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7"/>
  </p:notesMasterIdLst>
  <p:sldIdLst>
    <p:sldId id="426" r:id="rId2"/>
    <p:sldId id="379" r:id="rId3"/>
    <p:sldId id="380" r:id="rId4"/>
    <p:sldId id="304" r:id="rId5"/>
    <p:sldId id="258" r:id="rId6"/>
    <p:sldId id="259" r:id="rId7"/>
    <p:sldId id="382" r:id="rId8"/>
    <p:sldId id="381" r:id="rId9"/>
    <p:sldId id="383" r:id="rId10"/>
    <p:sldId id="384" r:id="rId11"/>
    <p:sldId id="385" r:id="rId12"/>
    <p:sldId id="386" r:id="rId13"/>
    <p:sldId id="387" r:id="rId14"/>
    <p:sldId id="388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22" r:id="rId23"/>
    <p:sldId id="423" r:id="rId24"/>
    <p:sldId id="424" r:id="rId25"/>
    <p:sldId id="425" r:id="rId26"/>
  </p:sldIdLst>
  <p:sldSz cx="9144000" cy="5143500" type="screen16x9"/>
  <p:notesSz cx="6858000" cy="9144000"/>
  <p:embeddedFontLst>
    <p:embeddedFont>
      <p:font typeface="Archivo Black" charset="0"/>
      <p:regular r:id="rId28"/>
    </p:embeddedFont>
    <p:embeddedFont>
      <p:font typeface="Karla" charset="0"/>
      <p:regular r:id="rId29"/>
      <p:bold r:id="rId30"/>
      <p:italic r:id="rId31"/>
      <p:boldItalic r:id="rId32"/>
    </p:embeddedFont>
    <p:embeddedFont>
      <p:font typeface="Work Sans ExtraBold" charset="0"/>
      <p:bold r:id="rId33"/>
      <p:boldItalic r:id="rId34"/>
    </p:embeddedFont>
    <p:embeddedFont>
      <p:font typeface="Fira Sans Extra Condensed Medium" charset="0"/>
      <p:regular r:id="rId35"/>
      <p:bold r:id="rId36"/>
      <p:italic r:id="rId37"/>
      <p:boldItalic r:id="rId38"/>
    </p:embeddedFont>
    <p:embeddedFont>
      <p:font typeface="Viga" charset="0"/>
      <p:regular r:id="rId39"/>
    </p:embeddedFont>
    <p:embeddedFont>
      <p:font typeface="Poppins" charset="0"/>
      <p:regular r:id="rId40"/>
      <p:bold r:id="rId41"/>
      <p:italic r:id="rId42"/>
      <p:boldItalic r:id="rId43"/>
    </p:embeddedFont>
    <p:embeddedFont>
      <p:font typeface="Gaegu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F87EEAEF-2473-4FE5-A1BC-9EBB4028C2C2}">
          <p14:sldIdLst>
            <p14:sldId id="256"/>
            <p14:sldId id="379"/>
            <p14:sldId id="380"/>
            <p14:sldId id="304"/>
            <p14:sldId id="258"/>
            <p14:sldId id="259"/>
            <p14:sldId id="382"/>
            <p14:sldId id="381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426"/>
            <p14:sldId id="395"/>
            <p14:sldId id="396"/>
            <p14:sldId id="397"/>
            <p14:sldId id="398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399"/>
            <p14:sldId id="411"/>
            <p14:sldId id="412"/>
            <p14:sldId id="413"/>
            <p14:sldId id="414"/>
            <p14:sldId id="415"/>
            <p14:sldId id="416"/>
            <p14:sldId id="417"/>
            <p14:sldId id="419"/>
            <p14:sldId id="420"/>
            <p14:sldId id="421"/>
            <p14:sldId id="422"/>
            <p14:sldId id="423"/>
            <p14:sldId id="424"/>
            <p14:sldId id="42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2EAF2"/>
    <a:srgbClr val="000000"/>
    <a:srgbClr val="FFFFFF"/>
    <a:srgbClr val="EBE0DD"/>
    <a:srgbClr val="5D9ED4"/>
    <a:srgbClr val="F18135"/>
    <a:srgbClr val="F3F0A3"/>
    <a:srgbClr val="D8BAEC"/>
    <a:srgbClr val="FCE0EF"/>
    <a:srgbClr val="A5A5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FFC0A80-1647-4467-846F-989C450F14E2}">
  <a:tblStyle styleId="{7FFC0A80-1647-4467-846F-989C450F14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-47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>
          <a:extLst>
            <a:ext uri="{FF2B5EF4-FFF2-40B4-BE49-F238E27FC236}">
              <a16:creationId xmlns:a16="http://schemas.microsoft.com/office/drawing/2014/main" xmlns="" id="{FC1B823E-4959-6AFB-5046-B659290C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e09e2ec8c5_0_15421:notes">
            <a:extLst>
              <a:ext uri="{FF2B5EF4-FFF2-40B4-BE49-F238E27FC236}">
                <a16:creationId xmlns:a16="http://schemas.microsoft.com/office/drawing/2014/main" xmlns="" id="{BAAAB858-2086-407F-A1FA-BF12236BD4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e09e2ec8c5_0_15421:notes">
            <a:extLst>
              <a:ext uri="{FF2B5EF4-FFF2-40B4-BE49-F238E27FC236}">
                <a16:creationId xmlns:a16="http://schemas.microsoft.com/office/drawing/2014/main" xmlns="" id="{5C40E708-8D49-A18C-DB26-C7074EAC2E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5782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>
          <a:extLst>
            <a:ext uri="{FF2B5EF4-FFF2-40B4-BE49-F238E27FC236}">
              <a16:creationId xmlns:a16="http://schemas.microsoft.com/office/drawing/2014/main" xmlns="" id="{FC1B823E-4959-6AFB-5046-B659290C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e09e2ec8c5_0_15421:notes">
            <a:extLst>
              <a:ext uri="{FF2B5EF4-FFF2-40B4-BE49-F238E27FC236}">
                <a16:creationId xmlns:a16="http://schemas.microsoft.com/office/drawing/2014/main" xmlns="" id="{BAAAB858-2086-407F-A1FA-BF12236BD4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e09e2ec8c5_0_15421:notes">
            <a:extLst>
              <a:ext uri="{FF2B5EF4-FFF2-40B4-BE49-F238E27FC236}">
                <a16:creationId xmlns:a16="http://schemas.microsoft.com/office/drawing/2014/main" xmlns="" id="{5C40E708-8D49-A18C-DB26-C7074EAC2E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79370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>
          <a:extLst>
            <a:ext uri="{FF2B5EF4-FFF2-40B4-BE49-F238E27FC236}">
              <a16:creationId xmlns:a16="http://schemas.microsoft.com/office/drawing/2014/main" xmlns="" id="{3B2ED426-CB58-BF6A-83A8-9B86B9C55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df3f552fc4_0_415:notes">
            <a:extLst>
              <a:ext uri="{FF2B5EF4-FFF2-40B4-BE49-F238E27FC236}">
                <a16:creationId xmlns:a16="http://schemas.microsoft.com/office/drawing/2014/main" xmlns="" id="{71071632-1D52-65E7-EA5D-45326BA50C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df3f552fc4_0_415:notes">
            <a:extLst>
              <a:ext uri="{FF2B5EF4-FFF2-40B4-BE49-F238E27FC236}">
                <a16:creationId xmlns:a16="http://schemas.microsoft.com/office/drawing/2014/main" xmlns="" id="{0F43A8D8-BE30-7D21-9929-C362F0EA54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9349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>
          <a:extLst>
            <a:ext uri="{FF2B5EF4-FFF2-40B4-BE49-F238E27FC236}">
              <a16:creationId xmlns:a16="http://schemas.microsoft.com/office/drawing/2014/main" xmlns="" id="{0AA37110-3CAC-8551-4CB5-FF9AB072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dfee29fd8a_0_1542:notes">
            <a:extLst>
              <a:ext uri="{FF2B5EF4-FFF2-40B4-BE49-F238E27FC236}">
                <a16:creationId xmlns:a16="http://schemas.microsoft.com/office/drawing/2014/main" xmlns="" id="{6356E1C9-1E03-3DE7-70B6-8C12AE7769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dfee29fd8a_0_1542:notes">
            <a:extLst>
              <a:ext uri="{FF2B5EF4-FFF2-40B4-BE49-F238E27FC236}">
                <a16:creationId xmlns:a16="http://schemas.microsoft.com/office/drawing/2014/main" xmlns="" id="{7F8EEF13-E552-9BB9-82C7-0C32ADC07F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19839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>
          <a:extLst>
            <a:ext uri="{FF2B5EF4-FFF2-40B4-BE49-F238E27FC236}">
              <a16:creationId xmlns:a16="http://schemas.microsoft.com/office/drawing/2014/main" xmlns="" id="{9D120EDB-790F-53EE-1EF0-812362490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ge099c31f65_0_195:notes">
            <a:extLst>
              <a:ext uri="{FF2B5EF4-FFF2-40B4-BE49-F238E27FC236}">
                <a16:creationId xmlns:a16="http://schemas.microsoft.com/office/drawing/2014/main" xmlns="" id="{B3E2B094-9A99-1134-E98A-81183B1ADE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ge099c31f65_0_195:notes">
            <a:extLst>
              <a:ext uri="{FF2B5EF4-FFF2-40B4-BE49-F238E27FC236}">
                <a16:creationId xmlns:a16="http://schemas.microsoft.com/office/drawing/2014/main" xmlns="" id="{BC8CE79A-7A6C-9225-5716-263C8ADB87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7174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>
          <a:extLst>
            <a:ext uri="{FF2B5EF4-FFF2-40B4-BE49-F238E27FC236}">
              <a16:creationId xmlns:a16="http://schemas.microsoft.com/office/drawing/2014/main" xmlns="" id="{6FAC985F-7F96-B35E-0D25-9B23007F8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c03f8b48dd_0_583:notes">
            <a:extLst>
              <a:ext uri="{FF2B5EF4-FFF2-40B4-BE49-F238E27FC236}">
                <a16:creationId xmlns:a16="http://schemas.microsoft.com/office/drawing/2014/main" xmlns="" id="{91A8D251-7916-6EBE-B606-4702156676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c03f8b48dd_0_583:notes">
            <a:extLst>
              <a:ext uri="{FF2B5EF4-FFF2-40B4-BE49-F238E27FC236}">
                <a16:creationId xmlns:a16="http://schemas.microsoft.com/office/drawing/2014/main" xmlns="" id="{DADE432E-F57F-4A4F-3463-E2C35A5A73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7665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>
          <a:extLst>
            <a:ext uri="{FF2B5EF4-FFF2-40B4-BE49-F238E27FC236}">
              <a16:creationId xmlns:a16="http://schemas.microsoft.com/office/drawing/2014/main" xmlns="" id="{32F56BE1-C3E7-C89B-5AF5-5429F4907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c03f8b48dd_0_583:notes">
            <a:extLst>
              <a:ext uri="{FF2B5EF4-FFF2-40B4-BE49-F238E27FC236}">
                <a16:creationId xmlns:a16="http://schemas.microsoft.com/office/drawing/2014/main" xmlns="" id="{8ACA1D19-1711-9857-5C09-E88565932F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c03f8b48dd_0_583:notes">
            <a:extLst>
              <a:ext uri="{FF2B5EF4-FFF2-40B4-BE49-F238E27FC236}">
                <a16:creationId xmlns:a16="http://schemas.microsoft.com/office/drawing/2014/main" xmlns="" id="{9AEBF7F6-8D68-0F93-4B6A-8818DBEE54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5047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df3f552fc4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df3f552fc4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c03f8b48d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c03f8b48d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>
          <a:extLst>
            <a:ext uri="{FF2B5EF4-FFF2-40B4-BE49-F238E27FC236}">
              <a16:creationId xmlns:a16="http://schemas.microsoft.com/office/drawing/2014/main" xmlns="" id="{7B60552A-45B4-B120-1E1E-542B7C993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df3f552fc4_0_415:notes">
            <a:extLst>
              <a:ext uri="{FF2B5EF4-FFF2-40B4-BE49-F238E27FC236}">
                <a16:creationId xmlns:a16="http://schemas.microsoft.com/office/drawing/2014/main" xmlns="" id="{EED5633B-8EE6-B202-D47C-BF29F04EEE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df3f552fc4_0_415:notes">
            <a:extLst>
              <a:ext uri="{FF2B5EF4-FFF2-40B4-BE49-F238E27FC236}">
                <a16:creationId xmlns:a16="http://schemas.microsoft.com/office/drawing/2014/main" xmlns="" id="{C1A2026F-95E7-54F1-5303-484C6484AC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44890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>
          <a:extLst>
            <a:ext uri="{FF2B5EF4-FFF2-40B4-BE49-F238E27FC236}">
              <a16:creationId xmlns:a16="http://schemas.microsoft.com/office/drawing/2014/main" xmlns="" id="{FC1B823E-4959-6AFB-5046-B659290C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e09e2ec8c5_0_15421:notes">
            <a:extLst>
              <a:ext uri="{FF2B5EF4-FFF2-40B4-BE49-F238E27FC236}">
                <a16:creationId xmlns:a16="http://schemas.microsoft.com/office/drawing/2014/main" xmlns="" id="{BAAAB858-2086-407F-A1FA-BF12236BD4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e09e2ec8c5_0_15421:notes">
            <a:extLst>
              <a:ext uri="{FF2B5EF4-FFF2-40B4-BE49-F238E27FC236}">
                <a16:creationId xmlns:a16="http://schemas.microsoft.com/office/drawing/2014/main" xmlns="" id="{5C40E708-8D49-A18C-DB26-C7074EAC2E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5304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>
          <a:extLst>
            <a:ext uri="{FF2B5EF4-FFF2-40B4-BE49-F238E27FC236}">
              <a16:creationId xmlns:a16="http://schemas.microsoft.com/office/drawing/2014/main" xmlns="" id="{FC1B823E-4959-6AFB-5046-B659290C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e09e2ec8c5_0_15421:notes">
            <a:extLst>
              <a:ext uri="{FF2B5EF4-FFF2-40B4-BE49-F238E27FC236}">
                <a16:creationId xmlns:a16="http://schemas.microsoft.com/office/drawing/2014/main" xmlns="" id="{BAAAB858-2086-407F-A1FA-BF12236BD4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e09e2ec8c5_0_15421:notes">
            <a:extLst>
              <a:ext uri="{FF2B5EF4-FFF2-40B4-BE49-F238E27FC236}">
                <a16:creationId xmlns:a16="http://schemas.microsoft.com/office/drawing/2014/main" xmlns="" id="{5C40E708-8D49-A18C-DB26-C7074EAC2E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19079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>
          <a:extLst>
            <a:ext uri="{FF2B5EF4-FFF2-40B4-BE49-F238E27FC236}">
              <a16:creationId xmlns:a16="http://schemas.microsoft.com/office/drawing/2014/main" xmlns="" id="{FC1B823E-4959-6AFB-5046-B659290C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e09e2ec8c5_0_15421:notes">
            <a:extLst>
              <a:ext uri="{FF2B5EF4-FFF2-40B4-BE49-F238E27FC236}">
                <a16:creationId xmlns:a16="http://schemas.microsoft.com/office/drawing/2014/main" xmlns="" id="{BAAAB858-2086-407F-A1FA-BF12236BD4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e09e2ec8c5_0_15421:notes">
            <a:extLst>
              <a:ext uri="{FF2B5EF4-FFF2-40B4-BE49-F238E27FC236}">
                <a16:creationId xmlns:a16="http://schemas.microsoft.com/office/drawing/2014/main" xmlns="" id="{5C40E708-8D49-A18C-DB26-C7074EAC2E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36996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>
          <a:extLst>
            <a:ext uri="{FF2B5EF4-FFF2-40B4-BE49-F238E27FC236}">
              <a16:creationId xmlns:a16="http://schemas.microsoft.com/office/drawing/2014/main" xmlns="" id="{FC1B823E-4959-6AFB-5046-B659290C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e09e2ec8c5_0_15421:notes">
            <a:extLst>
              <a:ext uri="{FF2B5EF4-FFF2-40B4-BE49-F238E27FC236}">
                <a16:creationId xmlns:a16="http://schemas.microsoft.com/office/drawing/2014/main" xmlns="" id="{BAAAB858-2086-407F-A1FA-BF12236BD4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e09e2ec8c5_0_15421:notes">
            <a:extLst>
              <a:ext uri="{FF2B5EF4-FFF2-40B4-BE49-F238E27FC236}">
                <a16:creationId xmlns:a16="http://schemas.microsoft.com/office/drawing/2014/main" xmlns="" id="{5C40E708-8D49-A18C-DB26-C7074EAC2E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2990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96275" y="1159475"/>
            <a:ext cx="3376500" cy="25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 ExtraBold"/>
              <a:buNone/>
              <a:defRPr sz="48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5117737" y="3673575"/>
            <a:ext cx="33765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68922" y="401363"/>
            <a:ext cx="1926668" cy="3393468"/>
            <a:chOff x="568922" y="401363"/>
            <a:chExt cx="1926668" cy="3393468"/>
          </a:xfrm>
        </p:grpSpPr>
        <p:sp>
          <p:nvSpPr>
            <p:cNvPr id="13" name="Google Shape;13;p2"/>
            <p:cNvSpPr/>
            <p:nvPr/>
          </p:nvSpPr>
          <p:spPr>
            <a:xfrm>
              <a:off x="599768" y="43839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68922" y="401363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2664147" y="360675"/>
            <a:ext cx="1926668" cy="3393468"/>
            <a:chOff x="2664147" y="360675"/>
            <a:chExt cx="1926668" cy="3393468"/>
          </a:xfrm>
        </p:grpSpPr>
        <p:sp>
          <p:nvSpPr>
            <p:cNvPr id="16" name="Google Shape;16;p2"/>
            <p:cNvSpPr/>
            <p:nvPr/>
          </p:nvSpPr>
          <p:spPr>
            <a:xfrm>
              <a:off x="2694993" y="43074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4147" y="360675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 rot="7937037">
            <a:off x="7881158" y="-11928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7937037">
            <a:off x="8009108" y="-14231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7937037">
            <a:off x="8174983" y="-16534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724618">
            <a:off x="8135423" y="3819614"/>
            <a:ext cx="1574274" cy="168498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724618">
            <a:off x="8269773" y="3973139"/>
            <a:ext cx="1574274" cy="168498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724618">
            <a:off x="8448898" y="4133089"/>
            <a:ext cx="1574274" cy="168498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6"/>
          <p:cNvSpPr/>
          <p:nvPr/>
        </p:nvSpPr>
        <p:spPr>
          <a:xfrm rot="-1577317">
            <a:off x="-770925" y="3464303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"/>
          <p:cNvSpPr/>
          <p:nvPr/>
        </p:nvSpPr>
        <p:spPr>
          <a:xfrm rot="-1577317">
            <a:off x="-902261" y="362977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6"/>
          <p:cNvSpPr/>
          <p:nvPr/>
        </p:nvSpPr>
        <p:spPr>
          <a:xfrm rot="-1577317">
            <a:off x="-1048197" y="381364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6"/>
          <p:cNvSpPr/>
          <p:nvPr/>
        </p:nvSpPr>
        <p:spPr>
          <a:xfrm rot="9222683">
            <a:off x="7437778" y="-79770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6"/>
          <p:cNvSpPr/>
          <p:nvPr/>
        </p:nvSpPr>
        <p:spPr>
          <a:xfrm rot="9222683">
            <a:off x="7569115" y="-963179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6"/>
          <p:cNvSpPr/>
          <p:nvPr/>
        </p:nvSpPr>
        <p:spPr>
          <a:xfrm rot="9222683">
            <a:off x="7715050" y="-114704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6"/>
          <p:cNvSpPr/>
          <p:nvPr/>
        </p:nvSpPr>
        <p:spPr>
          <a:xfrm rot="-1978372">
            <a:off x="-449335" y="-29241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6"/>
          <p:cNvSpPr/>
          <p:nvPr/>
        </p:nvSpPr>
        <p:spPr>
          <a:xfrm rot="-1978372">
            <a:off x="-563785" y="-45986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6"/>
          <p:cNvSpPr/>
          <p:nvPr/>
        </p:nvSpPr>
        <p:spPr>
          <a:xfrm rot="-1978372">
            <a:off x="-703635" y="-599744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6"/>
          <p:cNvSpPr/>
          <p:nvPr/>
        </p:nvSpPr>
        <p:spPr>
          <a:xfrm rot="8821628">
            <a:off x="7973415" y="428418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6"/>
          <p:cNvSpPr/>
          <p:nvPr/>
        </p:nvSpPr>
        <p:spPr>
          <a:xfrm rot="8821628">
            <a:off x="8087865" y="445163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"/>
          <p:cNvSpPr/>
          <p:nvPr/>
        </p:nvSpPr>
        <p:spPr>
          <a:xfrm rot="8821628">
            <a:off x="8227715" y="459150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7"/>
          <p:cNvSpPr/>
          <p:nvPr/>
        </p:nvSpPr>
        <p:spPr>
          <a:xfrm>
            <a:off x="-421100" y="-166425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Google Shape;376;p27"/>
          <p:cNvSpPr/>
          <p:nvPr/>
        </p:nvSpPr>
        <p:spPr>
          <a:xfrm>
            <a:off x="-611850" y="-323487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Google Shape;377;p27"/>
          <p:cNvSpPr/>
          <p:nvPr/>
        </p:nvSpPr>
        <p:spPr>
          <a:xfrm>
            <a:off x="-799075" y="-427100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Google Shape;378;p27"/>
          <p:cNvSpPr/>
          <p:nvPr/>
        </p:nvSpPr>
        <p:spPr>
          <a:xfrm flipH="1">
            <a:off x="7517000" y="-198200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Google Shape;379;p27"/>
          <p:cNvSpPr/>
          <p:nvPr/>
        </p:nvSpPr>
        <p:spPr>
          <a:xfrm flipH="1">
            <a:off x="7745875" y="-350775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Google Shape;380;p27"/>
          <p:cNvSpPr/>
          <p:nvPr/>
        </p:nvSpPr>
        <p:spPr>
          <a:xfrm flipH="1">
            <a:off x="7926750" y="-427100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1" name="Google Shape;381;p27"/>
          <p:cNvSpPr/>
          <p:nvPr/>
        </p:nvSpPr>
        <p:spPr>
          <a:xfrm rot="-8821628" flipH="1">
            <a:off x="-330435" y="435300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7"/>
          <p:cNvSpPr/>
          <p:nvPr/>
        </p:nvSpPr>
        <p:spPr>
          <a:xfrm rot="-8821628" flipH="1">
            <a:off x="-444885" y="452045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7"/>
          <p:cNvSpPr/>
          <p:nvPr/>
        </p:nvSpPr>
        <p:spPr>
          <a:xfrm rot="-8821628" flipH="1">
            <a:off x="-584735" y="466033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43925" y="2105655"/>
            <a:ext cx="39840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201175" y="3252225"/>
            <a:ext cx="292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03625" y="1110299"/>
            <a:ext cx="12243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>
            <a:off x="5461950" y="522238"/>
            <a:ext cx="2250830" cy="3661147"/>
            <a:chOff x="5401837" y="470183"/>
            <a:chExt cx="2068777" cy="3107670"/>
          </a:xfrm>
        </p:grpSpPr>
        <p:sp>
          <p:nvSpPr>
            <p:cNvPr id="30" name="Google Shape;30;p3"/>
            <p:cNvSpPr/>
            <p:nvPr/>
          </p:nvSpPr>
          <p:spPr>
            <a:xfrm>
              <a:off x="5434958" y="504094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401837" y="470183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3"/>
          <p:cNvSpPr/>
          <p:nvPr/>
        </p:nvSpPr>
        <p:spPr>
          <a:xfrm rot="7777740">
            <a:off x="-1119207" y="-1152676"/>
            <a:ext cx="3041225" cy="2822503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7777740">
            <a:off x="-1625257" y="-1530426"/>
            <a:ext cx="3041225" cy="2822503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rot="7777740">
            <a:off x="-2073657" y="-1831501"/>
            <a:ext cx="3041225" cy="2822503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-1577322">
            <a:off x="-385643" y="3687160"/>
            <a:ext cx="1989299" cy="2038278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-1577322">
            <a:off x="-499563" y="3830691"/>
            <a:ext cx="1989299" cy="2038278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-1577322">
            <a:off x="-626147" y="3990177"/>
            <a:ext cx="1989299" cy="2038278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/>
          <p:nvPr/>
        </p:nvSpPr>
        <p:spPr>
          <a:xfrm>
            <a:off x="-14650" y="336325"/>
            <a:ext cx="9180575" cy="4828300"/>
          </a:xfrm>
          <a:custGeom>
            <a:avLst/>
            <a:gdLst/>
            <a:ahLst/>
            <a:cxnLst/>
            <a:rect l="l" t="t" r="r" b="b"/>
            <a:pathLst>
              <a:path w="367223" h="193132" extrusionOk="0">
                <a:moveTo>
                  <a:pt x="176325" y="1791"/>
                </a:moveTo>
                <a:lnTo>
                  <a:pt x="13" y="134089"/>
                </a:lnTo>
                <a:lnTo>
                  <a:pt x="0" y="192834"/>
                </a:lnTo>
                <a:lnTo>
                  <a:pt x="366951" y="193132"/>
                </a:lnTo>
                <a:lnTo>
                  <a:pt x="367223" y="148419"/>
                </a:lnTo>
                <a:lnTo>
                  <a:pt x="185793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95" name="Google Shape;95;p8"/>
          <p:cNvSpPr/>
          <p:nvPr/>
        </p:nvSpPr>
        <p:spPr>
          <a:xfrm flipH="1">
            <a:off x="4334427" y="211949"/>
            <a:ext cx="412615" cy="225753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"/>
          <p:cNvSpPr/>
          <p:nvPr/>
        </p:nvSpPr>
        <p:spPr>
          <a:xfrm flipH="1">
            <a:off x="4566602" y="-63500"/>
            <a:ext cx="1325" cy="276813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388100" y="1524250"/>
            <a:ext cx="6367800" cy="19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8"/>
          <p:cNvSpPr txBox="1"/>
          <p:nvPr/>
        </p:nvSpPr>
        <p:spPr>
          <a:xfrm flipH="1">
            <a:off x="1330050" y="1481838"/>
            <a:ext cx="6367800" cy="2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300">
              <a:solidFill>
                <a:srgbClr val="112D75"/>
              </a:solidFill>
              <a:latin typeface="Viga"/>
              <a:ea typeface="Viga"/>
              <a:cs typeface="Viga"/>
              <a:sym typeface="Viga"/>
            </a:endParaRPr>
          </a:p>
        </p:txBody>
      </p:sp>
      <p:grpSp>
        <p:nvGrpSpPr>
          <p:cNvPr id="99" name="Google Shape;99;p8"/>
          <p:cNvGrpSpPr/>
          <p:nvPr/>
        </p:nvGrpSpPr>
        <p:grpSpPr>
          <a:xfrm>
            <a:off x="157975" y="195325"/>
            <a:ext cx="2250830" cy="3661147"/>
            <a:chOff x="526860" y="192691"/>
            <a:chExt cx="2068777" cy="3107670"/>
          </a:xfrm>
        </p:grpSpPr>
        <p:sp>
          <p:nvSpPr>
            <p:cNvPr id="100" name="Google Shape;100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6619100" y="278500"/>
            <a:ext cx="2250830" cy="3661147"/>
            <a:chOff x="526860" y="192691"/>
            <a:chExt cx="2068777" cy="3107670"/>
          </a:xfrm>
        </p:grpSpPr>
        <p:sp>
          <p:nvSpPr>
            <p:cNvPr id="103" name="Google Shape;103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"/>
          <p:cNvSpPr/>
          <p:nvPr/>
        </p:nvSpPr>
        <p:spPr>
          <a:xfrm>
            <a:off x="320625" y="234950"/>
            <a:ext cx="8847050" cy="4931250"/>
          </a:xfrm>
          <a:custGeom>
            <a:avLst/>
            <a:gdLst/>
            <a:ahLst/>
            <a:cxnLst/>
            <a:rect l="l" t="t" r="r" b="b"/>
            <a:pathLst>
              <a:path w="353882" h="197250" extrusionOk="0">
                <a:moveTo>
                  <a:pt x="37302" y="0"/>
                </a:moveTo>
                <a:lnTo>
                  <a:pt x="353882" y="20954"/>
                </a:lnTo>
                <a:lnTo>
                  <a:pt x="353328" y="196996"/>
                </a:lnTo>
                <a:lnTo>
                  <a:pt x="22888" y="196996"/>
                </a:lnTo>
                <a:lnTo>
                  <a:pt x="0" y="197250"/>
                </a:lnTo>
                <a:lnTo>
                  <a:pt x="28973" y="6422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grpSp>
        <p:nvGrpSpPr>
          <p:cNvPr id="124" name="Google Shape;124;p11"/>
          <p:cNvGrpSpPr/>
          <p:nvPr/>
        </p:nvGrpSpPr>
        <p:grpSpPr>
          <a:xfrm>
            <a:off x="905066" y="-63500"/>
            <a:ext cx="468757" cy="550028"/>
            <a:chOff x="905066" y="-63500"/>
            <a:chExt cx="468757" cy="550028"/>
          </a:xfrm>
        </p:grpSpPr>
        <p:sp>
          <p:nvSpPr>
            <p:cNvPr id="125" name="Google Shape;125;p11"/>
            <p:cNvSpPr/>
            <p:nvPr/>
          </p:nvSpPr>
          <p:spPr>
            <a:xfrm rot="-2003650">
              <a:off x="9331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1062973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1"/>
          <p:cNvSpPr txBox="1">
            <a:spLocks noGrp="1"/>
          </p:cNvSpPr>
          <p:nvPr>
            <p:ph type="title" hasCustomPrompt="1"/>
          </p:nvPr>
        </p:nvSpPr>
        <p:spPr>
          <a:xfrm>
            <a:off x="1279188" y="683200"/>
            <a:ext cx="6585600" cy="12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8" name="Google Shape;128;p11"/>
          <p:cNvSpPr txBox="1">
            <a:spLocks noGrp="1"/>
          </p:cNvSpPr>
          <p:nvPr>
            <p:ph type="body" idx="1"/>
          </p:nvPr>
        </p:nvSpPr>
        <p:spPr>
          <a:xfrm>
            <a:off x="1380438" y="1901375"/>
            <a:ext cx="63831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 txBox="1">
            <a:spLocks noGrp="1"/>
          </p:cNvSpPr>
          <p:nvPr>
            <p:ph type="title" hasCustomPrompt="1"/>
          </p:nvPr>
        </p:nvSpPr>
        <p:spPr>
          <a:xfrm>
            <a:off x="4637175" y="30797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2"/>
          </p:nvPr>
        </p:nvSpPr>
        <p:spPr>
          <a:xfrm>
            <a:off x="1200375" y="2061800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3"/>
          </p:nvPr>
        </p:nvSpPr>
        <p:spPr>
          <a:xfrm>
            <a:off x="1208675" y="3713325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4"/>
          </p:nvPr>
        </p:nvSpPr>
        <p:spPr>
          <a:xfrm>
            <a:off x="1037675" y="3026775"/>
            <a:ext cx="24471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5"/>
          </p:nvPr>
        </p:nvSpPr>
        <p:spPr>
          <a:xfrm>
            <a:off x="5657850" y="2061800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6"/>
          </p:nvPr>
        </p:nvSpPr>
        <p:spPr>
          <a:xfrm>
            <a:off x="5679125" y="3713325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7"/>
          </p:nvPr>
        </p:nvSpPr>
        <p:spPr>
          <a:xfrm>
            <a:off x="5660775" y="3336225"/>
            <a:ext cx="24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8" hasCustomPrompt="1"/>
          </p:nvPr>
        </p:nvSpPr>
        <p:spPr>
          <a:xfrm>
            <a:off x="3581325" y="30797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9" hasCustomPrompt="1"/>
          </p:nvPr>
        </p:nvSpPr>
        <p:spPr>
          <a:xfrm>
            <a:off x="4637175" y="14434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13" hasCustomPrompt="1"/>
          </p:nvPr>
        </p:nvSpPr>
        <p:spPr>
          <a:xfrm>
            <a:off x="3590169" y="14434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4"/>
          </p:nvPr>
        </p:nvSpPr>
        <p:spPr>
          <a:xfrm>
            <a:off x="720000" y="4450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5"/>
          </p:nvPr>
        </p:nvSpPr>
        <p:spPr>
          <a:xfrm>
            <a:off x="1045775" y="1380925"/>
            <a:ext cx="24309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16"/>
          </p:nvPr>
        </p:nvSpPr>
        <p:spPr>
          <a:xfrm>
            <a:off x="5657850" y="1380925"/>
            <a:ext cx="24471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13"/>
          <p:cNvSpPr/>
          <p:nvPr/>
        </p:nvSpPr>
        <p:spPr>
          <a:xfrm rot="7937037">
            <a:off x="7881158" y="-11928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7937037">
            <a:off x="8009108" y="-14231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7937037">
            <a:off x="8174983" y="-16534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5476894" flipH="1">
            <a:off x="433799" y="3212421"/>
            <a:ext cx="1347100" cy="3342388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5476894" flipH="1">
            <a:off x="175489" y="3302767"/>
            <a:ext cx="1347100" cy="3342388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5476894" flipH="1">
            <a:off x="29251" y="3384442"/>
            <a:ext cx="1347100" cy="3342388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8"/>
          <p:cNvSpPr/>
          <p:nvPr/>
        </p:nvSpPr>
        <p:spPr>
          <a:xfrm rot="1577317" flipH="1">
            <a:off x="7739678" y="3573728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"/>
          <p:cNvSpPr/>
          <p:nvPr/>
        </p:nvSpPr>
        <p:spPr>
          <a:xfrm rot="1577317" flipH="1">
            <a:off x="7871015" y="3739202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"/>
          <p:cNvSpPr/>
          <p:nvPr/>
        </p:nvSpPr>
        <p:spPr>
          <a:xfrm rot="1577317" flipH="1">
            <a:off x="8016950" y="3923070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8"/>
          <p:cNvSpPr/>
          <p:nvPr/>
        </p:nvSpPr>
        <p:spPr>
          <a:xfrm rot="-9222683" flipH="1">
            <a:off x="-771575" y="-85565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"/>
          <p:cNvSpPr/>
          <p:nvPr/>
        </p:nvSpPr>
        <p:spPr>
          <a:xfrm rot="-9222683" flipH="1">
            <a:off x="-902911" y="-1021129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"/>
          <p:cNvSpPr/>
          <p:nvPr/>
        </p:nvSpPr>
        <p:spPr>
          <a:xfrm rot="-9222683" flipH="1">
            <a:off x="-1048847" y="-120499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7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0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/>
          <p:nvPr/>
        </p:nvSpPr>
        <p:spPr>
          <a:xfrm>
            <a:off x="0" y="336325"/>
            <a:ext cx="9175275" cy="4837475"/>
          </a:xfrm>
          <a:custGeom>
            <a:avLst/>
            <a:gdLst/>
            <a:ahLst/>
            <a:cxnLst/>
            <a:rect l="l" t="t" r="r" b="b"/>
            <a:pathLst>
              <a:path w="367011" h="193499" extrusionOk="0">
                <a:moveTo>
                  <a:pt x="252657" y="1791"/>
                </a:moveTo>
                <a:lnTo>
                  <a:pt x="0" y="191975"/>
                </a:lnTo>
                <a:lnTo>
                  <a:pt x="75799" y="192240"/>
                </a:lnTo>
                <a:lnTo>
                  <a:pt x="367011" y="193499"/>
                </a:lnTo>
                <a:lnTo>
                  <a:pt x="367011" y="84670"/>
                </a:lnTo>
                <a:lnTo>
                  <a:pt x="262125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256" name="Google Shape;256;p20"/>
          <p:cNvSpPr txBox="1">
            <a:spLocks noGrp="1"/>
          </p:cNvSpPr>
          <p:nvPr>
            <p:ph type="ctrTitle"/>
          </p:nvPr>
        </p:nvSpPr>
        <p:spPr>
          <a:xfrm flipH="1">
            <a:off x="727525" y="1350400"/>
            <a:ext cx="36822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subTitle" idx="1"/>
          </p:nvPr>
        </p:nvSpPr>
        <p:spPr>
          <a:xfrm flipH="1">
            <a:off x="1485025" y="2996600"/>
            <a:ext cx="29247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258" name="Google Shape;258;p20"/>
          <p:cNvGrpSpPr/>
          <p:nvPr/>
        </p:nvGrpSpPr>
        <p:grpSpPr>
          <a:xfrm>
            <a:off x="6256027" y="-63500"/>
            <a:ext cx="412615" cy="501202"/>
            <a:chOff x="6620227" y="-63500"/>
            <a:chExt cx="412615" cy="501202"/>
          </a:xfrm>
        </p:grpSpPr>
        <p:sp>
          <p:nvSpPr>
            <p:cNvPr id="259" name="Google Shape;259;p20"/>
            <p:cNvSpPr/>
            <p:nvPr/>
          </p:nvSpPr>
          <p:spPr>
            <a:xfrm flipH="1">
              <a:off x="6620227" y="211949"/>
              <a:ext cx="412615" cy="225753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 flipH="1">
              <a:off x="685240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20"/>
          <p:cNvSpPr/>
          <p:nvPr/>
        </p:nvSpPr>
        <p:spPr>
          <a:xfrm>
            <a:off x="-67150" y="-28100"/>
            <a:ext cx="2792575" cy="21717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Google Shape;262;p20"/>
          <p:cNvSpPr/>
          <p:nvPr/>
        </p:nvSpPr>
        <p:spPr>
          <a:xfrm>
            <a:off x="-232250" y="-205900"/>
            <a:ext cx="2792575" cy="21717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Google Shape;263;p20"/>
          <p:cNvSpPr/>
          <p:nvPr/>
        </p:nvSpPr>
        <p:spPr>
          <a:xfrm>
            <a:off x="-416400" y="-390050"/>
            <a:ext cx="2792575" cy="21717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Google Shape;264;p20"/>
          <p:cNvSpPr/>
          <p:nvPr/>
        </p:nvSpPr>
        <p:spPr>
          <a:xfrm rot="10800000">
            <a:off x="6898425" y="3202600"/>
            <a:ext cx="2792575" cy="21717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Google Shape;265;p20"/>
          <p:cNvSpPr/>
          <p:nvPr/>
        </p:nvSpPr>
        <p:spPr>
          <a:xfrm rot="10800000">
            <a:off x="7063525" y="3380400"/>
            <a:ext cx="2792575" cy="21717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Google Shape;266;p20"/>
          <p:cNvSpPr/>
          <p:nvPr/>
        </p:nvSpPr>
        <p:spPr>
          <a:xfrm rot="10800000">
            <a:off x="7247675" y="3564550"/>
            <a:ext cx="2792575" cy="21717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8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3"/>
          <p:cNvSpPr txBox="1">
            <a:spLocks noGrp="1"/>
          </p:cNvSpPr>
          <p:nvPr>
            <p:ph type="ctrTitle" idx="2"/>
          </p:nvPr>
        </p:nvSpPr>
        <p:spPr>
          <a:xfrm flipH="1">
            <a:off x="747275" y="2097000"/>
            <a:ext cx="2043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7" name="Google Shape;317;p23"/>
          <p:cNvSpPr txBox="1">
            <a:spLocks noGrp="1"/>
          </p:cNvSpPr>
          <p:nvPr>
            <p:ph type="subTitle" idx="1"/>
          </p:nvPr>
        </p:nvSpPr>
        <p:spPr>
          <a:xfrm flipH="1">
            <a:off x="626700" y="2558000"/>
            <a:ext cx="39453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000"/>
            </a:lvl9pPr>
          </a:lstStyle>
          <a:p>
            <a:endParaRPr/>
          </a:p>
        </p:txBody>
      </p:sp>
      <p:sp>
        <p:nvSpPr>
          <p:cNvPr id="318" name="Google Shape;318;p23"/>
          <p:cNvSpPr/>
          <p:nvPr/>
        </p:nvSpPr>
        <p:spPr>
          <a:xfrm rot="7937037">
            <a:off x="7881158" y="-11928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3"/>
          <p:cNvSpPr/>
          <p:nvPr/>
        </p:nvSpPr>
        <p:spPr>
          <a:xfrm rot="7937037">
            <a:off x="8009108" y="-14231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3"/>
          <p:cNvSpPr/>
          <p:nvPr/>
        </p:nvSpPr>
        <p:spPr>
          <a:xfrm rot="7937037">
            <a:off x="8174983" y="-16534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"/>
          <p:cNvSpPr/>
          <p:nvPr/>
        </p:nvSpPr>
        <p:spPr>
          <a:xfrm rot="6124618">
            <a:off x="-467752" y="4104139"/>
            <a:ext cx="1574274" cy="168498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3"/>
          <p:cNvSpPr/>
          <p:nvPr/>
        </p:nvSpPr>
        <p:spPr>
          <a:xfrm rot="6124618">
            <a:off x="-621277" y="4238489"/>
            <a:ext cx="1574274" cy="168498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3"/>
          <p:cNvSpPr/>
          <p:nvPr/>
        </p:nvSpPr>
        <p:spPr>
          <a:xfrm rot="6124618">
            <a:off x="-781227" y="4417614"/>
            <a:ext cx="1574274" cy="168498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7" r:id="rId4"/>
    <p:sldLayoutId id="2147483658" r:id="rId5"/>
    <p:sldLayoutId id="2147483659" r:id="rId6"/>
    <p:sldLayoutId id="2147483664" r:id="rId7"/>
    <p:sldLayoutId id="2147483666" r:id="rId8"/>
    <p:sldLayoutId id="2147483669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913CC0F-D1AC-201D-2F3A-A67379ED599E}"/>
              </a:ext>
            </a:extLst>
          </p:cNvPr>
          <p:cNvSpPr txBox="1"/>
          <p:nvPr/>
        </p:nvSpPr>
        <p:spPr>
          <a:xfrm>
            <a:off x="394084" y="308519"/>
            <a:ext cx="8292716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 THPT NGÔ LÊ TÂN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 THẦY, CÔ ĐẾN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DỰ GIỜ LỚP 12A5</a:t>
            </a:r>
          </a:p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6. TRÁCH NHIỆM XÃ HỘI CỦA DOANH </a:t>
            </a:r>
            <a:r>
              <a:rPr lang="en-US" sz="2400" b="1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NGHIỆP (</a:t>
            </a:r>
            <a:r>
              <a:rPr lang="en-US" sz="2400" b="1" dirty="0" err="1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2400" b="1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1)</a:t>
            </a:r>
            <a:endParaRPr lang="en-US" sz="2400" b="1" dirty="0" smtClean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GIÁO VIÊN: NGUYỄN THỊ HOA</a:t>
            </a:r>
          </a:p>
          <a:p>
            <a:pPr algn="ctr">
              <a:lnSpc>
                <a:spcPct val="150000"/>
              </a:lnSpc>
            </a:pPr>
            <a:endPara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1745BE9-C7D6-7E36-C464-6C9BB3AF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C7D16EE-B972-AEDE-EE01-F8AB2D539703}"/>
              </a:ext>
            </a:extLst>
          </p:cNvPr>
          <p:cNvSpPr/>
          <p:nvPr/>
        </p:nvSpPr>
        <p:spPr>
          <a:xfrm>
            <a:off x="203201" y="159655"/>
            <a:ext cx="1814286" cy="2358572"/>
          </a:xfrm>
          <a:prstGeom prst="roundRect">
            <a:avLst>
              <a:gd name="adj" fmla="val 9183"/>
            </a:avLst>
          </a:prstGeom>
          <a:solidFill>
            <a:srgbClr val="C2EAF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i="1">
                <a:solidFill>
                  <a:srgbClr val="000000"/>
                </a:solidFill>
              </a:rPr>
              <a:t>Trách nhiệm kinh tế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B6D847D-C932-CEF3-960A-144C9BE260C6}"/>
              </a:ext>
            </a:extLst>
          </p:cNvPr>
          <p:cNvSpPr/>
          <p:nvPr/>
        </p:nvSpPr>
        <p:spPr>
          <a:xfrm>
            <a:off x="203201" y="2690585"/>
            <a:ext cx="1814286" cy="2358572"/>
          </a:xfrm>
          <a:prstGeom prst="roundRect">
            <a:avLst>
              <a:gd name="adj" fmla="val 9183"/>
            </a:avLst>
          </a:prstGeom>
          <a:solidFill>
            <a:srgbClr val="F3F0A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i="1">
                <a:solidFill>
                  <a:srgbClr val="000000"/>
                </a:solidFill>
              </a:rPr>
              <a:t>Trách nhiệm pháp lí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633EBA7-C015-71EC-DB21-4DD1289F8B05}"/>
              </a:ext>
            </a:extLst>
          </p:cNvPr>
          <p:cNvGrpSpPr/>
          <p:nvPr/>
        </p:nvGrpSpPr>
        <p:grpSpPr>
          <a:xfrm>
            <a:off x="2184399" y="159655"/>
            <a:ext cx="6734630" cy="2358572"/>
            <a:chOff x="2184399" y="159655"/>
            <a:chExt cx="6734630" cy="23585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60F0C26A-A732-1120-223C-108EBB777764}"/>
                </a:ext>
              </a:extLst>
            </p:cNvPr>
            <p:cNvSpPr/>
            <p:nvPr/>
          </p:nvSpPr>
          <p:spPr>
            <a:xfrm>
              <a:off x="2184399" y="159655"/>
              <a:ext cx="6734630" cy="2358572"/>
            </a:xfrm>
            <a:prstGeom prst="roundRect">
              <a:avLst>
                <a:gd name="adj" fmla="val 9183"/>
              </a:avLst>
            </a:prstGeom>
            <a:solidFill>
              <a:schemeClr val="bg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000" b="1" i="1">
                <a:solidFill>
                  <a:srgbClr val="00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561EB03-6195-4AD9-1698-11CDD76A0826}"/>
                </a:ext>
              </a:extLst>
            </p:cNvPr>
            <p:cNvSpPr txBox="1"/>
            <p:nvPr/>
          </p:nvSpPr>
          <p:spPr>
            <a:xfrm>
              <a:off x="2184399" y="487426"/>
              <a:ext cx="6734630" cy="1703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/>
                <a:t>Đầu tư tối ưu quy trình vận hành dẫn đến tiết kiệm chi phí</a:t>
              </a:r>
              <a:r>
                <a:rPr lang="en-US" sz="1800"/>
                <a:t>.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/>
                <a:t>Sản xuất hàng hóa, dịch vụ mà xã hội cần với mức giá hợp lí</a:t>
              </a:r>
              <a:r>
                <a:rPr lang="en-US" sz="1800"/>
                <a:t>.</a:t>
              </a:r>
              <a:r>
                <a:rPr lang="vi-VN" sz="1800"/>
                <a:t> </a:t>
              </a:r>
              <a:endParaRPr lang="en-US" sz="1800"/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/>
                <a:t>Tạo công ăn việc làm cho người lao động</a:t>
              </a:r>
              <a:r>
                <a:rPr lang="en-US" sz="1800"/>
                <a:t>.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/>
                <a:t>Đảm bảo chất lượng, an toàn sản phẩm cho người tiêu dùng.</a:t>
              </a:r>
              <a:endParaRPr lang="en-US" sz="18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CE422F1-F075-3ADC-AC7E-4FED65EFBC0A}"/>
              </a:ext>
            </a:extLst>
          </p:cNvPr>
          <p:cNvGrpSpPr/>
          <p:nvPr/>
        </p:nvGrpSpPr>
        <p:grpSpPr>
          <a:xfrm>
            <a:off x="2184399" y="2690585"/>
            <a:ext cx="6734630" cy="2358572"/>
            <a:chOff x="2184399" y="2690585"/>
            <a:chExt cx="6734630" cy="235857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893201D3-6EC2-0B49-A0FF-210F0120B9D1}"/>
                </a:ext>
              </a:extLst>
            </p:cNvPr>
            <p:cNvSpPr/>
            <p:nvPr/>
          </p:nvSpPr>
          <p:spPr>
            <a:xfrm>
              <a:off x="2184399" y="2690585"/>
              <a:ext cx="6734630" cy="2358572"/>
            </a:xfrm>
            <a:prstGeom prst="roundRect">
              <a:avLst>
                <a:gd name="adj" fmla="val 9183"/>
              </a:avLst>
            </a:prstGeom>
            <a:solidFill>
              <a:schemeClr val="bg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000" b="1" i="1">
                <a:solidFill>
                  <a:srgbClr val="00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AEF97B0-915D-D01C-20AB-BDFBA1BC32EC}"/>
                </a:ext>
              </a:extLst>
            </p:cNvPr>
            <p:cNvSpPr txBox="1"/>
            <p:nvPr/>
          </p:nvSpPr>
          <p:spPr>
            <a:xfrm>
              <a:off x="2398486" y="3288683"/>
              <a:ext cx="6306456" cy="1287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/>
                <a:t>Tuân thủ pháp luật về thuế, môi trường, bảo vệ quyền lợi người tiêu dùng và các quy định khác của pháp luật có liên quan.</a:t>
              </a: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25350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1745BE9-C7D6-7E36-C464-6C9BB3AF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C7D16EE-B972-AEDE-EE01-F8AB2D539703}"/>
              </a:ext>
            </a:extLst>
          </p:cNvPr>
          <p:cNvSpPr/>
          <p:nvPr/>
        </p:nvSpPr>
        <p:spPr>
          <a:xfrm>
            <a:off x="203201" y="159655"/>
            <a:ext cx="1814286" cy="2358572"/>
          </a:xfrm>
          <a:prstGeom prst="roundRect">
            <a:avLst>
              <a:gd name="adj" fmla="val 9183"/>
            </a:avLst>
          </a:prstGeom>
          <a:solidFill>
            <a:srgbClr val="FCE0E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i="1">
                <a:solidFill>
                  <a:srgbClr val="000000"/>
                </a:solidFill>
              </a:rPr>
              <a:t>Trách nhiệm đạo đức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B6D847D-C932-CEF3-960A-144C9BE260C6}"/>
              </a:ext>
            </a:extLst>
          </p:cNvPr>
          <p:cNvSpPr/>
          <p:nvPr/>
        </p:nvSpPr>
        <p:spPr>
          <a:xfrm>
            <a:off x="203201" y="2690585"/>
            <a:ext cx="1814286" cy="2358572"/>
          </a:xfrm>
          <a:prstGeom prst="roundRect">
            <a:avLst>
              <a:gd name="adj" fmla="val 9183"/>
            </a:avLst>
          </a:prstGeom>
          <a:solidFill>
            <a:srgbClr val="D8BAE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i="1">
                <a:solidFill>
                  <a:srgbClr val="000000"/>
                </a:solidFill>
              </a:rPr>
              <a:t>Trách nhiệm từ thiện, tình nguyện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633EBA7-C015-71EC-DB21-4DD1289F8B05}"/>
              </a:ext>
            </a:extLst>
          </p:cNvPr>
          <p:cNvGrpSpPr/>
          <p:nvPr/>
        </p:nvGrpSpPr>
        <p:grpSpPr>
          <a:xfrm>
            <a:off x="2184399" y="159655"/>
            <a:ext cx="6734630" cy="2358572"/>
            <a:chOff x="2184399" y="159655"/>
            <a:chExt cx="6734630" cy="23585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60F0C26A-A732-1120-223C-108EBB777764}"/>
                </a:ext>
              </a:extLst>
            </p:cNvPr>
            <p:cNvSpPr/>
            <p:nvPr/>
          </p:nvSpPr>
          <p:spPr>
            <a:xfrm>
              <a:off x="2184399" y="159655"/>
              <a:ext cx="6734630" cy="2358572"/>
            </a:xfrm>
            <a:prstGeom prst="roundRect">
              <a:avLst>
                <a:gd name="adj" fmla="val 9183"/>
              </a:avLst>
            </a:prstGeom>
            <a:solidFill>
              <a:schemeClr val="bg2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000" b="1" i="1">
                <a:solidFill>
                  <a:srgbClr val="00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561EB03-6195-4AD9-1698-11CDD76A0826}"/>
                </a:ext>
              </a:extLst>
            </p:cNvPr>
            <p:cNvSpPr txBox="1"/>
            <p:nvPr/>
          </p:nvSpPr>
          <p:spPr>
            <a:xfrm>
              <a:off x="2325914" y="695175"/>
              <a:ext cx="6451600" cy="1287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/>
                <a:t>Thực hiện đạo đức kinh doanh; sản xuất sản phẩm, dịch vụ không gây hại cho xã hội và môi trường; đối xử công bằng, khách quan với người lao động.</a:t>
              </a:r>
              <a:endParaRPr lang="en-US" sz="18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CE422F1-F075-3ADC-AC7E-4FED65EFBC0A}"/>
              </a:ext>
            </a:extLst>
          </p:cNvPr>
          <p:cNvGrpSpPr/>
          <p:nvPr/>
        </p:nvGrpSpPr>
        <p:grpSpPr>
          <a:xfrm>
            <a:off x="2184399" y="2690585"/>
            <a:ext cx="6734630" cy="2358572"/>
            <a:chOff x="2184399" y="2690585"/>
            <a:chExt cx="6734630" cy="235857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893201D3-6EC2-0B49-A0FF-210F0120B9D1}"/>
                </a:ext>
              </a:extLst>
            </p:cNvPr>
            <p:cNvSpPr/>
            <p:nvPr/>
          </p:nvSpPr>
          <p:spPr>
            <a:xfrm>
              <a:off x="2184399" y="2690585"/>
              <a:ext cx="6734630" cy="2358572"/>
            </a:xfrm>
            <a:prstGeom prst="roundRect">
              <a:avLst>
                <a:gd name="adj" fmla="val 9183"/>
              </a:avLst>
            </a:prstGeom>
            <a:solidFill>
              <a:schemeClr val="bg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000" b="1" i="1">
                <a:solidFill>
                  <a:srgbClr val="00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AEF97B0-915D-D01C-20AB-BDFBA1BC32EC}"/>
                </a:ext>
              </a:extLst>
            </p:cNvPr>
            <p:cNvSpPr txBox="1"/>
            <p:nvPr/>
          </p:nvSpPr>
          <p:spPr>
            <a:xfrm>
              <a:off x="2329542" y="3053747"/>
              <a:ext cx="6379028" cy="1703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/>
                <a:t>Tham gia các hoạt động thiện nguyện, nhân đạo, giúp đỡ những người trong cộng đồng có hoàn cảnh khó khăn; tham gia các hoạt động công ích xã hội, đóng góp phát triển cộng đồng.</a:t>
              </a: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206183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1745BE9-C7D6-7E36-C464-6C9BB3AF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2BCC06-8F81-82D5-521F-02CAAE6F67F4}"/>
              </a:ext>
            </a:extLst>
          </p:cNvPr>
          <p:cNvSpPr txBox="1"/>
          <p:nvPr/>
        </p:nvSpPr>
        <p:spPr>
          <a:xfrm>
            <a:off x="232229" y="1004314"/>
            <a:ext cx="8679542" cy="2805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Công ty cổ phần B sản xuất hàng đồ chơi trẻ em. Từ nhiều năm nay,</a:t>
            </a:r>
            <a:r>
              <a:rPr lang="en-US" sz="2000"/>
              <a:t> </a:t>
            </a:r>
            <a:r>
              <a:rPr lang="vi-VN" sz="2000"/>
              <a:t>công ty đã thực hiện đầy đủ quy định pháp luật về bảo vệ môi trường trong sản xuất,</a:t>
            </a:r>
            <a:r>
              <a:rPr lang="en-US" sz="2000"/>
              <a:t> </a:t>
            </a:r>
            <a:r>
              <a:rPr lang="vi-VN" sz="2000"/>
              <a:t>kinh doanh, hằng năm đầu tư hàng tỉ đồng để xây dựng hệ thống xử lí nước thải bảo</a:t>
            </a:r>
            <a:r>
              <a:rPr lang="en-US" sz="2000"/>
              <a:t> </a:t>
            </a:r>
            <a:r>
              <a:rPr lang="vi-VN" sz="2000"/>
              <a:t>vệ môi trường; sản xuất đồ chơi không ảnh hưởng đến sức khoẻ của trẻ em. Đồng thời,</a:t>
            </a:r>
            <a:r>
              <a:rPr lang="en-US" sz="2000"/>
              <a:t> </a:t>
            </a:r>
            <a:r>
              <a:rPr lang="vi-VN" sz="2000"/>
              <a:t>công ty còn thực hiện đúng nghĩa vụ kê khai và nộp thuế cho Nhà nước theo quy định.</a:t>
            </a:r>
            <a:endParaRPr lang="en-US" sz="20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D32E71E-4DEB-DC61-3F30-166BACE7B001}"/>
              </a:ext>
            </a:extLst>
          </p:cNvPr>
          <p:cNvSpPr/>
          <p:nvPr/>
        </p:nvSpPr>
        <p:spPr>
          <a:xfrm>
            <a:off x="232229" y="253998"/>
            <a:ext cx="2053771" cy="467287"/>
          </a:xfrm>
          <a:prstGeom prst="roundRect">
            <a:avLst/>
          </a:prstGeom>
          <a:solidFill>
            <a:srgbClr val="5D9ED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>
                <a:solidFill>
                  <a:schemeClr val="bg2"/>
                </a:solidFill>
              </a:rPr>
              <a:t>Trường hợp 1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E29B663-0126-1CCA-0E1E-79D91269CFBF}"/>
              </a:ext>
            </a:extLst>
          </p:cNvPr>
          <p:cNvGrpSpPr/>
          <p:nvPr/>
        </p:nvGrpSpPr>
        <p:grpSpPr>
          <a:xfrm>
            <a:off x="997856" y="4026987"/>
            <a:ext cx="7148286" cy="773540"/>
            <a:chOff x="997856" y="3889125"/>
            <a:chExt cx="7148286" cy="773540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xmlns="" id="{9A808258-F81B-198E-6F7D-A665F750DA7C}"/>
                </a:ext>
              </a:extLst>
            </p:cNvPr>
            <p:cNvSpPr/>
            <p:nvPr/>
          </p:nvSpPr>
          <p:spPr>
            <a:xfrm>
              <a:off x="4357914" y="3889125"/>
              <a:ext cx="428171" cy="232229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E3BB986-124B-DC40-1521-3B6F2AE5E1D3}"/>
                </a:ext>
              </a:extLst>
            </p:cNvPr>
            <p:cNvSpPr txBox="1"/>
            <p:nvPr/>
          </p:nvSpPr>
          <p:spPr>
            <a:xfrm>
              <a:off x="997856" y="4262555"/>
              <a:ext cx="71482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>
                  <a:solidFill>
                    <a:srgbClr val="C00000"/>
                  </a:solidFill>
                </a:rPr>
                <a:t>Trách nhiệm pháp lí và trách nhiệm đạo đức</a:t>
              </a:r>
            </a:p>
          </p:txBody>
        </p:sp>
      </p:grpSp>
      <p:pic>
        <p:nvPicPr>
          <p:cNvPr id="12" name="Google Shape;219;p3">
            <a:extLst>
              <a:ext uri="{FF2B5EF4-FFF2-40B4-BE49-F238E27FC236}">
                <a16:creationId xmlns:a16="http://schemas.microsoft.com/office/drawing/2014/main" xmlns="" id="{D0E935DB-3494-F80B-34AB-F1D6B38E6BC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75948" y="124460"/>
            <a:ext cx="2209995" cy="43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387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1745BE9-C7D6-7E36-C464-6C9BB3AF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2BCC06-8F81-82D5-521F-02CAAE6F67F4}"/>
              </a:ext>
            </a:extLst>
          </p:cNvPr>
          <p:cNvSpPr txBox="1"/>
          <p:nvPr/>
        </p:nvSpPr>
        <p:spPr>
          <a:xfrm>
            <a:off x="232229" y="902716"/>
            <a:ext cx="8679542" cy="310822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900"/>
              <a:t>Công ty C hoạt động trong lĩnh vực</a:t>
            </a:r>
            <a:r>
              <a:rPr lang="en-US" sz="1900"/>
              <a:t> </a:t>
            </a:r>
            <a:r>
              <a:rPr lang="vi-VN" sz="1900"/>
              <a:t>truyền thông. Trong nhiều năm qua, công ty thường xuyên</a:t>
            </a:r>
            <a:r>
              <a:rPr lang="en-US" sz="1900"/>
              <a:t> </a:t>
            </a:r>
            <a:r>
              <a:rPr lang="vi-VN" sz="1900"/>
              <a:t>thực hiện hoạt động quyên góp từ thiện giúp đỡ nhân dân</a:t>
            </a:r>
            <a:r>
              <a:rPr lang="en-US" sz="1900"/>
              <a:t> </a:t>
            </a:r>
            <a:r>
              <a:rPr lang="vi-VN" sz="1900"/>
              <a:t>các vùng gặp khó khăn, hoạn nạn. Công ty đã phát động</a:t>
            </a:r>
            <a:r>
              <a:rPr lang="en-US" sz="1900"/>
              <a:t> </a:t>
            </a:r>
            <a:r>
              <a:rPr lang="vi-VN" sz="1900"/>
              <a:t>phong trào “Vì miền Trung thân yêu”, nhằm chia sẻ khó</a:t>
            </a:r>
            <a:r>
              <a:rPr lang="en-US" sz="1900"/>
              <a:t> </a:t>
            </a:r>
            <a:r>
              <a:rPr lang="vi-VN" sz="1900"/>
              <a:t>khăn để đồng bào các tỉnh miền Trung vượt qua nhữngcơn lũ lụt, nhận được sự ủng hộ nhiệt tình của đông đảo</a:t>
            </a:r>
            <a:r>
              <a:rPr lang="en-US" sz="1900"/>
              <a:t> </a:t>
            </a:r>
            <a:r>
              <a:rPr lang="vi-VN" sz="1900"/>
              <a:t>cán bộ nhân viên công ty, đóng góp công sức để chia sẻ</a:t>
            </a:r>
            <a:r>
              <a:rPr lang="en-US" sz="1900"/>
              <a:t> </a:t>
            </a:r>
            <a:r>
              <a:rPr lang="vi-VN" sz="1900"/>
              <a:t>phần nào khó khăn với bà con miền Trung thân yêu.</a:t>
            </a:r>
            <a:endParaRPr lang="en-US" sz="19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D32E71E-4DEB-DC61-3F30-166BACE7B001}"/>
              </a:ext>
            </a:extLst>
          </p:cNvPr>
          <p:cNvSpPr/>
          <p:nvPr/>
        </p:nvSpPr>
        <p:spPr>
          <a:xfrm>
            <a:off x="232229" y="152400"/>
            <a:ext cx="2053771" cy="467287"/>
          </a:xfrm>
          <a:prstGeom prst="roundRect">
            <a:avLst/>
          </a:prstGeom>
          <a:solidFill>
            <a:srgbClr val="5D9ED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>
                <a:solidFill>
                  <a:schemeClr val="bg2"/>
                </a:solidFill>
              </a:rPr>
              <a:t>Trường hợp 2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E29B663-0126-1CCA-0E1E-79D91269CFBF}"/>
              </a:ext>
            </a:extLst>
          </p:cNvPr>
          <p:cNvGrpSpPr/>
          <p:nvPr/>
        </p:nvGrpSpPr>
        <p:grpSpPr>
          <a:xfrm>
            <a:off x="997857" y="4010939"/>
            <a:ext cx="7148286" cy="773540"/>
            <a:chOff x="997856" y="3889125"/>
            <a:chExt cx="7148286" cy="773540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xmlns="" id="{9A808258-F81B-198E-6F7D-A665F750DA7C}"/>
                </a:ext>
              </a:extLst>
            </p:cNvPr>
            <p:cNvSpPr/>
            <p:nvPr/>
          </p:nvSpPr>
          <p:spPr>
            <a:xfrm>
              <a:off x="4357914" y="3889125"/>
              <a:ext cx="428171" cy="232229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E3BB986-124B-DC40-1521-3B6F2AE5E1D3}"/>
                </a:ext>
              </a:extLst>
            </p:cNvPr>
            <p:cNvSpPr txBox="1"/>
            <p:nvPr/>
          </p:nvSpPr>
          <p:spPr>
            <a:xfrm>
              <a:off x="997856" y="4262555"/>
              <a:ext cx="71482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>
                  <a:solidFill>
                    <a:srgbClr val="C00000"/>
                  </a:solidFill>
                </a:rPr>
                <a:t>Trách nhiệm từ thiện, tình nguyện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9395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1745BE9-C7D6-7E36-C464-6C9BB3AF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2BCC06-8F81-82D5-521F-02CAAE6F67F4}"/>
              </a:ext>
            </a:extLst>
          </p:cNvPr>
          <p:cNvSpPr txBox="1"/>
          <p:nvPr/>
        </p:nvSpPr>
        <p:spPr>
          <a:xfrm>
            <a:off x="232229" y="902716"/>
            <a:ext cx="8679542" cy="2805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Là doanh nghiệp hoạt động trong lĩnh</a:t>
            </a:r>
            <a:r>
              <a:rPr lang="en-US" sz="2000"/>
              <a:t> </a:t>
            </a:r>
            <a:r>
              <a:rPr lang="vi-VN" sz="2000"/>
              <a:t>vực sản xuất hàng tiêu dùng, công ty H luôn tạo mọi</a:t>
            </a:r>
            <a:r>
              <a:rPr lang="en-US" sz="2000"/>
              <a:t> </a:t>
            </a:r>
            <a:r>
              <a:rPr lang="vi-VN" sz="2000"/>
              <a:t>điều kiện để nhân viên công ty được làm việc trong một</a:t>
            </a:r>
            <a:r>
              <a:rPr lang="en-US" sz="2000"/>
              <a:t> </a:t>
            </a:r>
            <a:r>
              <a:rPr lang="vi-VN" sz="2000"/>
              <a:t>môi trường an toàn, thân thiện. Công ty đã xây dựng các</a:t>
            </a:r>
            <a:r>
              <a:rPr lang="en-US" sz="2000"/>
              <a:t> </a:t>
            </a:r>
            <a:r>
              <a:rPr lang="vi-VN" sz="2000"/>
              <a:t>chính sách đãi ngộ hợp lí, thoả đáng cho đội ngũ nhân</a:t>
            </a:r>
            <a:r>
              <a:rPr lang="en-US" sz="2000"/>
              <a:t> </a:t>
            </a:r>
            <a:r>
              <a:rPr lang="vi-VN" sz="2000"/>
              <a:t>viên, như chế độ lương thưởng kịp thời, chế độ bảo hiểm</a:t>
            </a:r>
            <a:r>
              <a:rPr lang="en-US" sz="2000"/>
              <a:t> </a:t>
            </a:r>
            <a:r>
              <a:rPr lang="vi-VN" sz="2000"/>
              <a:t>xã hội, thăm hỏi nhân viên và thân nhân của họ, đảm bảo</a:t>
            </a:r>
            <a:r>
              <a:rPr lang="en-US" sz="2000"/>
              <a:t> </a:t>
            </a:r>
            <a:r>
              <a:rPr lang="vi-VN" sz="2000"/>
              <a:t>đầy đủ quyền lợi của người lao động.</a:t>
            </a:r>
            <a:endParaRPr lang="en-US" sz="20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D32E71E-4DEB-DC61-3F30-166BACE7B001}"/>
              </a:ext>
            </a:extLst>
          </p:cNvPr>
          <p:cNvSpPr/>
          <p:nvPr/>
        </p:nvSpPr>
        <p:spPr>
          <a:xfrm>
            <a:off x="232229" y="152400"/>
            <a:ext cx="2053771" cy="467287"/>
          </a:xfrm>
          <a:prstGeom prst="roundRect">
            <a:avLst/>
          </a:prstGeom>
          <a:solidFill>
            <a:srgbClr val="5D9ED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>
                <a:solidFill>
                  <a:schemeClr val="bg2"/>
                </a:solidFill>
              </a:rPr>
              <a:t>Trường hợp 3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E29B663-0126-1CCA-0E1E-79D91269CFBF}"/>
              </a:ext>
            </a:extLst>
          </p:cNvPr>
          <p:cNvGrpSpPr/>
          <p:nvPr/>
        </p:nvGrpSpPr>
        <p:grpSpPr>
          <a:xfrm>
            <a:off x="997857" y="4010939"/>
            <a:ext cx="7148286" cy="773540"/>
            <a:chOff x="997856" y="3889125"/>
            <a:chExt cx="7148286" cy="773540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xmlns="" id="{9A808258-F81B-198E-6F7D-A665F750DA7C}"/>
                </a:ext>
              </a:extLst>
            </p:cNvPr>
            <p:cNvSpPr/>
            <p:nvPr/>
          </p:nvSpPr>
          <p:spPr>
            <a:xfrm>
              <a:off x="4357914" y="3889125"/>
              <a:ext cx="428171" cy="232229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E3BB986-124B-DC40-1521-3B6F2AE5E1D3}"/>
                </a:ext>
              </a:extLst>
            </p:cNvPr>
            <p:cNvSpPr txBox="1"/>
            <p:nvPr/>
          </p:nvSpPr>
          <p:spPr>
            <a:xfrm>
              <a:off x="997856" y="4262555"/>
              <a:ext cx="71482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>
                  <a:solidFill>
                    <a:srgbClr val="C00000"/>
                  </a:solidFill>
                </a:rPr>
                <a:t>Trách nhiệm kinh tế và trách nhiệm đạo đức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9090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>
          <a:extLst>
            <a:ext uri="{FF2B5EF4-FFF2-40B4-BE49-F238E27FC236}">
              <a16:creationId xmlns:a16="http://schemas.microsoft.com/office/drawing/2014/main" xmlns="" id="{D1B1BA62-67EF-3A4F-315A-8CEA45B02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9">
            <a:extLst>
              <a:ext uri="{FF2B5EF4-FFF2-40B4-BE49-F238E27FC236}">
                <a16:creationId xmlns:a16="http://schemas.microsoft.com/office/drawing/2014/main" xmlns="" id="{7B1C7E24-DF5B-FD76-A8EC-BEEB8A9526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9188" y="1094170"/>
            <a:ext cx="6585600" cy="735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LUYỆN TẬP </a:t>
            </a:r>
            <a:endParaRPr sz="3500" b="1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64" name="Google Shape;1364;p49">
            <a:extLst>
              <a:ext uri="{FF2B5EF4-FFF2-40B4-BE49-F238E27FC236}">
                <a16:creationId xmlns:a16="http://schemas.microsoft.com/office/drawing/2014/main" xmlns="" id="{E419E0B9-9569-3965-93C4-B6A8EAE6A8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80438" y="1849964"/>
            <a:ext cx="6383100" cy="527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latin typeface="+mj-lt"/>
              </a:rPr>
              <a:t>(câu hỏi trắc nghiệm) </a:t>
            </a:r>
            <a:endParaRPr sz="2200">
              <a:latin typeface="+mj-lt"/>
            </a:endParaRPr>
          </a:p>
        </p:txBody>
      </p:sp>
      <p:sp>
        <p:nvSpPr>
          <p:cNvPr id="1365" name="Google Shape;1365;p49">
            <a:extLst>
              <a:ext uri="{FF2B5EF4-FFF2-40B4-BE49-F238E27FC236}">
                <a16:creationId xmlns:a16="http://schemas.microsoft.com/office/drawing/2014/main" xmlns="" id="{958CB786-E8CC-0FB9-A65F-A49ED6B40B3A}"/>
              </a:ext>
            </a:extLst>
          </p:cNvPr>
          <p:cNvSpPr/>
          <p:nvPr/>
        </p:nvSpPr>
        <p:spPr>
          <a:xfrm>
            <a:off x="5397049" y="5240237"/>
            <a:ext cx="361988" cy="3200"/>
          </a:xfrm>
          <a:custGeom>
            <a:avLst/>
            <a:gdLst/>
            <a:ahLst/>
            <a:cxnLst/>
            <a:rect l="l" t="t" r="r" b="b"/>
            <a:pathLst>
              <a:path w="4978" h="44" extrusionOk="0">
                <a:moveTo>
                  <a:pt x="2489" y="0"/>
                </a:moveTo>
                <a:cubicBezTo>
                  <a:pt x="1113" y="0"/>
                  <a:pt x="0" y="0"/>
                  <a:pt x="0" y="29"/>
                </a:cubicBezTo>
                <a:cubicBezTo>
                  <a:pt x="0" y="44"/>
                  <a:pt x="1113" y="44"/>
                  <a:pt x="2489" y="44"/>
                </a:cubicBezTo>
                <a:cubicBezTo>
                  <a:pt x="3865" y="44"/>
                  <a:pt x="4978" y="44"/>
                  <a:pt x="4978" y="29"/>
                </a:cubicBezTo>
                <a:cubicBezTo>
                  <a:pt x="4978" y="0"/>
                  <a:pt x="3865" y="0"/>
                  <a:pt x="24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6" name="Google Shape;1366;p49">
            <a:extLst>
              <a:ext uri="{FF2B5EF4-FFF2-40B4-BE49-F238E27FC236}">
                <a16:creationId xmlns:a16="http://schemas.microsoft.com/office/drawing/2014/main" xmlns="" id="{7C565FDA-B868-362C-173B-B37A1EB13AAB}"/>
              </a:ext>
            </a:extLst>
          </p:cNvPr>
          <p:cNvSpPr/>
          <p:nvPr/>
        </p:nvSpPr>
        <p:spPr>
          <a:xfrm>
            <a:off x="5435372" y="5211077"/>
            <a:ext cx="30905" cy="12726"/>
          </a:xfrm>
          <a:custGeom>
            <a:avLst/>
            <a:gdLst/>
            <a:ahLst/>
            <a:cxnLst/>
            <a:rect l="l" t="t" r="r" b="b"/>
            <a:pathLst>
              <a:path w="425" h="175" extrusionOk="0">
                <a:moveTo>
                  <a:pt x="18" y="0"/>
                </a:moveTo>
                <a:cubicBezTo>
                  <a:pt x="7" y="0"/>
                  <a:pt x="0" y="2"/>
                  <a:pt x="0" y="6"/>
                </a:cubicBezTo>
                <a:cubicBezTo>
                  <a:pt x="0" y="20"/>
                  <a:pt x="88" y="50"/>
                  <a:pt x="205" y="94"/>
                </a:cubicBezTo>
                <a:cubicBezTo>
                  <a:pt x="312" y="129"/>
                  <a:pt x="390" y="175"/>
                  <a:pt x="416" y="175"/>
                </a:cubicBezTo>
                <a:cubicBezTo>
                  <a:pt x="422" y="175"/>
                  <a:pt x="425" y="172"/>
                  <a:pt x="425" y="167"/>
                </a:cubicBezTo>
                <a:cubicBezTo>
                  <a:pt x="425" y="152"/>
                  <a:pt x="337" y="94"/>
                  <a:pt x="220" y="64"/>
                </a:cubicBezTo>
                <a:cubicBezTo>
                  <a:pt x="141" y="20"/>
                  <a:pt x="55" y="0"/>
                  <a:pt x="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7" name="Google Shape;1367;p49">
            <a:extLst>
              <a:ext uri="{FF2B5EF4-FFF2-40B4-BE49-F238E27FC236}">
                <a16:creationId xmlns:a16="http://schemas.microsoft.com/office/drawing/2014/main" xmlns="" id="{3E2E9FC5-6E84-F6A1-1C49-EB957FB5B363}"/>
              </a:ext>
            </a:extLst>
          </p:cNvPr>
          <p:cNvSpPr/>
          <p:nvPr/>
        </p:nvSpPr>
        <p:spPr>
          <a:xfrm>
            <a:off x="5425773" y="5219876"/>
            <a:ext cx="25597" cy="23560"/>
          </a:xfrm>
          <a:custGeom>
            <a:avLst/>
            <a:gdLst/>
            <a:ahLst/>
            <a:cxnLst/>
            <a:rect l="l" t="t" r="r" b="b"/>
            <a:pathLst>
              <a:path w="352" h="324" extrusionOk="0">
                <a:moveTo>
                  <a:pt x="38" y="0"/>
                </a:moveTo>
                <a:cubicBezTo>
                  <a:pt x="15" y="0"/>
                  <a:pt x="0" y="7"/>
                  <a:pt x="0" y="17"/>
                </a:cubicBezTo>
                <a:cubicBezTo>
                  <a:pt x="0" y="17"/>
                  <a:pt x="132" y="31"/>
                  <a:pt x="220" y="119"/>
                </a:cubicBezTo>
                <a:cubicBezTo>
                  <a:pt x="337" y="207"/>
                  <a:pt x="337" y="324"/>
                  <a:pt x="352" y="324"/>
                </a:cubicBezTo>
                <a:cubicBezTo>
                  <a:pt x="352" y="324"/>
                  <a:pt x="352" y="192"/>
                  <a:pt x="235" y="104"/>
                </a:cubicBezTo>
                <a:cubicBezTo>
                  <a:pt x="166" y="26"/>
                  <a:pt x="85" y="0"/>
                  <a:pt x="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8" name="Google Shape;1368;p49">
            <a:extLst>
              <a:ext uri="{FF2B5EF4-FFF2-40B4-BE49-F238E27FC236}">
                <a16:creationId xmlns:a16="http://schemas.microsoft.com/office/drawing/2014/main" xmlns="" id="{6D419D08-B61E-8986-2047-6B0D2102DB7F}"/>
              </a:ext>
            </a:extLst>
          </p:cNvPr>
          <p:cNvSpPr/>
          <p:nvPr/>
        </p:nvSpPr>
        <p:spPr>
          <a:xfrm>
            <a:off x="5545033" y="5226348"/>
            <a:ext cx="71336" cy="2182"/>
          </a:xfrm>
          <a:custGeom>
            <a:avLst/>
            <a:gdLst/>
            <a:ahLst/>
            <a:cxnLst/>
            <a:rect l="l" t="t" r="r" b="b"/>
            <a:pathLst>
              <a:path w="981" h="30" extrusionOk="0">
                <a:moveTo>
                  <a:pt x="483" y="1"/>
                </a:moveTo>
                <a:cubicBezTo>
                  <a:pt x="220" y="1"/>
                  <a:pt x="0" y="1"/>
                  <a:pt x="0" y="15"/>
                </a:cubicBezTo>
                <a:cubicBezTo>
                  <a:pt x="0" y="30"/>
                  <a:pt x="220" y="30"/>
                  <a:pt x="483" y="30"/>
                </a:cubicBezTo>
                <a:cubicBezTo>
                  <a:pt x="761" y="30"/>
                  <a:pt x="981" y="30"/>
                  <a:pt x="981" y="15"/>
                </a:cubicBezTo>
                <a:cubicBezTo>
                  <a:pt x="981" y="15"/>
                  <a:pt x="761" y="1"/>
                  <a:pt x="4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9" name="Google Shape;1369;p49">
            <a:extLst>
              <a:ext uri="{FF2B5EF4-FFF2-40B4-BE49-F238E27FC236}">
                <a16:creationId xmlns:a16="http://schemas.microsoft.com/office/drawing/2014/main" xmlns="" id="{20AF7E89-C536-1DA1-54C6-DBB1B3E74E7C}"/>
              </a:ext>
            </a:extLst>
          </p:cNvPr>
          <p:cNvSpPr/>
          <p:nvPr/>
        </p:nvSpPr>
        <p:spPr>
          <a:xfrm>
            <a:off x="5584375" y="5240237"/>
            <a:ext cx="362060" cy="3200"/>
          </a:xfrm>
          <a:custGeom>
            <a:avLst/>
            <a:gdLst/>
            <a:ahLst/>
            <a:cxnLst/>
            <a:rect l="l" t="t" r="r" b="b"/>
            <a:pathLst>
              <a:path w="4979" h="44" extrusionOk="0">
                <a:moveTo>
                  <a:pt x="2489" y="0"/>
                </a:moveTo>
                <a:cubicBezTo>
                  <a:pt x="1113" y="0"/>
                  <a:pt x="1" y="0"/>
                  <a:pt x="1" y="29"/>
                </a:cubicBezTo>
                <a:cubicBezTo>
                  <a:pt x="1" y="44"/>
                  <a:pt x="1099" y="44"/>
                  <a:pt x="2489" y="44"/>
                </a:cubicBezTo>
                <a:cubicBezTo>
                  <a:pt x="3866" y="44"/>
                  <a:pt x="4978" y="44"/>
                  <a:pt x="4978" y="29"/>
                </a:cubicBezTo>
                <a:cubicBezTo>
                  <a:pt x="4978" y="0"/>
                  <a:pt x="3866" y="0"/>
                  <a:pt x="24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0" name="Google Shape;1370;p49">
            <a:extLst>
              <a:ext uri="{FF2B5EF4-FFF2-40B4-BE49-F238E27FC236}">
                <a16:creationId xmlns:a16="http://schemas.microsoft.com/office/drawing/2014/main" xmlns="" id="{B3C3D7EB-2475-4DCA-F09E-4B5E6F00A135}"/>
              </a:ext>
            </a:extLst>
          </p:cNvPr>
          <p:cNvSpPr/>
          <p:nvPr/>
        </p:nvSpPr>
        <p:spPr>
          <a:xfrm>
            <a:off x="5731268" y="5226348"/>
            <a:ext cx="71409" cy="2182"/>
          </a:xfrm>
          <a:custGeom>
            <a:avLst/>
            <a:gdLst/>
            <a:ahLst/>
            <a:cxnLst/>
            <a:rect l="l" t="t" r="r" b="b"/>
            <a:pathLst>
              <a:path w="982" h="30" extrusionOk="0">
                <a:moveTo>
                  <a:pt x="484" y="1"/>
                </a:moveTo>
                <a:cubicBezTo>
                  <a:pt x="221" y="1"/>
                  <a:pt x="1" y="1"/>
                  <a:pt x="1" y="15"/>
                </a:cubicBezTo>
                <a:cubicBezTo>
                  <a:pt x="1" y="30"/>
                  <a:pt x="235" y="30"/>
                  <a:pt x="484" y="30"/>
                </a:cubicBezTo>
                <a:cubicBezTo>
                  <a:pt x="762" y="30"/>
                  <a:pt x="982" y="30"/>
                  <a:pt x="982" y="15"/>
                </a:cubicBezTo>
                <a:cubicBezTo>
                  <a:pt x="982" y="15"/>
                  <a:pt x="762" y="1"/>
                  <a:pt x="4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71" name="Google Shape;1371;p49">
            <a:extLst>
              <a:ext uri="{FF2B5EF4-FFF2-40B4-BE49-F238E27FC236}">
                <a16:creationId xmlns:a16="http://schemas.microsoft.com/office/drawing/2014/main" xmlns="" id="{CEBD4833-4E21-DB58-84F7-3D8F4F329D1C}"/>
              </a:ext>
            </a:extLst>
          </p:cNvPr>
          <p:cNvGrpSpPr/>
          <p:nvPr/>
        </p:nvGrpSpPr>
        <p:grpSpPr>
          <a:xfrm>
            <a:off x="3831576" y="3206276"/>
            <a:ext cx="1490418" cy="1982886"/>
            <a:chOff x="3782089" y="3206276"/>
            <a:chExt cx="1490418" cy="1982886"/>
          </a:xfrm>
        </p:grpSpPr>
        <p:sp>
          <p:nvSpPr>
            <p:cNvPr id="1372" name="Google Shape;1372;p49">
              <a:extLst>
                <a:ext uri="{FF2B5EF4-FFF2-40B4-BE49-F238E27FC236}">
                  <a16:creationId xmlns:a16="http://schemas.microsoft.com/office/drawing/2014/main" xmlns="" id="{471DB629-04C1-4E19-47D0-263B405194DB}"/>
                </a:ext>
              </a:extLst>
            </p:cNvPr>
            <p:cNvSpPr/>
            <p:nvPr/>
          </p:nvSpPr>
          <p:spPr>
            <a:xfrm>
              <a:off x="3782089" y="4131994"/>
              <a:ext cx="1490418" cy="67118"/>
            </a:xfrm>
            <a:custGeom>
              <a:avLst/>
              <a:gdLst/>
              <a:ahLst/>
              <a:cxnLst/>
              <a:rect l="l" t="t" r="r" b="b"/>
              <a:pathLst>
                <a:path w="20496" h="923" extrusionOk="0">
                  <a:moveTo>
                    <a:pt x="0" y="0"/>
                  </a:moveTo>
                  <a:lnTo>
                    <a:pt x="0" y="923"/>
                  </a:lnTo>
                  <a:lnTo>
                    <a:pt x="20495" y="923"/>
                  </a:lnTo>
                  <a:lnTo>
                    <a:pt x="20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9">
              <a:extLst>
                <a:ext uri="{FF2B5EF4-FFF2-40B4-BE49-F238E27FC236}">
                  <a16:creationId xmlns:a16="http://schemas.microsoft.com/office/drawing/2014/main" xmlns="" id="{88D1CD2A-0C1F-34DF-7FD6-A580C5379FCE}"/>
                </a:ext>
              </a:extLst>
            </p:cNvPr>
            <p:cNvSpPr/>
            <p:nvPr/>
          </p:nvSpPr>
          <p:spPr>
            <a:xfrm>
              <a:off x="3870443" y="4199041"/>
              <a:ext cx="52211" cy="990121"/>
            </a:xfrm>
            <a:custGeom>
              <a:avLst/>
              <a:gdLst/>
              <a:ahLst/>
              <a:cxnLst/>
              <a:rect l="l" t="t" r="r" b="b"/>
              <a:pathLst>
                <a:path w="718" h="13616" extrusionOk="0">
                  <a:moveTo>
                    <a:pt x="0" y="1"/>
                  </a:moveTo>
                  <a:lnTo>
                    <a:pt x="0" y="13454"/>
                  </a:lnTo>
                  <a:lnTo>
                    <a:pt x="351" y="13615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9">
              <a:extLst>
                <a:ext uri="{FF2B5EF4-FFF2-40B4-BE49-F238E27FC236}">
                  <a16:creationId xmlns:a16="http://schemas.microsoft.com/office/drawing/2014/main" xmlns="" id="{99E90642-41B1-1732-B151-D7CC2CB4F6C7}"/>
                </a:ext>
              </a:extLst>
            </p:cNvPr>
            <p:cNvSpPr/>
            <p:nvPr/>
          </p:nvSpPr>
          <p:spPr>
            <a:xfrm>
              <a:off x="5175617" y="4199041"/>
              <a:ext cx="52211" cy="990121"/>
            </a:xfrm>
            <a:custGeom>
              <a:avLst/>
              <a:gdLst/>
              <a:ahLst/>
              <a:cxnLst/>
              <a:rect l="l" t="t" r="r" b="b"/>
              <a:pathLst>
                <a:path w="718" h="13616" extrusionOk="0">
                  <a:moveTo>
                    <a:pt x="0" y="1"/>
                  </a:moveTo>
                  <a:lnTo>
                    <a:pt x="0" y="13454"/>
                  </a:lnTo>
                  <a:lnTo>
                    <a:pt x="366" y="13615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49">
              <a:extLst>
                <a:ext uri="{FF2B5EF4-FFF2-40B4-BE49-F238E27FC236}">
                  <a16:creationId xmlns:a16="http://schemas.microsoft.com/office/drawing/2014/main" xmlns="" id="{A488FACC-E17A-4497-1B33-E53A29DBCCE6}"/>
                </a:ext>
              </a:extLst>
            </p:cNvPr>
            <p:cNvSpPr/>
            <p:nvPr/>
          </p:nvSpPr>
          <p:spPr>
            <a:xfrm>
              <a:off x="3895968" y="4591871"/>
              <a:ext cx="1279683" cy="39486"/>
            </a:xfrm>
            <a:custGeom>
              <a:avLst/>
              <a:gdLst/>
              <a:ahLst/>
              <a:cxnLst/>
              <a:rect l="l" t="t" r="r" b="b"/>
              <a:pathLst>
                <a:path w="17598" h="543" extrusionOk="0">
                  <a:moveTo>
                    <a:pt x="0" y="1"/>
                  </a:moveTo>
                  <a:lnTo>
                    <a:pt x="0" y="264"/>
                  </a:lnTo>
                  <a:lnTo>
                    <a:pt x="17597" y="542"/>
                  </a:lnTo>
                  <a:lnTo>
                    <a:pt x="175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49">
              <a:extLst>
                <a:ext uri="{FF2B5EF4-FFF2-40B4-BE49-F238E27FC236}">
                  <a16:creationId xmlns:a16="http://schemas.microsoft.com/office/drawing/2014/main" xmlns="" id="{F5265EF2-55CF-5C61-3867-8F2A7FE07D66}"/>
                </a:ext>
              </a:extLst>
            </p:cNvPr>
            <p:cNvSpPr/>
            <p:nvPr/>
          </p:nvSpPr>
          <p:spPr>
            <a:xfrm>
              <a:off x="3895968" y="3887148"/>
              <a:ext cx="259529" cy="247021"/>
            </a:xfrm>
            <a:custGeom>
              <a:avLst/>
              <a:gdLst/>
              <a:ahLst/>
              <a:cxnLst/>
              <a:rect l="l" t="t" r="r" b="b"/>
              <a:pathLst>
                <a:path w="3569" h="3397" extrusionOk="0">
                  <a:moveTo>
                    <a:pt x="3058" y="1369"/>
                  </a:moveTo>
                  <a:cubicBezTo>
                    <a:pt x="3208" y="1369"/>
                    <a:pt x="3351" y="1459"/>
                    <a:pt x="3382" y="1728"/>
                  </a:cubicBezTo>
                  <a:cubicBezTo>
                    <a:pt x="3441" y="2196"/>
                    <a:pt x="2723" y="2328"/>
                    <a:pt x="2723" y="2328"/>
                  </a:cubicBezTo>
                  <a:lnTo>
                    <a:pt x="2723" y="1508"/>
                  </a:lnTo>
                  <a:cubicBezTo>
                    <a:pt x="2797" y="1434"/>
                    <a:pt x="2930" y="1369"/>
                    <a:pt x="3058" y="1369"/>
                  </a:cubicBezTo>
                  <a:close/>
                  <a:moveTo>
                    <a:pt x="0" y="0"/>
                  </a:moveTo>
                  <a:lnTo>
                    <a:pt x="162" y="3397"/>
                  </a:lnTo>
                  <a:lnTo>
                    <a:pt x="2738" y="3353"/>
                  </a:lnTo>
                  <a:lnTo>
                    <a:pt x="2723" y="2547"/>
                  </a:lnTo>
                  <a:lnTo>
                    <a:pt x="2723" y="2547"/>
                  </a:lnTo>
                  <a:cubicBezTo>
                    <a:pt x="2723" y="2547"/>
                    <a:pt x="2730" y="2548"/>
                    <a:pt x="2743" y="2548"/>
                  </a:cubicBezTo>
                  <a:cubicBezTo>
                    <a:pt x="2870" y="2548"/>
                    <a:pt x="3569" y="2512"/>
                    <a:pt x="3529" y="1713"/>
                  </a:cubicBezTo>
                  <a:cubicBezTo>
                    <a:pt x="3493" y="1186"/>
                    <a:pt x="3205" y="1081"/>
                    <a:pt x="2980" y="1081"/>
                  </a:cubicBezTo>
                  <a:cubicBezTo>
                    <a:pt x="2831" y="1081"/>
                    <a:pt x="2709" y="1127"/>
                    <a:pt x="2709" y="1127"/>
                  </a:cubicBezTo>
                  <a:lnTo>
                    <a:pt x="27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9">
              <a:extLst>
                <a:ext uri="{FF2B5EF4-FFF2-40B4-BE49-F238E27FC236}">
                  <a16:creationId xmlns:a16="http://schemas.microsoft.com/office/drawing/2014/main" xmlns="" id="{9B0C5B4D-D30A-97AB-4962-B60B382C285D}"/>
                </a:ext>
              </a:extLst>
            </p:cNvPr>
            <p:cNvSpPr/>
            <p:nvPr/>
          </p:nvSpPr>
          <p:spPr>
            <a:xfrm>
              <a:off x="3892768" y="3206276"/>
              <a:ext cx="211899" cy="656784"/>
            </a:xfrm>
            <a:custGeom>
              <a:avLst/>
              <a:gdLst/>
              <a:ahLst/>
              <a:cxnLst/>
              <a:rect l="l" t="t" r="r" b="b"/>
              <a:pathLst>
                <a:path w="2914" h="9032" extrusionOk="0">
                  <a:moveTo>
                    <a:pt x="1346" y="1"/>
                  </a:moveTo>
                  <a:cubicBezTo>
                    <a:pt x="1176" y="1"/>
                    <a:pt x="1084" y="56"/>
                    <a:pt x="1084" y="96"/>
                  </a:cubicBezTo>
                  <a:cubicBezTo>
                    <a:pt x="1084" y="170"/>
                    <a:pt x="1245" y="213"/>
                    <a:pt x="1421" y="360"/>
                  </a:cubicBezTo>
                  <a:cubicBezTo>
                    <a:pt x="1611" y="536"/>
                    <a:pt x="1860" y="828"/>
                    <a:pt x="1831" y="1224"/>
                  </a:cubicBezTo>
                  <a:cubicBezTo>
                    <a:pt x="1816" y="1429"/>
                    <a:pt x="1743" y="1634"/>
                    <a:pt x="1596" y="1795"/>
                  </a:cubicBezTo>
                  <a:cubicBezTo>
                    <a:pt x="1450" y="1970"/>
                    <a:pt x="1201" y="2146"/>
                    <a:pt x="879" y="2366"/>
                  </a:cubicBezTo>
                  <a:cubicBezTo>
                    <a:pt x="733" y="2468"/>
                    <a:pt x="557" y="2614"/>
                    <a:pt x="410" y="2805"/>
                  </a:cubicBezTo>
                  <a:cubicBezTo>
                    <a:pt x="264" y="2995"/>
                    <a:pt x="118" y="3215"/>
                    <a:pt x="59" y="3537"/>
                  </a:cubicBezTo>
                  <a:cubicBezTo>
                    <a:pt x="1" y="3844"/>
                    <a:pt x="74" y="4195"/>
                    <a:pt x="249" y="4444"/>
                  </a:cubicBezTo>
                  <a:cubicBezTo>
                    <a:pt x="410" y="4708"/>
                    <a:pt x="630" y="4883"/>
                    <a:pt x="806" y="5015"/>
                  </a:cubicBezTo>
                  <a:cubicBezTo>
                    <a:pt x="1201" y="5264"/>
                    <a:pt x="1538" y="5454"/>
                    <a:pt x="1743" y="5630"/>
                  </a:cubicBezTo>
                  <a:cubicBezTo>
                    <a:pt x="1860" y="5733"/>
                    <a:pt x="1889" y="5806"/>
                    <a:pt x="1904" y="5879"/>
                  </a:cubicBezTo>
                  <a:cubicBezTo>
                    <a:pt x="1948" y="5952"/>
                    <a:pt x="1933" y="6025"/>
                    <a:pt x="1889" y="6113"/>
                  </a:cubicBezTo>
                  <a:cubicBezTo>
                    <a:pt x="1860" y="6201"/>
                    <a:pt x="1787" y="6318"/>
                    <a:pt x="1684" y="6406"/>
                  </a:cubicBezTo>
                  <a:cubicBezTo>
                    <a:pt x="1596" y="6508"/>
                    <a:pt x="1508" y="6582"/>
                    <a:pt x="1377" y="6684"/>
                  </a:cubicBezTo>
                  <a:cubicBezTo>
                    <a:pt x="1128" y="6860"/>
                    <a:pt x="850" y="7021"/>
                    <a:pt x="630" y="7270"/>
                  </a:cubicBezTo>
                  <a:cubicBezTo>
                    <a:pt x="513" y="7372"/>
                    <a:pt x="410" y="7504"/>
                    <a:pt x="337" y="7636"/>
                  </a:cubicBezTo>
                  <a:cubicBezTo>
                    <a:pt x="249" y="7782"/>
                    <a:pt x="206" y="7943"/>
                    <a:pt x="191" y="8075"/>
                  </a:cubicBezTo>
                  <a:cubicBezTo>
                    <a:pt x="176" y="8338"/>
                    <a:pt x="220" y="8587"/>
                    <a:pt x="337" y="8748"/>
                  </a:cubicBezTo>
                  <a:cubicBezTo>
                    <a:pt x="440" y="8909"/>
                    <a:pt x="586" y="8997"/>
                    <a:pt x="689" y="9026"/>
                  </a:cubicBezTo>
                  <a:cubicBezTo>
                    <a:pt x="714" y="9030"/>
                    <a:pt x="737" y="9032"/>
                    <a:pt x="757" y="9032"/>
                  </a:cubicBezTo>
                  <a:cubicBezTo>
                    <a:pt x="817" y="9032"/>
                    <a:pt x="850" y="9016"/>
                    <a:pt x="850" y="8983"/>
                  </a:cubicBezTo>
                  <a:cubicBezTo>
                    <a:pt x="864" y="8909"/>
                    <a:pt x="718" y="8822"/>
                    <a:pt x="689" y="8602"/>
                  </a:cubicBezTo>
                  <a:cubicBezTo>
                    <a:pt x="659" y="8485"/>
                    <a:pt x="689" y="8338"/>
                    <a:pt x="733" y="8192"/>
                  </a:cubicBezTo>
                  <a:cubicBezTo>
                    <a:pt x="776" y="8119"/>
                    <a:pt x="806" y="8046"/>
                    <a:pt x="864" y="8002"/>
                  </a:cubicBezTo>
                  <a:cubicBezTo>
                    <a:pt x="923" y="7929"/>
                    <a:pt x="996" y="7870"/>
                    <a:pt x="1084" y="7797"/>
                  </a:cubicBezTo>
                  <a:cubicBezTo>
                    <a:pt x="1274" y="7665"/>
                    <a:pt x="1523" y="7533"/>
                    <a:pt x="1816" y="7372"/>
                  </a:cubicBezTo>
                  <a:cubicBezTo>
                    <a:pt x="1962" y="7299"/>
                    <a:pt x="2153" y="7167"/>
                    <a:pt x="2299" y="7050"/>
                  </a:cubicBezTo>
                  <a:cubicBezTo>
                    <a:pt x="2445" y="6918"/>
                    <a:pt x="2606" y="6728"/>
                    <a:pt x="2709" y="6508"/>
                  </a:cubicBezTo>
                  <a:cubicBezTo>
                    <a:pt x="2826" y="6289"/>
                    <a:pt x="2914" y="5981"/>
                    <a:pt x="2841" y="5689"/>
                  </a:cubicBezTo>
                  <a:cubicBezTo>
                    <a:pt x="2826" y="5542"/>
                    <a:pt x="2767" y="5396"/>
                    <a:pt x="2694" y="5264"/>
                  </a:cubicBezTo>
                  <a:cubicBezTo>
                    <a:pt x="2636" y="5191"/>
                    <a:pt x="2606" y="5147"/>
                    <a:pt x="2562" y="5088"/>
                  </a:cubicBezTo>
                  <a:cubicBezTo>
                    <a:pt x="2533" y="5030"/>
                    <a:pt x="2475" y="5001"/>
                    <a:pt x="2445" y="4942"/>
                  </a:cubicBezTo>
                  <a:cubicBezTo>
                    <a:pt x="2079" y="4576"/>
                    <a:pt x="1684" y="4386"/>
                    <a:pt x="1391" y="4195"/>
                  </a:cubicBezTo>
                  <a:cubicBezTo>
                    <a:pt x="1245" y="4093"/>
                    <a:pt x="1142" y="3990"/>
                    <a:pt x="1084" y="3917"/>
                  </a:cubicBezTo>
                  <a:cubicBezTo>
                    <a:pt x="1055" y="3873"/>
                    <a:pt x="1025" y="3844"/>
                    <a:pt x="1025" y="3800"/>
                  </a:cubicBezTo>
                  <a:cubicBezTo>
                    <a:pt x="1011" y="3771"/>
                    <a:pt x="1011" y="3727"/>
                    <a:pt x="1011" y="3698"/>
                  </a:cubicBezTo>
                  <a:cubicBezTo>
                    <a:pt x="1025" y="3595"/>
                    <a:pt x="1084" y="3493"/>
                    <a:pt x="1157" y="3376"/>
                  </a:cubicBezTo>
                  <a:cubicBezTo>
                    <a:pt x="1245" y="3273"/>
                    <a:pt x="1347" y="3185"/>
                    <a:pt x="1465" y="3068"/>
                  </a:cubicBezTo>
                  <a:cubicBezTo>
                    <a:pt x="1728" y="2878"/>
                    <a:pt x="2035" y="2629"/>
                    <a:pt x="2270" y="2307"/>
                  </a:cubicBezTo>
                  <a:cubicBezTo>
                    <a:pt x="2401" y="2146"/>
                    <a:pt x="2489" y="1941"/>
                    <a:pt x="2533" y="1751"/>
                  </a:cubicBezTo>
                  <a:cubicBezTo>
                    <a:pt x="2592" y="1575"/>
                    <a:pt x="2592" y="1370"/>
                    <a:pt x="2562" y="1209"/>
                  </a:cubicBezTo>
                  <a:cubicBezTo>
                    <a:pt x="2533" y="858"/>
                    <a:pt x="2372" y="565"/>
                    <a:pt x="2182" y="389"/>
                  </a:cubicBezTo>
                  <a:cubicBezTo>
                    <a:pt x="1977" y="184"/>
                    <a:pt x="1772" y="96"/>
                    <a:pt x="1611" y="38"/>
                  </a:cubicBezTo>
                  <a:cubicBezTo>
                    <a:pt x="1509" y="11"/>
                    <a:pt x="1420" y="1"/>
                    <a:pt x="1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9">
              <a:extLst>
                <a:ext uri="{FF2B5EF4-FFF2-40B4-BE49-F238E27FC236}">
                  <a16:creationId xmlns:a16="http://schemas.microsoft.com/office/drawing/2014/main" xmlns="" id="{D2BF0A66-15D2-D32E-1A38-AC24C71F9968}"/>
                </a:ext>
              </a:extLst>
            </p:cNvPr>
            <p:cNvSpPr/>
            <p:nvPr/>
          </p:nvSpPr>
          <p:spPr>
            <a:xfrm>
              <a:off x="4899137" y="3887148"/>
              <a:ext cx="259456" cy="247021"/>
            </a:xfrm>
            <a:custGeom>
              <a:avLst/>
              <a:gdLst/>
              <a:ahLst/>
              <a:cxnLst/>
              <a:rect l="l" t="t" r="r" b="b"/>
              <a:pathLst>
                <a:path w="3568" h="3397" extrusionOk="0">
                  <a:moveTo>
                    <a:pt x="487" y="1366"/>
                  </a:moveTo>
                  <a:cubicBezTo>
                    <a:pt x="614" y="1366"/>
                    <a:pt x="750" y="1426"/>
                    <a:pt x="830" y="1493"/>
                  </a:cubicBezTo>
                  <a:lnTo>
                    <a:pt x="830" y="2313"/>
                  </a:lnTo>
                  <a:cubicBezTo>
                    <a:pt x="830" y="2314"/>
                    <a:pt x="829" y="2314"/>
                    <a:pt x="825" y="2314"/>
                  </a:cubicBezTo>
                  <a:cubicBezTo>
                    <a:pt x="763" y="2314"/>
                    <a:pt x="116" y="2173"/>
                    <a:pt x="172" y="1713"/>
                  </a:cubicBezTo>
                  <a:cubicBezTo>
                    <a:pt x="195" y="1451"/>
                    <a:pt x="335" y="1366"/>
                    <a:pt x="487" y="1366"/>
                  </a:cubicBezTo>
                  <a:close/>
                  <a:moveTo>
                    <a:pt x="860" y="0"/>
                  </a:moveTo>
                  <a:lnTo>
                    <a:pt x="860" y="1127"/>
                  </a:lnTo>
                  <a:cubicBezTo>
                    <a:pt x="854" y="1127"/>
                    <a:pt x="726" y="1081"/>
                    <a:pt x="573" y="1081"/>
                  </a:cubicBezTo>
                  <a:cubicBezTo>
                    <a:pt x="344" y="1081"/>
                    <a:pt x="57" y="1186"/>
                    <a:pt x="40" y="1713"/>
                  </a:cubicBezTo>
                  <a:cubicBezTo>
                    <a:pt x="1" y="2502"/>
                    <a:pt x="660" y="2548"/>
                    <a:pt x="813" y="2548"/>
                  </a:cubicBezTo>
                  <a:cubicBezTo>
                    <a:pt x="834" y="2548"/>
                    <a:pt x="845" y="2547"/>
                    <a:pt x="845" y="2547"/>
                  </a:cubicBezTo>
                  <a:lnTo>
                    <a:pt x="845" y="2547"/>
                  </a:lnTo>
                  <a:lnTo>
                    <a:pt x="816" y="3353"/>
                  </a:lnTo>
                  <a:lnTo>
                    <a:pt x="3407" y="3397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9">
              <a:extLst>
                <a:ext uri="{FF2B5EF4-FFF2-40B4-BE49-F238E27FC236}">
                  <a16:creationId xmlns:a16="http://schemas.microsoft.com/office/drawing/2014/main" xmlns="" id="{154516EA-9323-ED03-43A3-1D35FAE99DB8}"/>
                </a:ext>
              </a:extLst>
            </p:cNvPr>
            <p:cNvSpPr/>
            <p:nvPr/>
          </p:nvSpPr>
          <p:spPr>
            <a:xfrm>
              <a:off x="4946695" y="3206349"/>
              <a:ext cx="210881" cy="657803"/>
            </a:xfrm>
            <a:custGeom>
              <a:avLst/>
              <a:gdLst/>
              <a:ahLst/>
              <a:cxnLst/>
              <a:rect l="l" t="t" r="r" b="b"/>
              <a:pathLst>
                <a:path w="2900" h="9046" extrusionOk="0">
                  <a:moveTo>
                    <a:pt x="1622" y="1"/>
                  </a:moveTo>
                  <a:cubicBezTo>
                    <a:pt x="1535" y="1"/>
                    <a:pt x="1424" y="15"/>
                    <a:pt x="1289" y="51"/>
                  </a:cubicBezTo>
                  <a:cubicBezTo>
                    <a:pt x="1099" y="110"/>
                    <a:pt x="908" y="212"/>
                    <a:pt x="718" y="403"/>
                  </a:cubicBezTo>
                  <a:cubicBezTo>
                    <a:pt x="542" y="578"/>
                    <a:pt x="367" y="871"/>
                    <a:pt x="337" y="1223"/>
                  </a:cubicBezTo>
                  <a:cubicBezTo>
                    <a:pt x="323" y="1384"/>
                    <a:pt x="337" y="1589"/>
                    <a:pt x="367" y="1764"/>
                  </a:cubicBezTo>
                  <a:cubicBezTo>
                    <a:pt x="425" y="1955"/>
                    <a:pt x="513" y="2160"/>
                    <a:pt x="630" y="2321"/>
                  </a:cubicBezTo>
                  <a:cubicBezTo>
                    <a:pt x="864" y="2643"/>
                    <a:pt x="1172" y="2862"/>
                    <a:pt x="1435" y="3082"/>
                  </a:cubicBezTo>
                  <a:cubicBezTo>
                    <a:pt x="1567" y="3184"/>
                    <a:pt x="1670" y="3287"/>
                    <a:pt x="1743" y="3404"/>
                  </a:cubicBezTo>
                  <a:cubicBezTo>
                    <a:pt x="1831" y="3506"/>
                    <a:pt x="1875" y="3638"/>
                    <a:pt x="1889" y="3711"/>
                  </a:cubicBezTo>
                  <a:cubicBezTo>
                    <a:pt x="1889" y="3741"/>
                    <a:pt x="1889" y="3785"/>
                    <a:pt x="1875" y="3814"/>
                  </a:cubicBezTo>
                  <a:lnTo>
                    <a:pt x="1816" y="3931"/>
                  </a:lnTo>
                  <a:cubicBezTo>
                    <a:pt x="1757" y="4004"/>
                    <a:pt x="1655" y="4092"/>
                    <a:pt x="1509" y="4209"/>
                  </a:cubicBezTo>
                  <a:cubicBezTo>
                    <a:pt x="1216" y="4429"/>
                    <a:pt x="835" y="4590"/>
                    <a:pt x="469" y="4956"/>
                  </a:cubicBezTo>
                  <a:cubicBezTo>
                    <a:pt x="425" y="5014"/>
                    <a:pt x="367" y="5044"/>
                    <a:pt x="337" y="5102"/>
                  </a:cubicBezTo>
                  <a:cubicBezTo>
                    <a:pt x="279" y="5175"/>
                    <a:pt x="250" y="5234"/>
                    <a:pt x="206" y="5292"/>
                  </a:cubicBezTo>
                  <a:cubicBezTo>
                    <a:pt x="132" y="5410"/>
                    <a:pt x="74" y="5556"/>
                    <a:pt x="59" y="5702"/>
                  </a:cubicBezTo>
                  <a:cubicBezTo>
                    <a:pt x="1" y="5995"/>
                    <a:pt x="74" y="6317"/>
                    <a:pt x="191" y="6537"/>
                  </a:cubicBezTo>
                  <a:cubicBezTo>
                    <a:pt x="293" y="6756"/>
                    <a:pt x="469" y="6917"/>
                    <a:pt x="616" y="7064"/>
                  </a:cubicBezTo>
                  <a:cubicBezTo>
                    <a:pt x="777" y="7196"/>
                    <a:pt x="938" y="7313"/>
                    <a:pt x="1084" y="7386"/>
                  </a:cubicBezTo>
                  <a:cubicBezTo>
                    <a:pt x="1391" y="7562"/>
                    <a:pt x="1640" y="7679"/>
                    <a:pt x="1816" y="7810"/>
                  </a:cubicBezTo>
                  <a:cubicBezTo>
                    <a:pt x="1889" y="7884"/>
                    <a:pt x="1977" y="7942"/>
                    <a:pt x="2036" y="8015"/>
                  </a:cubicBezTo>
                  <a:cubicBezTo>
                    <a:pt x="2094" y="8074"/>
                    <a:pt x="2123" y="8147"/>
                    <a:pt x="2167" y="8220"/>
                  </a:cubicBezTo>
                  <a:cubicBezTo>
                    <a:pt x="2226" y="8367"/>
                    <a:pt x="2240" y="8513"/>
                    <a:pt x="2226" y="8616"/>
                  </a:cubicBezTo>
                  <a:cubicBezTo>
                    <a:pt x="2182" y="8835"/>
                    <a:pt x="2036" y="8923"/>
                    <a:pt x="2050" y="8996"/>
                  </a:cubicBezTo>
                  <a:cubicBezTo>
                    <a:pt x="2072" y="9029"/>
                    <a:pt x="2102" y="9046"/>
                    <a:pt x="2159" y="9046"/>
                  </a:cubicBezTo>
                  <a:cubicBezTo>
                    <a:pt x="2178" y="9046"/>
                    <a:pt x="2200" y="9044"/>
                    <a:pt x="2226" y="9040"/>
                  </a:cubicBezTo>
                  <a:cubicBezTo>
                    <a:pt x="2314" y="9025"/>
                    <a:pt x="2460" y="8923"/>
                    <a:pt x="2563" y="8762"/>
                  </a:cubicBezTo>
                  <a:cubicBezTo>
                    <a:pt x="2680" y="8601"/>
                    <a:pt x="2753" y="8367"/>
                    <a:pt x="2709" y="8089"/>
                  </a:cubicBezTo>
                  <a:cubicBezTo>
                    <a:pt x="2694" y="7942"/>
                    <a:pt x="2665" y="7796"/>
                    <a:pt x="2563" y="7649"/>
                  </a:cubicBezTo>
                  <a:cubicBezTo>
                    <a:pt x="2489" y="7518"/>
                    <a:pt x="2387" y="7386"/>
                    <a:pt x="2270" y="7283"/>
                  </a:cubicBezTo>
                  <a:cubicBezTo>
                    <a:pt x="2036" y="7049"/>
                    <a:pt x="1757" y="6873"/>
                    <a:pt x="1523" y="6698"/>
                  </a:cubicBezTo>
                  <a:cubicBezTo>
                    <a:pt x="1391" y="6610"/>
                    <a:pt x="1304" y="6507"/>
                    <a:pt x="1216" y="6420"/>
                  </a:cubicBezTo>
                  <a:cubicBezTo>
                    <a:pt x="1128" y="6332"/>
                    <a:pt x="1055" y="6215"/>
                    <a:pt x="1011" y="6127"/>
                  </a:cubicBezTo>
                  <a:cubicBezTo>
                    <a:pt x="967" y="6039"/>
                    <a:pt x="967" y="5966"/>
                    <a:pt x="996" y="5893"/>
                  </a:cubicBezTo>
                  <a:cubicBezTo>
                    <a:pt x="1011" y="5819"/>
                    <a:pt x="1040" y="5746"/>
                    <a:pt x="1157" y="5658"/>
                  </a:cubicBezTo>
                  <a:cubicBezTo>
                    <a:pt x="1333" y="5468"/>
                    <a:pt x="1699" y="5307"/>
                    <a:pt x="2094" y="5029"/>
                  </a:cubicBezTo>
                  <a:cubicBezTo>
                    <a:pt x="2270" y="4897"/>
                    <a:pt x="2489" y="4736"/>
                    <a:pt x="2650" y="4458"/>
                  </a:cubicBezTo>
                  <a:cubicBezTo>
                    <a:pt x="2826" y="4194"/>
                    <a:pt x="2899" y="3858"/>
                    <a:pt x="2841" y="3550"/>
                  </a:cubicBezTo>
                  <a:cubicBezTo>
                    <a:pt x="2782" y="3243"/>
                    <a:pt x="2636" y="2994"/>
                    <a:pt x="2489" y="2818"/>
                  </a:cubicBezTo>
                  <a:cubicBezTo>
                    <a:pt x="2343" y="2628"/>
                    <a:pt x="2182" y="2482"/>
                    <a:pt x="2021" y="2379"/>
                  </a:cubicBezTo>
                  <a:cubicBezTo>
                    <a:pt x="1713" y="2145"/>
                    <a:pt x="1450" y="1999"/>
                    <a:pt x="1304" y="1808"/>
                  </a:cubicBezTo>
                  <a:cubicBezTo>
                    <a:pt x="1143" y="1647"/>
                    <a:pt x="1084" y="1442"/>
                    <a:pt x="1069" y="1237"/>
                  </a:cubicBezTo>
                  <a:cubicBezTo>
                    <a:pt x="1055" y="842"/>
                    <a:pt x="1289" y="549"/>
                    <a:pt x="1494" y="388"/>
                  </a:cubicBezTo>
                  <a:cubicBezTo>
                    <a:pt x="1684" y="212"/>
                    <a:pt x="1860" y="169"/>
                    <a:pt x="1860" y="95"/>
                  </a:cubicBezTo>
                  <a:cubicBezTo>
                    <a:pt x="1860" y="48"/>
                    <a:pt x="1781" y="1"/>
                    <a:pt x="1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80" name="Google Shape;1380;p49">
            <a:extLst>
              <a:ext uri="{FF2B5EF4-FFF2-40B4-BE49-F238E27FC236}">
                <a16:creationId xmlns:a16="http://schemas.microsoft.com/office/drawing/2014/main" xmlns="" id="{0FD0E142-A3F6-6170-3248-242345856F85}"/>
              </a:ext>
            </a:extLst>
          </p:cNvPr>
          <p:cNvGrpSpPr/>
          <p:nvPr/>
        </p:nvGrpSpPr>
        <p:grpSpPr>
          <a:xfrm>
            <a:off x="5392726" y="2553325"/>
            <a:ext cx="2074889" cy="2705448"/>
            <a:chOff x="5355526" y="2548675"/>
            <a:chExt cx="2074889" cy="2705448"/>
          </a:xfrm>
        </p:grpSpPr>
        <p:sp>
          <p:nvSpPr>
            <p:cNvPr id="1381" name="Google Shape;1381;p49">
              <a:extLst>
                <a:ext uri="{FF2B5EF4-FFF2-40B4-BE49-F238E27FC236}">
                  <a16:creationId xmlns:a16="http://schemas.microsoft.com/office/drawing/2014/main" xmlns="" id="{F6D65214-3B01-357A-91A5-CFCB3EEFF959}"/>
                </a:ext>
              </a:extLst>
            </p:cNvPr>
            <p:cNvSpPr/>
            <p:nvPr/>
          </p:nvSpPr>
          <p:spPr>
            <a:xfrm>
              <a:off x="5397703" y="3115304"/>
              <a:ext cx="220843" cy="269346"/>
            </a:xfrm>
            <a:custGeom>
              <a:avLst/>
              <a:gdLst/>
              <a:ahLst/>
              <a:cxnLst/>
              <a:rect l="l" t="t" r="r" b="b"/>
              <a:pathLst>
                <a:path w="3037" h="3704" extrusionOk="0">
                  <a:moveTo>
                    <a:pt x="2377" y="1"/>
                  </a:moveTo>
                  <a:cubicBezTo>
                    <a:pt x="2246" y="1"/>
                    <a:pt x="1997" y="440"/>
                    <a:pt x="2202" y="996"/>
                  </a:cubicBezTo>
                  <a:cubicBezTo>
                    <a:pt x="2202" y="996"/>
                    <a:pt x="913" y="211"/>
                    <a:pt x="522" y="211"/>
                  </a:cubicBezTo>
                  <a:cubicBezTo>
                    <a:pt x="466" y="211"/>
                    <a:pt x="429" y="227"/>
                    <a:pt x="416" y="264"/>
                  </a:cubicBezTo>
                  <a:cubicBezTo>
                    <a:pt x="299" y="557"/>
                    <a:pt x="1572" y="1303"/>
                    <a:pt x="1572" y="1303"/>
                  </a:cubicBezTo>
                  <a:cubicBezTo>
                    <a:pt x="1572" y="1303"/>
                    <a:pt x="694" y="860"/>
                    <a:pt x="313" y="860"/>
                  </a:cubicBezTo>
                  <a:cubicBezTo>
                    <a:pt x="234" y="860"/>
                    <a:pt x="177" y="878"/>
                    <a:pt x="152" y="923"/>
                  </a:cubicBezTo>
                  <a:cubicBezTo>
                    <a:pt x="6" y="1157"/>
                    <a:pt x="1148" y="1816"/>
                    <a:pt x="1148" y="1816"/>
                  </a:cubicBezTo>
                  <a:cubicBezTo>
                    <a:pt x="1148" y="1816"/>
                    <a:pt x="317" y="1401"/>
                    <a:pt x="72" y="1401"/>
                  </a:cubicBezTo>
                  <a:cubicBezTo>
                    <a:pt x="26" y="1401"/>
                    <a:pt x="1" y="1415"/>
                    <a:pt x="6" y="1450"/>
                  </a:cubicBezTo>
                  <a:cubicBezTo>
                    <a:pt x="20" y="1669"/>
                    <a:pt x="752" y="2240"/>
                    <a:pt x="752" y="2240"/>
                  </a:cubicBezTo>
                  <a:cubicBezTo>
                    <a:pt x="752" y="2240"/>
                    <a:pt x="243" y="1933"/>
                    <a:pt x="65" y="1933"/>
                  </a:cubicBezTo>
                  <a:cubicBezTo>
                    <a:pt x="24" y="1933"/>
                    <a:pt x="0" y="1950"/>
                    <a:pt x="6" y="1992"/>
                  </a:cubicBezTo>
                  <a:cubicBezTo>
                    <a:pt x="20" y="2211"/>
                    <a:pt x="1338" y="3675"/>
                    <a:pt x="1338" y="3675"/>
                  </a:cubicBezTo>
                  <a:cubicBezTo>
                    <a:pt x="1361" y="3695"/>
                    <a:pt x="1389" y="3704"/>
                    <a:pt x="1419" y="3704"/>
                  </a:cubicBezTo>
                  <a:cubicBezTo>
                    <a:pt x="1869" y="3704"/>
                    <a:pt x="3036" y="1728"/>
                    <a:pt x="3036" y="1728"/>
                  </a:cubicBezTo>
                  <a:cubicBezTo>
                    <a:pt x="3036" y="1728"/>
                    <a:pt x="2538" y="1"/>
                    <a:pt x="2377" y="1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9">
              <a:extLst>
                <a:ext uri="{FF2B5EF4-FFF2-40B4-BE49-F238E27FC236}">
                  <a16:creationId xmlns:a16="http://schemas.microsoft.com/office/drawing/2014/main" xmlns="" id="{59D8233E-B1B6-18D9-B81F-35C1AB15D2DF}"/>
                </a:ext>
              </a:extLst>
            </p:cNvPr>
            <p:cNvSpPr/>
            <p:nvPr/>
          </p:nvSpPr>
          <p:spPr>
            <a:xfrm>
              <a:off x="5355526" y="5126286"/>
              <a:ext cx="409909" cy="127837"/>
            </a:xfrm>
            <a:custGeom>
              <a:avLst/>
              <a:gdLst/>
              <a:ahLst/>
              <a:cxnLst/>
              <a:rect l="l" t="t" r="r" b="b"/>
              <a:pathLst>
                <a:path w="5637" h="1758" extrusionOk="0">
                  <a:moveTo>
                    <a:pt x="1084" y="1"/>
                  </a:moveTo>
                  <a:lnTo>
                    <a:pt x="1318" y="1084"/>
                  </a:lnTo>
                  <a:cubicBezTo>
                    <a:pt x="1318" y="1084"/>
                    <a:pt x="0" y="1743"/>
                    <a:pt x="732" y="1743"/>
                  </a:cubicBezTo>
                  <a:cubicBezTo>
                    <a:pt x="1450" y="1757"/>
                    <a:pt x="5636" y="1757"/>
                    <a:pt x="5636" y="1757"/>
                  </a:cubicBezTo>
                  <a:lnTo>
                    <a:pt x="5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9">
              <a:extLst>
                <a:ext uri="{FF2B5EF4-FFF2-40B4-BE49-F238E27FC236}">
                  <a16:creationId xmlns:a16="http://schemas.microsoft.com/office/drawing/2014/main" xmlns="" id="{3CC967D9-4D0D-5A2C-D7E0-67D8296300FC}"/>
                </a:ext>
              </a:extLst>
            </p:cNvPr>
            <p:cNvSpPr/>
            <p:nvPr/>
          </p:nvSpPr>
          <p:spPr>
            <a:xfrm>
              <a:off x="5447080" y="5205768"/>
              <a:ext cx="30905" cy="11271"/>
            </a:xfrm>
            <a:custGeom>
              <a:avLst/>
              <a:gdLst/>
              <a:ahLst/>
              <a:cxnLst/>
              <a:rect l="l" t="t" r="r" b="b"/>
              <a:pathLst>
                <a:path w="425" h="155" extrusionOk="0">
                  <a:moveTo>
                    <a:pt x="20" y="0"/>
                  </a:moveTo>
                  <a:cubicBezTo>
                    <a:pt x="8" y="0"/>
                    <a:pt x="0" y="2"/>
                    <a:pt x="0" y="6"/>
                  </a:cubicBezTo>
                  <a:cubicBezTo>
                    <a:pt x="0" y="20"/>
                    <a:pt x="117" y="35"/>
                    <a:pt x="205" y="79"/>
                  </a:cubicBezTo>
                  <a:cubicBezTo>
                    <a:pt x="319" y="117"/>
                    <a:pt x="400" y="155"/>
                    <a:pt x="420" y="155"/>
                  </a:cubicBezTo>
                  <a:cubicBezTo>
                    <a:pt x="423" y="155"/>
                    <a:pt x="425" y="154"/>
                    <a:pt x="425" y="152"/>
                  </a:cubicBezTo>
                  <a:cubicBezTo>
                    <a:pt x="425" y="137"/>
                    <a:pt x="352" y="79"/>
                    <a:pt x="220" y="49"/>
                  </a:cubicBezTo>
                  <a:cubicBezTo>
                    <a:pt x="143" y="17"/>
                    <a:pt x="58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9">
              <a:extLst>
                <a:ext uri="{FF2B5EF4-FFF2-40B4-BE49-F238E27FC236}">
                  <a16:creationId xmlns:a16="http://schemas.microsoft.com/office/drawing/2014/main" xmlns="" id="{56BD3E73-3CB2-1406-49BF-ACA000EE6993}"/>
                </a:ext>
              </a:extLst>
            </p:cNvPr>
            <p:cNvSpPr/>
            <p:nvPr/>
          </p:nvSpPr>
          <p:spPr>
            <a:xfrm>
              <a:off x="5654622" y="5201769"/>
              <a:ext cx="104422" cy="39558"/>
            </a:xfrm>
            <a:custGeom>
              <a:avLst/>
              <a:gdLst/>
              <a:ahLst/>
              <a:cxnLst/>
              <a:rect l="l" t="t" r="r" b="b"/>
              <a:pathLst>
                <a:path w="1436" h="544" extrusionOk="0">
                  <a:moveTo>
                    <a:pt x="1033" y="0"/>
                  </a:moveTo>
                  <a:cubicBezTo>
                    <a:pt x="909" y="0"/>
                    <a:pt x="762" y="7"/>
                    <a:pt x="616" y="46"/>
                  </a:cubicBezTo>
                  <a:cubicBezTo>
                    <a:pt x="396" y="104"/>
                    <a:pt x="206" y="222"/>
                    <a:pt x="118" y="339"/>
                  </a:cubicBezTo>
                  <a:cubicBezTo>
                    <a:pt x="59" y="397"/>
                    <a:pt x="45" y="441"/>
                    <a:pt x="30" y="485"/>
                  </a:cubicBezTo>
                  <a:cubicBezTo>
                    <a:pt x="1" y="514"/>
                    <a:pt x="1" y="544"/>
                    <a:pt x="1" y="544"/>
                  </a:cubicBezTo>
                  <a:cubicBezTo>
                    <a:pt x="30" y="544"/>
                    <a:pt x="45" y="441"/>
                    <a:pt x="147" y="353"/>
                  </a:cubicBezTo>
                  <a:cubicBezTo>
                    <a:pt x="250" y="251"/>
                    <a:pt x="411" y="134"/>
                    <a:pt x="630" y="75"/>
                  </a:cubicBezTo>
                  <a:cubicBezTo>
                    <a:pt x="762" y="49"/>
                    <a:pt x="889" y="44"/>
                    <a:pt x="1000" y="44"/>
                  </a:cubicBezTo>
                  <a:cubicBezTo>
                    <a:pt x="1075" y="44"/>
                    <a:pt x="1143" y="46"/>
                    <a:pt x="1201" y="46"/>
                  </a:cubicBezTo>
                  <a:lnTo>
                    <a:pt x="1436" y="46"/>
                  </a:lnTo>
                  <a:cubicBezTo>
                    <a:pt x="1436" y="31"/>
                    <a:pt x="1348" y="31"/>
                    <a:pt x="1201" y="2"/>
                  </a:cubicBezTo>
                  <a:cubicBezTo>
                    <a:pt x="1153" y="2"/>
                    <a:pt x="1096" y="0"/>
                    <a:pt x="1033" y="0"/>
                  </a:cubicBezTo>
                  <a:close/>
                </a:path>
              </a:pathLst>
            </a:custGeom>
            <a:solidFill>
              <a:srgbClr val="4155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9">
              <a:extLst>
                <a:ext uri="{FF2B5EF4-FFF2-40B4-BE49-F238E27FC236}">
                  <a16:creationId xmlns:a16="http://schemas.microsoft.com/office/drawing/2014/main" xmlns="" id="{5EDD4480-BF1E-D13C-603F-D6FE5B155598}"/>
                </a:ext>
              </a:extLst>
            </p:cNvPr>
            <p:cNvSpPr/>
            <p:nvPr/>
          </p:nvSpPr>
          <p:spPr>
            <a:xfrm>
              <a:off x="5541834" y="5126286"/>
              <a:ext cx="409909" cy="127837"/>
            </a:xfrm>
            <a:custGeom>
              <a:avLst/>
              <a:gdLst/>
              <a:ahLst/>
              <a:cxnLst/>
              <a:rect l="l" t="t" r="r" b="b"/>
              <a:pathLst>
                <a:path w="5637" h="1758" extrusionOk="0">
                  <a:moveTo>
                    <a:pt x="1083" y="1"/>
                  </a:moveTo>
                  <a:lnTo>
                    <a:pt x="1318" y="1084"/>
                  </a:lnTo>
                  <a:cubicBezTo>
                    <a:pt x="1318" y="1084"/>
                    <a:pt x="0" y="1743"/>
                    <a:pt x="732" y="1743"/>
                  </a:cubicBezTo>
                  <a:cubicBezTo>
                    <a:pt x="1464" y="1743"/>
                    <a:pt x="5636" y="1757"/>
                    <a:pt x="5636" y="1757"/>
                  </a:cubicBezTo>
                  <a:lnTo>
                    <a:pt x="5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9">
              <a:extLst>
                <a:ext uri="{FF2B5EF4-FFF2-40B4-BE49-F238E27FC236}">
                  <a16:creationId xmlns:a16="http://schemas.microsoft.com/office/drawing/2014/main" xmlns="" id="{D796B06B-FFD0-BC4F-42ED-E5C87B04AA4B}"/>
                </a:ext>
              </a:extLst>
            </p:cNvPr>
            <p:cNvSpPr/>
            <p:nvPr/>
          </p:nvSpPr>
          <p:spPr>
            <a:xfrm>
              <a:off x="5621680" y="5211077"/>
              <a:ext cx="31996" cy="12726"/>
            </a:xfrm>
            <a:custGeom>
              <a:avLst/>
              <a:gdLst/>
              <a:ahLst/>
              <a:cxnLst/>
              <a:rect l="l" t="t" r="r" b="b"/>
              <a:pathLst>
                <a:path w="440" h="175" extrusionOk="0">
                  <a:moveTo>
                    <a:pt x="33" y="0"/>
                  </a:moveTo>
                  <a:cubicBezTo>
                    <a:pt x="21" y="0"/>
                    <a:pt x="15" y="2"/>
                    <a:pt x="15" y="6"/>
                  </a:cubicBezTo>
                  <a:cubicBezTo>
                    <a:pt x="0" y="20"/>
                    <a:pt x="117" y="50"/>
                    <a:pt x="220" y="94"/>
                  </a:cubicBezTo>
                  <a:cubicBezTo>
                    <a:pt x="327" y="129"/>
                    <a:pt x="405" y="175"/>
                    <a:pt x="430" y="175"/>
                  </a:cubicBezTo>
                  <a:cubicBezTo>
                    <a:pt x="436" y="175"/>
                    <a:pt x="439" y="172"/>
                    <a:pt x="439" y="167"/>
                  </a:cubicBezTo>
                  <a:cubicBezTo>
                    <a:pt x="439" y="152"/>
                    <a:pt x="351" y="94"/>
                    <a:pt x="234" y="64"/>
                  </a:cubicBezTo>
                  <a:cubicBezTo>
                    <a:pt x="156" y="20"/>
                    <a:pt x="69" y="0"/>
                    <a:pt x="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9">
              <a:extLst>
                <a:ext uri="{FF2B5EF4-FFF2-40B4-BE49-F238E27FC236}">
                  <a16:creationId xmlns:a16="http://schemas.microsoft.com/office/drawing/2014/main" xmlns="" id="{1E037422-D762-06B5-A06E-FB20CCA8A825}"/>
                </a:ext>
              </a:extLst>
            </p:cNvPr>
            <p:cNvSpPr/>
            <p:nvPr/>
          </p:nvSpPr>
          <p:spPr>
            <a:xfrm>
              <a:off x="5635497" y="5205768"/>
              <a:ext cx="29887" cy="11271"/>
            </a:xfrm>
            <a:custGeom>
              <a:avLst/>
              <a:gdLst/>
              <a:ahLst/>
              <a:cxnLst/>
              <a:rect l="l" t="t" r="r" b="b"/>
              <a:pathLst>
                <a:path w="411" h="155" extrusionOk="0">
                  <a:moveTo>
                    <a:pt x="18" y="0"/>
                  </a:moveTo>
                  <a:cubicBezTo>
                    <a:pt x="7" y="0"/>
                    <a:pt x="0" y="2"/>
                    <a:pt x="0" y="6"/>
                  </a:cubicBezTo>
                  <a:cubicBezTo>
                    <a:pt x="0" y="20"/>
                    <a:pt x="88" y="35"/>
                    <a:pt x="191" y="79"/>
                  </a:cubicBezTo>
                  <a:cubicBezTo>
                    <a:pt x="305" y="117"/>
                    <a:pt x="386" y="155"/>
                    <a:pt x="406" y="155"/>
                  </a:cubicBezTo>
                  <a:cubicBezTo>
                    <a:pt x="409" y="155"/>
                    <a:pt x="410" y="154"/>
                    <a:pt x="410" y="152"/>
                  </a:cubicBezTo>
                  <a:cubicBezTo>
                    <a:pt x="410" y="137"/>
                    <a:pt x="337" y="79"/>
                    <a:pt x="220" y="49"/>
                  </a:cubicBezTo>
                  <a:cubicBezTo>
                    <a:pt x="132" y="17"/>
                    <a:pt x="53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9">
              <a:extLst>
                <a:ext uri="{FF2B5EF4-FFF2-40B4-BE49-F238E27FC236}">
                  <a16:creationId xmlns:a16="http://schemas.microsoft.com/office/drawing/2014/main" xmlns="" id="{A25262DA-5D3B-3A37-7769-96382042BA6F}"/>
                </a:ext>
              </a:extLst>
            </p:cNvPr>
            <p:cNvSpPr/>
            <p:nvPr/>
          </p:nvSpPr>
          <p:spPr>
            <a:xfrm>
              <a:off x="5843111" y="5201769"/>
              <a:ext cx="103332" cy="39558"/>
            </a:xfrm>
            <a:custGeom>
              <a:avLst/>
              <a:gdLst/>
              <a:ahLst/>
              <a:cxnLst/>
              <a:rect l="l" t="t" r="r" b="b"/>
              <a:pathLst>
                <a:path w="1421" h="544" extrusionOk="0">
                  <a:moveTo>
                    <a:pt x="1018" y="0"/>
                  </a:moveTo>
                  <a:cubicBezTo>
                    <a:pt x="893" y="0"/>
                    <a:pt x="747" y="7"/>
                    <a:pt x="600" y="46"/>
                  </a:cubicBezTo>
                  <a:cubicBezTo>
                    <a:pt x="381" y="104"/>
                    <a:pt x="190" y="222"/>
                    <a:pt x="103" y="339"/>
                  </a:cubicBezTo>
                  <a:cubicBezTo>
                    <a:pt x="44" y="397"/>
                    <a:pt x="29" y="441"/>
                    <a:pt x="15" y="485"/>
                  </a:cubicBezTo>
                  <a:cubicBezTo>
                    <a:pt x="0" y="514"/>
                    <a:pt x="0" y="544"/>
                    <a:pt x="0" y="544"/>
                  </a:cubicBezTo>
                  <a:cubicBezTo>
                    <a:pt x="0" y="544"/>
                    <a:pt x="29" y="441"/>
                    <a:pt x="146" y="353"/>
                  </a:cubicBezTo>
                  <a:cubicBezTo>
                    <a:pt x="234" y="251"/>
                    <a:pt x="395" y="134"/>
                    <a:pt x="615" y="75"/>
                  </a:cubicBezTo>
                  <a:cubicBezTo>
                    <a:pt x="747" y="49"/>
                    <a:pt x="873" y="44"/>
                    <a:pt x="985" y="44"/>
                  </a:cubicBezTo>
                  <a:cubicBezTo>
                    <a:pt x="1059" y="44"/>
                    <a:pt x="1127" y="46"/>
                    <a:pt x="1186" y="46"/>
                  </a:cubicBezTo>
                  <a:lnTo>
                    <a:pt x="1420" y="46"/>
                  </a:lnTo>
                  <a:cubicBezTo>
                    <a:pt x="1420" y="31"/>
                    <a:pt x="1332" y="31"/>
                    <a:pt x="1186" y="2"/>
                  </a:cubicBezTo>
                  <a:cubicBezTo>
                    <a:pt x="1137" y="2"/>
                    <a:pt x="1080" y="0"/>
                    <a:pt x="10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9">
              <a:extLst>
                <a:ext uri="{FF2B5EF4-FFF2-40B4-BE49-F238E27FC236}">
                  <a16:creationId xmlns:a16="http://schemas.microsoft.com/office/drawing/2014/main" xmlns="" id="{885CF917-C139-F93B-D35F-F47C03231E7C}"/>
                </a:ext>
              </a:extLst>
            </p:cNvPr>
            <p:cNvSpPr/>
            <p:nvPr/>
          </p:nvSpPr>
          <p:spPr>
            <a:xfrm>
              <a:off x="5612081" y="5219876"/>
              <a:ext cx="26687" cy="23560"/>
            </a:xfrm>
            <a:custGeom>
              <a:avLst/>
              <a:gdLst/>
              <a:ahLst/>
              <a:cxnLst/>
              <a:rect l="l" t="t" r="r" b="b"/>
              <a:pathLst>
                <a:path w="367" h="324" extrusionOk="0">
                  <a:moveTo>
                    <a:pt x="38" y="0"/>
                  </a:moveTo>
                  <a:cubicBezTo>
                    <a:pt x="15" y="0"/>
                    <a:pt x="0" y="7"/>
                    <a:pt x="0" y="17"/>
                  </a:cubicBezTo>
                  <a:cubicBezTo>
                    <a:pt x="0" y="17"/>
                    <a:pt x="132" y="31"/>
                    <a:pt x="220" y="119"/>
                  </a:cubicBezTo>
                  <a:cubicBezTo>
                    <a:pt x="337" y="207"/>
                    <a:pt x="337" y="324"/>
                    <a:pt x="352" y="324"/>
                  </a:cubicBezTo>
                  <a:cubicBezTo>
                    <a:pt x="366" y="324"/>
                    <a:pt x="366" y="192"/>
                    <a:pt x="235" y="104"/>
                  </a:cubicBezTo>
                  <a:cubicBezTo>
                    <a:pt x="166" y="26"/>
                    <a:pt x="85" y="0"/>
                    <a:pt x="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9">
              <a:extLst>
                <a:ext uri="{FF2B5EF4-FFF2-40B4-BE49-F238E27FC236}">
                  <a16:creationId xmlns:a16="http://schemas.microsoft.com/office/drawing/2014/main" xmlns="" id="{DAD34489-50B1-1F61-6868-5D284AFF5855}"/>
                </a:ext>
              </a:extLst>
            </p:cNvPr>
            <p:cNvSpPr/>
            <p:nvPr/>
          </p:nvSpPr>
          <p:spPr>
            <a:xfrm>
              <a:off x="6197620" y="4291686"/>
              <a:ext cx="744191" cy="108640"/>
            </a:xfrm>
            <a:custGeom>
              <a:avLst/>
              <a:gdLst/>
              <a:ahLst/>
              <a:cxnLst/>
              <a:rect l="l" t="t" r="r" b="b"/>
              <a:pathLst>
                <a:path w="10234" h="1494" extrusionOk="0">
                  <a:moveTo>
                    <a:pt x="0" y="0"/>
                  </a:moveTo>
                  <a:lnTo>
                    <a:pt x="205" y="981"/>
                  </a:lnTo>
                  <a:lnTo>
                    <a:pt x="9999" y="1493"/>
                  </a:lnTo>
                  <a:lnTo>
                    <a:pt x="10233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9">
              <a:extLst>
                <a:ext uri="{FF2B5EF4-FFF2-40B4-BE49-F238E27FC236}">
                  <a16:creationId xmlns:a16="http://schemas.microsoft.com/office/drawing/2014/main" xmlns="" id="{46911D90-05AE-0EB2-8173-A6B3E2B481E8}"/>
                </a:ext>
              </a:extLst>
            </p:cNvPr>
            <p:cNvSpPr/>
            <p:nvPr/>
          </p:nvSpPr>
          <p:spPr>
            <a:xfrm>
              <a:off x="6825700" y="4374731"/>
              <a:ext cx="73517" cy="878282"/>
            </a:xfrm>
            <a:custGeom>
              <a:avLst/>
              <a:gdLst/>
              <a:ahLst/>
              <a:cxnLst/>
              <a:rect l="l" t="t" r="r" b="b"/>
              <a:pathLst>
                <a:path w="1011" h="12078" extrusionOk="0">
                  <a:moveTo>
                    <a:pt x="513" y="0"/>
                  </a:moveTo>
                  <a:lnTo>
                    <a:pt x="0" y="12078"/>
                  </a:lnTo>
                  <a:lnTo>
                    <a:pt x="352" y="12078"/>
                  </a:lnTo>
                  <a:lnTo>
                    <a:pt x="1010" y="29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9">
              <a:extLst>
                <a:ext uri="{FF2B5EF4-FFF2-40B4-BE49-F238E27FC236}">
                  <a16:creationId xmlns:a16="http://schemas.microsoft.com/office/drawing/2014/main" xmlns="" id="{3F861AA6-2E4C-A7B9-28C1-7BEDE28278CC}"/>
                </a:ext>
              </a:extLst>
            </p:cNvPr>
            <p:cNvSpPr/>
            <p:nvPr/>
          </p:nvSpPr>
          <p:spPr>
            <a:xfrm>
              <a:off x="6221036" y="4349134"/>
              <a:ext cx="36213" cy="879373"/>
            </a:xfrm>
            <a:custGeom>
              <a:avLst/>
              <a:gdLst/>
              <a:ahLst/>
              <a:cxnLst/>
              <a:rect l="l" t="t" r="r" b="b"/>
              <a:pathLst>
                <a:path w="498" h="12093" extrusionOk="0">
                  <a:moveTo>
                    <a:pt x="0" y="1"/>
                  </a:moveTo>
                  <a:lnTo>
                    <a:pt x="103" y="12093"/>
                  </a:lnTo>
                  <a:lnTo>
                    <a:pt x="454" y="12078"/>
                  </a:lnTo>
                  <a:lnTo>
                    <a:pt x="498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9">
              <a:extLst>
                <a:ext uri="{FF2B5EF4-FFF2-40B4-BE49-F238E27FC236}">
                  <a16:creationId xmlns:a16="http://schemas.microsoft.com/office/drawing/2014/main" xmlns="" id="{4A62F69E-F832-AF79-58F4-E59CD91EF942}"/>
                </a:ext>
              </a:extLst>
            </p:cNvPr>
            <p:cNvSpPr/>
            <p:nvPr/>
          </p:nvSpPr>
          <p:spPr>
            <a:xfrm>
              <a:off x="6239070" y="4350225"/>
              <a:ext cx="623916" cy="563197"/>
            </a:xfrm>
            <a:custGeom>
              <a:avLst/>
              <a:gdLst/>
              <a:ahLst/>
              <a:cxnLst/>
              <a:rect l="l" t="t" r="r" b="b"/>
              <a:pathLst>
                <a:path w="8580" h="7745" extrusionOk="0">
                  <a:moveTo>
                    <a:pt x="279" y="0"/>
                  </a:moveTo>
                  <a:lnTo>
                    <a:pt x="1" y="205"/>
                  </a:lnTo>
                  <a:lnTo>
                    <a:pt x="8580" y="7745"/>
                  </a:lnTo>
                  <a:lnTo>
                    <a:pt x="8580" y="721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9">
              <a:extLst>
                <a:ext uri="{FF2B5EF4-FFF2-40B4-BE49-F238E27FC236}">
                  <a16:creationId xmlns:a16="http://schemas.microsoft.com/office/drawing/2014/main" xmlns="" id="{BD99C411-69D0-BA7C-083A-7FFBBE019D48}"/>
                </a:ext>
              </a:extLst>
            </p:cNvPr>
            <p:cNvSpPr/>
            <p:nvPr/>
          </p:nvSpPr>
          <p:spPr>
            <a:xfrm>
              <a:off x="6226344" y="4374731"/>
              <a:ext cx="645150" cy="538691"/>
            </a:xfrm>
            <a:custGeom>
              <a:avLst/>
              <a:gdLst/>
              <a:ahLst/>
              <a:cxnLst/>
              <a:rect l="l" t="t" r="r" b="b"/>
              <a:pathLst>
                <a:path w="8872" h="7408" extrusionOk="0">
                  <a:moveTo>
                    <a:pt x="8608" y="0"/>
                  </a:moveTo>
                  <a:lnTo>
                    <a:pt x="0" y="7100"/>
                  </a:lnTo>
                  <a:lnTo>
                    <a:pt x="59" y="7408"/>
                  </a:lnTo>
                  <a:lnTo>
                    <a:pt x="8872" y="220"/>
                  </a:lnTo>
                  <a:lnTo>
                    <a:pt x="86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9">
              <a:extLst>
                <a:ext uri="{FF2B5EF4-FFF2-40B4-BE49-F238E27FC236}">
                  <a16:creationId xmlns:a16="http://schemas.microsoft.com/office/drawing/2014/main" xmlns="" id="{E4F424B5-6ACE-D67D-285C-99A43640A85E}"/>
                </a:ext>
              </a:extLst>
            </p:cNvPr>
            <p:cNvSpPr/>
            <p:nvPr/>
          </p:nvSpPr>
          <p:spPr>
            <a:xfrm>
              <a:off x="5858019" y="3029059"/>
              <a:ext cx="1541466" cy="1438788"/>
            </a:xfrm>
            <a:custGeom>
              <a:avLst/>
              <a:gdLst/>
              <a:ahLst/>
              <a:cxnLst/>
              <a:rect l="l" t="t" r="r" b="b"/>
              <a:pathLst>
                <a:path w="21198" h="19786" extrusionOk="0">
                  <a:moveTo>
                    <a:pt x="12941" y="1"/>
                  </a:moveTo>
                  <a:cubicBezTo>
                    <a:pt x="11360" y="1"/>
                    <a:pt x="9765" y="308"/>
                    <a:pt x="8564" y="1362"/>
                  </a:cubicBezTo>
                  <a:cubicBezTo>
                    <a:pt x="5226" y="4334"/>
                    <a:pt x="2459" y="7950"/>
                    <a:pt x="469" y="11947"/>
                  </a:cubicBezTo>
                  <a:cubicBezTo>
                    <a:pt x="249" y="12415"/>
                    <a:pt x="0" y="12898"/>
                    <a:pt x="59" y="13411"/>
                  </a:cubicBezTo>
                  <a:cubicBezTo>
                    <a:pt x="103" y="13820"/>
                    <a:pt x="293" y="14186"/>
                    <a:pt x="512" y="14509"/>
                  </a:cubicBezTo>
                  <a:cubicBezTo>
                    <a:pt x="2372" y="17392"/>
                    <a:pt x="5534" y="19383"/>
                    <a:pt x="8930" y="19735"/>
                  </a:cubicBezTo>
                  <a:cubicBezTo>
                    <a:pt x="9276" y="19769"/>
                    <a:pt x="9623" y="19786"/>
                    <a:pt x="9970" y="19786"/>
                  </a:cubicBezTo>
                  <a:cubicBezTo>
                    <a:pt x="13046" y="19786"/>
                    <a:pt x="16111" y="18463"/>
                    <a:pt x="18124" y="16148"/>
                  </a:cubicBezTo>
                  <a:cubicBezTo>
                    <a:pt x="20364" y="13557"/>
                    <a:pt x="21198" y="9809"/>
                    <a:pt x="20173" y="6559"/>
                  </a:cubicBezTo>
                  <a:cubicBezTo>
                    <a:pt x="19163" y="3295"/>
                    <a:pt x="16294" y="660"/>
                    <a:pt x="12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9">
              <a:extLst>
                <a:ext uri="{FF2B5EF4-FFF2-40B4-BE49-F238E27FC236}">
                  <a16:creationId xmlns:a16="http://schemas.microsoft.com/office/drawing/2014/main" xmlns="" id="{4CCAD415-2467-B82B-B2F2-8C943288B3E8}"/>
                </a:ext>
              </a:extLst>
            </p:cNvPr>
            <p:cNvSpPr/>
            <p:nvPr/>
          </p:nvSpPr>
          <p:spPr>
            <a:xfrm>
              <a:off x="6472282" y="3059165"/>
              <a:ext cx="767606" cy="830143"/>
            </a:xfrm>
            <a:custGeom>
              <a:avLst/>
              <a:gdLst/>
              <a:ahLst/>
              <a:cxnLst/>
              <a:rect l="l" t="t" r="r" b="b"/>
              <a:pathLst>
                <a:path w="10556" h="11416" extrusionOk="0">
                  <a:moveTo>
                    <a:pt x="5119" y="1"/>
                  </a:moveTo>
                  <a:cubicBezTo>
                    <a:pt x="4652" y="1"/>
                    <a:pt x="4190" y="88"/>
                    <a:pt x="3762" y="289"/>
                  </a:cubicBezTo>
                  <a:cubicBezTo>
                    <a:pt x="3030" y="612"/>
                    <a:pt x="2489" y="1256"/>
                    <a:pt x="2006" y="1900"/>
                  </a:cubicBezTo>
                  <a:cubicBezTo>
                    <a:pt x="878" y="3408"/>
                    <a:pt x="0" y="5384"/>
                    <a:pt x="600" y="7185"/>
                  </a:cubicBezTo>
                  <a:cubicBezTo>
                    <a:pt x="1039" y="8488"/>
                    <a:pt x="1859" y="9732"/>
                    <a:pt x="3118" y="10244"/>
                  </a:cubicBezTo>
                  <a:cubicBezTo>
                    <a:pt x="4335" y="10734"/>
                    <a:pt x="5458" y="11223"/>
                    <a:pt x="6731" y="11394"/>
                  </a:cubicBezTo>
                  <a:lnTo>
                    <a:pt x="6731" y="11394"/>
                  </a:lnTo>
                  <a:cubicBezTo>
                    <a:pt x="8898" y="10529"/>
                    <a:pt x="10453" y="8321"/>
                    <a:pt x="10497" y="5999"/>
                  </a:cubicBezTo>
                  <a:cubicBezTo>
                    <a:pt x="10555" y="3657"/>
                    <a:pt x="9077" y="1343"/>
                    <a:pt x="6939" y="407"/>
                  </a:cubicBezTo>
                  <a:cubicBezTo>
                    <a:pt x="6371" y="156"/>
                    <a:pt x="5741" y="1"/>
                    <a:pt x="5119" y="1"/>
                  </a:cubicBezTo>
                  <a:close/>
                  <a:moveTo>
                    <a:pt x="6731" y="11394"/>
                  </a:moveTo>
                  <a:cubicBezTo>
                    <a:pt x="6713" y="11401"/>
                    <a:pt x="6694" y="11408"/>
                    <a:pt x="6676" y="11415"/>
                  </a:cubicBezTo>
                  <a:lnTo>
                    <a:pt x="6910" y="11415"/>
                  </a:lnTo>
                  <a:cubicBezTo>
                    <a:pt x="6850" y="11409"/>
                    <a:pt x="6790" y="11402"/>
                    <a:pt x="6731" y="113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9">
              <a:extLst>
                <a:ext uri="{FF2B5EF4-FFF2-40B4-BE49-F238E27FC236}">
                  <a16:creationId xmlns:a16="http://schemas.microsoft.com/office/drawing/2014/main" xmlns="" id="{8EFCC075-11F0-226A-3DE9-DBBCED680996}"/>
                </a:ext>
              </a:extLst>
            </p:cNvPr>
            <p:cNvSpPr/>
            <p:nvPr/>
          </p:nvSpPr>
          <p:spPr>
            <a:xfrm>
              <a:off x="5414065" y="3865841"/>
              <a:ext cx="1410574" cy="1314805"/>
            </a:xfrm>
            <a:custGeom>
              <a:avLst/>
              <a:gdLst/>
              <a:ahLst/>
              <a:cxnLst/>
              <a:rect l="l" t="t" r="r" b="b"/>
              <a:pathLst>
                <a:path w="19398" h="18081" extrusionOk="0">
                  <a:moveTo>
                    <a:pt x="2451" y="0"/>
                  </a:moveTo>
                  <a:cubicBezTo>
                    <a:pt x="205" y="0"/>
                    <a:pt x="0" y="10738"/>
                    <a:pt x="44" y="15650"/>
                  </a:cubicBezTo>
                  <a:cubicBezTo>
                    <a:pt x="44" y="17114"/>
                    <a:pt x="74" y="18051"/>
                    <a:pt x="74" y="18080"/>
                  </a:cubicBezTo>
                  <a:lnTo>
                    <a:pt x="4744" y="18080"/>
                  </a:lnTo>
                  <a:cubicBezTo>
                    <a:pt x="4744" y="18080"/>
                    <a:pt x="4992" y="6661"/>
                    <a:pt x="5036" y="5710"/>
                  </a:cubicBezTo>
                  <a:cubicBezTo>
                    <a:pt x="5040" y="5496"/>
                    <a:pt x="5363" y="5419"/>
                    <a:pt x="5907" y="5419"/>
                  </a:cubicBezTo>
                  <a:cubicBezTo>
                    <a:pt x="7306" y="5419"/>
                    <a:pt x="10167" y="5928"/>
                    <a:pt x="12817" y="5928"/>
                  </a:cubicBezTo>
                  <a:cubicBezTo>
                    <a:pt x="13720" y="5928"/>
                    <a:pt x="14599" y="5869"/>
                    <a:pt x="15386" y="5710"/>
                  </a:cubicBezTo>
                  <a:cubicBezTo>
                    <a:pt x="19398" y="4905"/>
                    <a:pt x="18373" y="806"/>
                    <a:pt x="18373" y="806"/>
                  </a:cubicBezTo>
                  <a:cubicBezTo>
                    <a:pt x="18373" y="806"/>
                    <a:pt x="4744" y="44"/>
                    <a:pt x="2460" y="0"/>
                  </a:cubicBezTo>
                  <a:cubicBezTo>
                    <a:pt x="2457" y="0"/>
                    <a:pt x="2454" y="0"/>
                    <a:pt x="2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9">
              <a:extLst>
                <a:ext uri="{FF2B5EF4-FFF2-40B4-BE49-F238E27FC236}">
                  <a16:creationId xmlns:a16="http://schemas.microsoft.com/office/drawing/2014/main" xmlns="" id="{82ED761F-174E-BE6C-F162-B90B8DB7E31F}"/>
                </a:ext>
              </a:extLst>
            </p:cNvPr>
            <p:cNvSpPr/>
            <p:nvPr/>
          </p:nvSpPr>
          <p:spPr>
            <a:xfrm>
              <a:off x="6267867" y="3036404"/>
              <a:ext cx="714377" cy="966561"/>
            </a:xfrm>
            <a:custGeom>
              <a:avLst/>
              <a:gdLst/>
              <a:ahLst/>
              <a:cxnLst/>
              <a:rect l="l" t="t" r="r" b="b"/>
              <a:pathLst>
                <a:path w="9824" h="13292" extrusionOk="0">
                  <a:moveTo>
                    <a:pt x="4454" y="0"/>
                  </a:moveTo>
                  <a:cubicBezTo>
                    <a:pt x="3916" y="0"/>
                    <a:pt x="3493" y="18"/>
                    <a:pt x="3323" y="31"/>
                  </a:cubicBezTo>
                  <a:cubicBezTo>
                    <a:pt x="1698" y="119"/>
                    <a:pt x="1464" y="1949"/>
                    <a:pt x="1464" y="1949"/>
                  </a:cubicBezTo>
                  <a:lnTo>
                    <a:pt x="1215" y="7337"/>
                  </a:lnTo>
                  <a:lnTo>
                    <a:pt x="0" y="11948"/>
                  </a:lnTo>
                  <a:cubicBezTo>
                    <a:pt x="2025" y="12963"/>
                    <a:pt x="3788" y="13291"/>
                    <a:pt x="5221" y="13291"/>
                  </a:cubicBezTo>
                  <a:cubicBezTo>
                    <a:pt x="7839" y="13291"/>
                    <a:pt x="9355" y="12197"/>
                    <a:pt x="9355" y="12197"/>
                  </a:cubicBezTo>
                  <a:lnTo>
                    <a:pt x="9472" y="7424"/>
                  </a:lnTo>
                  <a:cubicBezTo>
                    <a:pt x="9472" y="7424"/>
                    <a:pt x="9823" y="5536"/>
                    <a:pt x="9721" y="3281"/>
                  </a:cubicBezTo>
                  <a:cubicBezTo>
                    <a:pt x="9648" y="1056"/>
                    <a:pt x="8330" y="617"/>
                    <a:pt x="8330" y="617"/>
                  </a:cubicBezTo>
                  <a:cubicBezTo>
                    <a:pt x="7640" y="102"/>
                    <a:pt x="5727" y="0"/>
                    <a:pt x="4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9">
              <a:extLst>
                <a:ext uri="{FF2B5EF4-FFF2-40B4-BE49-F238E27FC236}">
                  <a16:creationId xmlns:a16="http://schemas.microsoft.com/office/drawing/2014/main" xmlns="" id="{A4275105-1238-CA04-7F86-9FA3576EFBC7}"/>
                </a:ext>
              </a:extLst>
            </p:cNvPr>
            <p:cNvSpPr/>
            <p:nvPr/>
          </p:nvSpPr>
          <p:spPr>
            <a:xfrm>
              <a:off x="5579139" y="3865841"/>
              <a:ext cx="1443515" cy="1313714"/>
            </a:xfrm>
            <a:custGeom>
              <a:avLst/>
              <a:gdLst/>
              <a:ahLst/>
              <a:cxnLst/>
              <a:rect l="l" t="t" r="r" b="b"/>
              <a:pathLst>
                <a:path w="19851" h="18066" extrusionOk="0">
                  <a:moveTo>
                    <a:pt x="2902" y="0"/>
                  </a:moveTo>
                  <a:cubicBezTo>
                    <a:pt x="1" y="0"/>
                    <a:pt x="527" y="18066"/>
                    <a:pt x="527" y="18066"/>
                  </a:cubicBezTo>
                  <a:lnTo>
                    <a:pt x="5197" y="18066"/>
                  </a:lnTo>
                  <a:cubicBezTo>
                    <a:pt x="5197" y="18066"/>
                    <a:pt x="5460" y="6647"/>
                    <a:pt x="5489" y="5695"/>
                  </a:cubicBezTo>
                  <a:cubicBezTo>
                    <a:pt x="5493" y="5481"/>
                    <a:pt x="5816" y="5404"/>
                    <a:pt x="6360" y="5404"/>
                  </a:cubicBezTo>
                  <a:cubicBezTo>
                    <a:pt x="7760" y="5404"/>
                    <a:pt x="10623" y="5913"/>
                    <a:pt x="13277" y="5913"/>
                  </a:cubicBezTo>
                  <a:cubicBezTo>
                    <a:pt x="14182" y="5913"/>
                    <a:pt x="15063" y="5854"/>
                    <a:pt x="15854" y="5695"/>
                  </a:cubicBezTo>
                  <a:cubicBezTo>
                    <a:pt x="19851" y="4890"/>
                    <a:pt x="18826" y="791"/>
                    <a:pt x="18826" y="791"/>
                  </a:cubicBezTo>
                  <a:cubicBezTo>
                    <a:pt x="18826" y="791"/>
                    <a:pt x="5197" y="30"/>
                    <a:pt x="2913" y="0"/>
                  </a:cubicBezTo>
                  <a:cubicBezTo>
                    <a:pt x="2909" y="0"/>
                    <a:pt x="2906" y="0"/>
                    <a:pt x="2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9">
              <a:extLst>
                <a:ext uri="{FF2B5EF4-FFF2-40B4-BE49-F238E27FC236}">
                  <a16:creationId xmlns:a16="http://schemas.microsoft.com/office/drawing/2014/main" xmlns="" id="{8883DC72-52C0-485C-AB53-2CB3D050BB7A}"/>
                </a:ext>
              </a:extLst>
            </p:cNvPr>
            <p:cNvSpPr/>
            <p:nvPr/>
          </p:nvSpPr>
          <p:spPr>
            <a:xfrm>
              <a:off x="6330624" y="2624521"/>
              <a:ext cx="387584" cy="491498"/>
            </a:xfrm>
            <a:custGeom>
              <a:avLst/>
              <a:gdLst/>
              <a:ahLst/>
              <a:cxnLst/>
              <a:rect l="l" t="t" r="r" b="b"/>
              <a:pathLst>
                <a:path w="5330" h="6759" extrusionOk="0">
                  <a:moveTo>
                    <a:pt x="2506" y="0"/>
                  </a:moveTo>
                  <a:cubicBezTo>
                    <a:pt x="2491" y="0"/>
                    <a:pt x="2476" y="1"/>
                    <a:pt x="2460" y="1"/>
                  </a:cubicBezTo>
                  <a:lnTo>
                    <a:pt x="1070" y="45"/>
                  </a:lnTo>
                  <a:cubicBezTo>
                    <a:pt x="1070" y="45"/>
                    <a:pt x="264" y="45"/>
                    <a:pt x="264" y="440"/>
                  </a:cubicBezTo>
                  <a:cubicBezTo>
                    <a:pt x="264" y="440"/>
                    <a:pt x="1" y="5139"/>
                    <a:pt x="1494" y="5212"/>
                  </a:cubicBezTo>
                  <a:lnTo>
                    <a:pt x="2387" y="5212"/>
                  </a:lnTo>
                  <a:lnTo>
                    <a:pt x="2387" y="5871"/>
                  </a:lnTo>
                  <a:cubicBezTo>
                    <a:pt x="2387" y="6091"/>
                    <a:pt x="2490" y="6310"/>
                    <a:pt x="2695" y="6427"/>
                  </a:cubicBezTo>
                  <a:cubicBezTo>
                    <a:pt x="2945" y="6579"/>
                    <a:pt x="3315" y="6759"/>
                    <a:pt x="3689" y="6759"/>
                  </a:cubicBezTo>
                  <a:cubicBezTo>
                    <a:pt x="3927" y="6759"/>
                    <a:pt x="4167" y="6686"/>
                    <a:pt x="4378" y="6486"/>
                  </a:cubicBezTo>
                  <a:cubicBezTo>
                    <a:pt x="4612" y="6237"/>
                    <a:pt x="4730" y="5915"/>
                    <a:pt x="4686" y="5578"/>
                  </a:cubicBezTo>
                  <a:lnTo>
                    <a:pt x="4495" y="3075"/>
                  </a:lnTo>
                  <a:cubicBezTo>
                    <a:pt x="4495" y="3075"/>
                    <a:pt x="5330" y="2914"/>
                    <a:pt x="5169" y="2036"/>
                  </a:cubicBezTo>
                  <a:cubicBezTo>
                    <a:pt x="5082" y="1570"/>
                    <a:pt x="4843" y="1436"/>
                    <a:pt x="4596" y="1436"/>
                  </a:cubicBezTo>
                  <a:cubicBezTo>
                    <a:pt x="4260" y="1436"/>
                    <a:pt x="3910" y="1684"/>
                    <a:pt x="3910" y="1684"/>
                  </a:cubicBezTo>
                  <a:lnTo>
                    <a:pt x="3910" y="630"/>
                  </a:lnTo>
                  <a:cubicBezTo>
                    <a:pt x="3910" y="630"/>
                    <a:pt x="3838" y="0"/>
                    <a:pt x="2506" y="0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9">
              <a:extLst>
                <a:ext uri="{FF2B5EF4-FFF2-40B4-BE49-F238E27FC236}">
                  <a16:creationId xmlns:a16="http://schemas.microsoft.com/office/drawing/2014/main" xmlns="" id="{63CF5ACB-84DA-048C-C186-504FB364A0C1}"/>
                </a:ext>
              </a:extLst>
            </p:cNvPr>
            <p:cNvSpPr/>
            <p:nvPr/>
          </p:nvSpPr>
          <p:spPr>
            <a:xfrm>
              <a:off x="6410471" y="2785304"/>
              <a:ext cx="20361" cy="103332"/>
            </a:xfrm>
            <a:custGeom>
              <a:avLst/>
              <a:gdLst/>
              <a:ahLst/>
              <a:cxnLst/>
              <a:rect l="l" t="t" r="r" b="b"/>
              <a:pathLst>
                <a:path w="280" h="1421" extrusionOk="0">
                  <a:moveTo>
                    <a:pt x="59" y="0"/>
                  </a:moveTo>
                  <a:cubicBezTo>
                    <a:pt x="45" y="0"/>
                    <a:pt x="1" y="352"/>
                    <a:pt x="1" y="776"/>
                  </a:cubicBezTo>
                  <a:lnTo>
                    <a:pt x="1" y="1069"/>
                  </a:lnTo>
                  <a:cubicBezTo>
                    <a:pt x="1" y="1157"/>
                    <a:pt x="1" y="1245"/>
                    <a:pt x="59" y="1318"/>
                  </a:cubicBezTo>
                  <a:cubicBezTo>
                    <a:pt x="118" y="1391"/>
                    <a:pt x="191" y="1420"/>
                    <a:pt x="221" y="1420"/>
                  </a:cubicBezTo>
                  <a:cubicBezTo>
                    <a:pt x="264" y="1420"/>
                    <a:pt x="279" y="1391"/>
                    <a:pt x="279" y="1391"/>
                  </a:cubicBezTo>
                  <a:cubicBezTo>
                    <a:pt x="279" y="1376"/>
                    <a:pt x="264" y="1376"/>
                    <a:pt x="221" y="1376"/>
                  </a:cubicBezTo>
                  <a:cubicBezTo>
                    <a:pt x="191" y="1362"/>
                    <a:pt x="147" y="1347"/>
                    <a:pt x="118" y="1289"/>
                  </a:cubicBezTo>
                  <a:cubicBezTo>
                    <a:pt x="59" y="1171"/>
                    <a:pt x="103" y="981"/>
                    <a:pt x="103" y="776"/>
                  </a:cubicBezTo>
                  <a:cubicBezTo>
                    <a:pt x="103" y="352"/>
                    <a:pt x="74" y="0"/>
                    <a:pt x="59" y="0"/>
                  </a:cubicBezTo>
                  <a:close/>
                </a:path>
              </a:pathLst>
            </a:custGeom>
            <a:solidFill>
              <a:srgbClr val="4A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9">
              <a:extLst>
                <a:ext uri="{FF2B5EF4-FFF2-40B4-BE49-F238E27FC236}">
                  <a16:creationId xmlns:a16="http://schemas.microsoft.com/office/drawing/2014/main" xmlns="" id="{3451858C-DC51-60F8-8EA7-DF186AA69DC8}"/>
                </a:ext>
              </a:extLst>
            </p:cNvPr>
            <p:cNvSpPr/>
            <p:nvPr/>
          </p:nvSpPr>
          <p:spPr>
            <a:xfrm>
              <a:off x="6483990" y="2788503"/>
              <a:ext cx="6399" cy="24506"/>
            </a:xfrm>
            <a:custGeom>
              <a:avLst/>
              <a:gdLst/>
              <a:ahLst/>
              <a:cxnLst/>
              <a:rect l="l" t="t" r="r" b="b"/>
              <a:pathLst>
                <a:path w="88" h="337" extrusionOk="0">
                  <a:moveTo>
                    <a:pt x="59" y="0"/>
                  </a:moveTo>
                  <a:cubicBezTo>
                    <a:pt x="15" y="0"/>
                    <a:pt x="0" y="88"/>
                    <a:pt x="0" y="176"/>
                  </a:cubicBezTo>
                  <a:cubicBezTo>
                    <a:pt x="0" y="278"/>
                    <a:pt x="15" y="337"/>
                    <a:pt x="44" y="337"/>
                  </a:cubicBezTo>
                  <a:cubicBezTo>
                    <a:pt x="59" y="337"/>
                    <a:pt x="88" y="278"/>
                    <a:pt x="88" y="176"/>
                  </a:cubicBezTo>
                  <a:cubicBezTo>
                    <a:pt x="88" y="73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4A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9">
              <a:extLst>
                <a:ext uri="{FF2B5EF4-FFF2-40B4-BE49-F238E27FC236}">
                  <a16:creationId xmlns:a16="http://schemas.microsoft.com/office/drawing/2014/main" xmlns="" id="{3484541E-7F15-DD1E-8315-D5F109411FB0}"/>
                </a:ext>
              </a:extLst>
            </p:cNvPr>
            <p:cNvSpPr/>
            <p:nvPr/>
          </p:nvSpPr>
          <p:spPr>
            <a:xfrm>
              <a:off x="6373238" y="2787413"/>
              <a:ext cx="7563" cy="24579"/>
            </a:xfrm>
            <a:custGeom>
              <a:avLst/>
              <a:gdLst/>
              <a:ahLst/>
              <a:cxnLst/>
              <a:rect l="l" t="t" r="r" b="b"/>
              <a:pathLst>
                <a:path w="104" h="338" extrusionOk="0">
                  <a:moveTo>
                    <a:pt x="59" y="1"/>
                  </a:moveTo>
                  <a:cubicBezTo>
                    <a:pt x="30" y="1"/>
                    <a:pt x="1" y="74"/>
                    <a:pt x="1" y="176"/>
                  </a:cubicBezTo>
                  <a:cubicBezTo>
                    <a:pt x="1" y="264"/>
                    <a:pt x="30" y="337"/>
                    <a:pt x="44" y="337"/>
                  </a:cubicBezTo>
                  <a:cubicBezTo>
                    <a:pt x="59" y="337"/>
                    <a:pt x="103" y="264"/>
                    <a:pt x="103" y="176"/>
                  </a:cubicBezTo>
                  <a:cubicBezTo>
                    <a:pt x="103" y="74"/>
                    <a:pt x="74" y="1"/>
                    <a:pt x="59" y="1"/>
                  </a:cubicBezTo>
                  <a:close/>
                </a:path>
              </a:pathLst>
            </a:custGeom>
            <a:solidFill>
              <a:srgbClr val="4A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9">
              <a:extLst>
                <a:ext uri="{FF2B5EF4-FFF2-40B4-BE49-F238E27FC236}">
                  <a16:creationId xmlns:a16="http://schemas.microsoft.com/office/drawing/2014/main" xmlns="" id="{89D34F7B-3691-E19E-0A6E-BA4FF432D415}"/>
                </a:ext>
              </a:extLst>
            </p:cNvPr>
            <p:cNvSpPr/>
            <p:nvPr/>
          </p:nvSpPr>
          <p:spPr>
            <a:xfrm>
              <a:off x="6623394" y="2762324"/>
              <a:ext cx="47994" cy="66246"/>
            </a:xfrm>
            <a:custGeom>
              <a:avLst/>
              <a:gdLst/>
              <a:ahLst/>
              <a:cxnLst/>
              <a:rect l="l" t="t" r="r" b="b"/>
              <a:pathLst>
                <a:path w="660" h="911" extrusionOk="0">
                  <a:moveTo>
                    <a:pt x="582" y="1"/>
                  </a:moveTo>
                  <a:cubicBezTo>
                    <a:pt x="556" y="1"/>
                    <a:pt x="503" y="14"/>
                    <a:pt x="425" y="53"/>
                  </a:cubicBezTo>
                  <a:cubicBezTo>
                    <a:pt x="313" y="95"/>
                    <a:pt x="187" y="204"/>
                    <a:pt x="87" y="368"/>
                  </a:cubicBezTo>
                  <a:lnTo>
                    <a:pt x="87" y="368"/>
                  </a:lnTo>
                  <a:cubicBezTo>
                    <a:pt x="82" y="371"/>
                    <a:pt x="78" y="373"/>
                    <a:pt x="74" y="375"/>
                  </a:cubicBezTo>
                  <a:lnTo>
                    <a:pt x="80" y="380"/>
                  </a:lnTo>
                  <a:lnTo>
                    <a:pt x="80" y="380"/>
                  </a:lnTo>
                  <a:cubicBezTo>
                    <a:pt x="78" y="383"/>
                    <a:pt x="76" y="386"/>
                    <a:pt x="74" y="389"/>
                  </a:cubicBezTo>
                  <a:lnTo>
                    <a:pt x="1" y="565"/>
                  </a:lnTo>
                  <a:lnTo>
                    <a:pt x="147" y="448"/>
                  </a:lnTo>
                  <a:cubicBezTo>
                    <a:pt x="206" y="389"/>
                    <a:pt x="264" y="360"/>
                    <a:pt x="338" y="331"/>
                  </a:cubicBezTo>
                  <a:cubicBezTo>
                    <a:pt x="353" y="326"/>
                    <a:pt x="368" y="324"/>
                    <a:pt x="382" y="324"/>
                  </a:cubicBezTo>
                  <a:cubicBezTo>
                    <a:pt x="462" y="324"/>
                    <a:pt x="520" y="388"/>
                    <a:pt x="557" y="463"/>
                  </a:cubicBezTo>
                  <a:cubicBezTo>
                    <a:pt x="586" y="536"/>
                    <a:pt x="572" y="638"/>
                    <a:pt x="542" y="697"/>
                  </a:cubicBezTo>
                  <a:cubicBezTo>
                    <a:pt x="469" y="829"/>
                    <a:pt x="367" y="887"/>
                    <a:pt x="396" y="902"/>
                  </a:cubicBezTo>
                  <a:cubicBezTo>
                    <a:pt x="396" y="908"/>
                    <a:pt x="400" y="911"/>
                    <a:pt x="407" y="911"/>
                  </a:cubicBezTo>
                  <a:cubicBezTo>
                    <a:pt x="435" y="911"/>
                    <a:pt x="513" y="861"/>
                    <a:pt x="572" y="755"/>
                  </a:cubicBezTo>
                  <a:cubicBezTo>
                    <a:pt x="630" y="682"/>
                    <a:pt x="660" y="580"/>
                    <a:pt x="630" y="448"/>
                  </a:cubicBezTo>
                  <a:cubicBezTo>
                    <a:pt x="616" y="389"/>
                    <a:pt x="572" y="316"/>
                    <a:pt x="513" y="287"/>
                  </a:cubicBezTo>
                  <a:cubicBezTo>
                    <a:pt x="458" y="254"/>
                    <a:pt x="403" y="238"/>
                    <a:pt x="349" y="238"/>
                  </a:cubicBezTo>
                  <a:cubicBezTo>
                    <a:pt x="330" y="238"/>
                    <a:pt x="312" y="239"/>
                    <a:pt x="294" y="243"/>
                  </a:cubicBezTo>
                  <a:cubicBezTo>
                    <a:pt x="281" y="250"/>
                    <a:pt x="268" y="256"/>
                    <a:pt x="256" y="263"/>
                  </a:cubicBezTo>
                  <a:lnTo>
                    <a:pt x="256" y="263"/>
                  </a:lnTo>
                  <a:cubicBezTo>
                    <a:pt x="318" y="189"/>
                    <a:pt x="387" y="132"/>
                    <a:pt x="440" y="97"/>
                  </a:cubicBezTo>
                  <a:cubicBezTo>
                    <a:pt x="542" y="53"/>
                    <a:pt x="601" y="24"/>
                    <a:pt x="601" y="9"/>
                  </a:cubicBezTo>
                  <a:cubicBezTo>
                    <a:pt x="601" y="4"/>
                    <a:pt x="595" y="1"/>
                    <a:pt x="582" y="1"/>
                  </a:cubicBezTo>
                  <a:close/>
                </a:path>
              </a:pathLst>
            </a:custGeom>
            <a:solidFill>
              <a:srgbClr val="4A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9">
              <a:extLst>
                <a:ext uri="{FF2B5EF4-FFF2-40B4-BE49-F238E27FC236}">
                  <a16:creationId xmlns:a16="http://schemas.microsoft.com/office/drawing/2014/main" xmlns="" id="{BD43E4E9-90F6-E6A4-C1DB-64496E914268}"/>
                </a:ext>
              </a:extLst>
            </p:cNvPr>
            <p:cNvSpPr/>
            <p:nvPr/>
          </p:nvSpPr>
          <p:spPr>
            <a:xfrm>
              <a:off x="6434977" y="2924416"/>
              <a:ext cx="39486" cy="10689"/>
            </a:xfrm>
            <a:custGeom>
              <a:avLst/>
              <a:gdLst/>
              <a:ahLst/>
              <a:cxnLst/>
              <a:rect l="l" t="t" r="r" b="b"/>
              <a:pathLst>
                <a:path w="543" h="147" extrusionOk="0">
                  <a:moveTo>
                    <a:pt x="498" y="1"/>
                  </a:moveTo>
                  <a:cubicBezTo>
                    <a:pt x="455" y="1"/>
                    <a:pt x="370" y="24"/>
                    <a:pt x="250" y="34"/>
                  </a:cubicBezTo>
                  <a:cubicBezTo>
                    <a:pt x="132" y="64"/>
                    <a:pt x="1" y="49"/>
                    <a:pt x="1" y="93"/>
                  </a:cubicBezTo>
                  <a:cubicBezTo>
                    <a:pt x="1" y="115"/>
                    <a:pt x="61" y="146"/>
                    <a:pt x="169" y="146"/>
                  </a:cubicBezTo>
                  <a:cubicBezTo>
                    <a:pt x="201" y="146"/>
                    <a:pt x="238" y="144"/>
                    <a:pt x="279" y="137"/>
                  </a:cubicBezTo>
                  <a:cubicBezTo>
                    <a:pt x="440" y="122"/>
                    <a:pt x="542" y="34"/>
                    <a:pt x="528" y="20"/>
                  </a:cubicBezTo>
                  <a:cubicBezTo>
                    <a:pt x="528" y="6"/>
                    <a:pt x="517" y="1"/>
                    <a:pt x="498" y="1"/>
                  </a:cubicBezTo>
                  <a:close/>
                </a:path>
              </a:pathLst>
            </a:custGeom>
            <a:solidFill>
              <a:srgbClr val="4A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9">
              <a:extLst>
                <a:ext uri="{FF2B5EF4-FFF2-40B4-BE49-F238E27FC236}">
                  <a16:creationId xmlns:a16="http://schemas.microsoft.com/office/drawing/2014/main" xmlns="" id="{ACB58BF7-9A9B-CA6D-698B-989A3A3F3384}"/>
                </a:ext>
              </a:extLst>
            </p:cNvPr>
            <p:cNvSpPr/>
            <p:nvPr/>
          </p:nvSpPr>
          <p:spPr>
            <a:xfrm>
              <a:off x="6323207" y="3875295"/>
              <a:ext cx="920894" cy="522112"/>
            </a:xfrm>
            <a:custGeom>
              <a:avLst/>
              <a:gdLst/>
              <a:ahLst/>
              <a:cxnLst/>
              <a:rect l="l" t="t" r="r" b="b"/>
              <a:pathLst>
                <a:path w="12664" h="7180" extrusionOk="0">
                  <a:moveTo>
                    <a:pt x="12664" y="368"/>
                  </a:moveTo>
                  <a:lnTo>
                    <a:pt x="12659" y="419"/>
                  </a:lnTo>
                  <a:lnTo>
                    <a:pt x="12659" y="419"/>
                  </a:lnTo>
                  <a:cubicBezTo>
                    <a:pt x="12661" y="402"/>
                    <a:pt x="12662" y="385"/>
                    <a:pt x="12664" y="368"/>
                  </a:cubicBezTo>
                  <a:close/>
                  <a:moveTo>
                    <a:pt x="12659" y="419"/>
                  </a:moveTo>
                  <a:lnTo>
                    <a:pt x="12659" y="419"/>
                  </a:lnTo>
                  <a:cubicBezTo>
                    <a:pt x="12656" y="455"/>
                    <a:pt x="12652" y="492"/>
                    <a:pt x="12648" y="529"/>
                  </a:cubicBezTo>
                  <a:lnTo>
                    <a:pt x="12648" y="529"/>
                  </a:lnTo>
                  <a:cubicBezTo>
                    <a:pt x="12648" y="529"/>
                    <a:pt x="12649" y="529"/>
                    <a:pt x="12649" y="529"/>
                  </a:cubicBezTo>
                  <a:lnTo>
                    <a:pt x="12659" y="419"/>
                  </a:lnTo>
                  <a:close/>
                  <a:moveTo>
                    <a:pt x="9043" y="1"/>
                  </a:moveTo>
                  <a:cubicBezTo>
                    <a:pt x="6685" y="1"/>
                    <a:pt x="4325" y="651"/>
                    <a:pt x="2328" y="1905"/>
                  </a:cubicBezTo>
                  <a:cubicBezTo>
                    <a:pt x="1596" y="2359"/>
                    <a:pt x="894" y="2915"/>
                    <a:pt x="469" y="3677"/>
                  </a:cubicBezTo>
                  <a:cubicBezTo>
                    <a:pt x="74" y="4438"/>
                    <a:pt x="0" y="5433"/>
                    <a:pt x="513" y="6136"/>
                  </a:cubicBezTo>
                  <a:cubicBezTo>
                    <a:pt x="1040" y="6839"/>
                    <a:pt x="2035" y="7073"/>
                    <a:pt x="2928" y="7146"/>
                  </a:cubicBezTo>
                  <a:cubicBezTo>
                    <a:pt x="3231" y="7168"/>
                    <a:pt x="3535" y="7180"/>
                    <a:pt x="3839" y="7180"/>
                  </a:cubicBezTo>
                  <a:cubicBezTo>
                    <a:pt x="5742" y="7180"/>
                    <a:pt x="7648" y="6736"/>
                    <a:pt x="9238" y="5726"/>
                  </a:cubicBezTo>
                  <a:cubicBezTo>
                    <a:pt x="11038" y="4584"/>
                    <a:pt x="12405" y="2661"/>
                    <a:pt x="12648" y="529"/>
                  </a:cubicBezTo>
                  <a:lnTo>
                    <a:pt x="12648" y="529"/>
                  </a:lnTo>
                  <a:cubicBezTo>
                    <a:pt x="11480" y="175"/>
                    <a:pt x="10262" y="1"/>
                    <a:pt x="9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9">
              <a:extLst>
                <a:ext uri="{FF2B5EF4-FFF2-40B4-BE49-F238E27FC236}">
                  <a16:creationId xmlns:a16="http://schemas.microsoft.com/office/drawing/2014/main" xmlns="" id="{29EBCC80-9130-1DD7-C158-704AF2D56F9F}"/>
                </a:ext>
              </a:extLst>
            </p:cNvPr>
            <p:cNvSpPr/>
            <p:nvPr/>
          </p:nvSpPr>
          <p:spPr>
            <a:xfrm>
              <a:off x="6467992" y="3851443"/>
              <a:ext cx="339663" cy="249276"/>
            </a:xfrm>
            <a:custGeom>
              <a:avLst/>
              <a:gdLst/>
              <a:ahLst/>
              <a:cxnLst/>
              <a:rect l="l" t="t" r="r" b="b"/>
              <a:pathLst>
                <a:path w="4671" h="3428" extrusionOk="0">
                  <a:moveTo>
                    <a:pt x="1160" y="0"/>
                  </a:moveTo>
                  <a:cubicBezTo>
                    <a:pt x="1045" y="0"/>
                    <a:pt x="968" y="11"/>
                    <a:pt x="952" y="37"/>
                  </a:cubicBezTo>
                  <a:cubicBezTo>
                    <a:pt x="879" y="184"/>
                    <a:pt x="1216" y="638"/>
                    <a:pt x="1874" y="711"/>
                  </a:cubicBezTo>
                  <a:cubicBezTo>
                    <a:pt x="1874" y="711"/>
                    <a:pt x="0" y="1926"/>
                    <a:pt x="235" y="2160"/>
                  </a:cubicBezTo>
                  <a:cubicBezTo>
                    <a:pt x="265" y="2190"/>
                    <a:pt x="312" y="2203"/>
                    <a:pt x="371" y="2203"/>
                  </a:cubicBezTo>
                  <a:cubicBezTo>
                    <a:pt x="802" y="2203"/>
                    <a:pt x="1889" y="1502"/>
                    <a:pt x="1889" y="1501"/>
                  </a:cubicBezTo>
                  <a:lnTo>
                    <a:pt x="1889" y="1501"/>
                  </a:lnTo>
                  <a:cubicBezTo>
                    <a:pt x="1889" y="1502"/>
                    <a:pt x="601" y="2482"/>
                    <a:pt x="791" y="2746"/>
                  </a:cubicBezTo>
                  <a:cubicBezTo>
                    <a:pt x="814" y="2778"/>
                    <a:pt x="855" y="2793"/>
                    <a:pt x="909" y="2793"/>
                  </a:cubicBezTo>
                  <a:cubicBezTo>
                    <a:pt x="1266" y="2793"/>
                    <a:pt x="2181" y="2175"/>
                    <a:pt x="2182" y="2175"/>
                  </a:cubicBezTo>
                  <a:lnTo>
                    <a:pt x="2182" y="2175"/>
                  </a:lnTo>
                  <a:cubicBezTo>
                    <a:pt x="2181" y="2175"/>
                    <a:pt x="1011" y="3068"/>
                    <a:pt x="1245" y="3141"/>
                  </a:cubicBezTo>
                  <a:cubicBezTo>
                    <a:pt x="1268" y="3151"/>
                    <a:pt x="1298" y="3156"/>
                    <a:pt x="1333" y="3156"/>
                  </a:cubicBezTo>
                  <a:cubicBezTo>
                    <a:pt x="1655" y="3156"/>
                    <a:pt x="2416" y="2775"/>
                    <a:pt x="2416" y="2775"/>
                  </a:cubicBezTo>
                  <a:lnTo>
                    <a:pt x="2416" y="2775"/>
                  </a:lnTo>
                  <a:cubicBezTo>
                    <a:pt x="2416" y="2775"/>
                    <a:pt x="1552" y="3346"/>
                    <a:pt x="1801" y="3419"/>
                  </a:cubicBezTo>
                  <a:cubicBezTo>
                    <a:pt x="1817" y="3425"/>
                    <a:pt x="1842" y="3428"/>
                    <a:pt x="1874" y="3428"/>
                  </a:cubicBezTo>
                  <a:cubicBezTo>
                    <a:pt x="2315" y="3428"/>
                    <a:pt x="4158" y="2907"/>
                    <a:pt x="4158" y="2907"/>
                  </a:cubicBezTo>
                  <a:cubicBezTo>
                    <a:pt x="4670" y="2687"/>
                    <a:pt x="3045" y="228"/>
                    <a:pt x="3045" y="228"/>
                  </a:cubicBezTo>
                  <a:cubicBezTo>
                    <a:pt x="3045" y="228"/>
                    <a:pt x="1692" y="0"/>
                    <a:pt x="1160" y="0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9">
              <a:extLst>
                <a:ext uri="{FF2B5EF4-FFF2-40B4-BE49-F238E27FC236}">
                  <a16:creationId xmlns:a16="http://schemas.microsoft.com/office/drawing/2014/main" xmlns="" id="{D8937119-CD67-35C5-CBC8-A6856CD32859}"/>
                </a:ext>
              </a:extLst>
            </p:cNvPr>
            <p:cNvSpPr/>
            <p:nvPr/>
          </p:nvSpPr>
          <p:spPr>
            <a:xfrm>
              <a:off x="6687315" y="3098288"/>
              <a:ext cx="743100" cy="966634"/>
            </a:xfrm>
            <a:custGeom>
              <a:avLst/>
              <a:gdLst/>
              <a:ahLst/>
              <a:cxnLst/>
              <a:rect l="l" t="t" r="r" b="b"/>
              <a:pathLst>
                <a:path w="10219" h="13293" extrusionOk="0">
                  <a:moveTo>
                    <a:pt x="2987" y="0"/>
                  </a:moveTo>
                  <a:lnTo>
                    <a:pt x="571" y="2284"/>
                  </a:lnTo>
                  <a:cubicBezTo>
                    <a:pt x="571" y="2284"/>
                    <a:pt x="5622" y="7144"/>
                    <a:pt x="4582" y="7876"/>
                  </a:cubicBezTo>
                  <a:cubicBezTo>
                    <a:pt x="2299" y="9443"/>
                    <a:pt x="0" y="10585"/>
                    <a:pt x="0" y="10585"/>
                  </a:cubicBezTo>
                  <a:lnTo>
                    <a:pt x="1157" y="13293"/>
                  </a:lnTo>
                  <a:cubicBezTo>
                    <a:pt x="1157" y="13293"/>
                    <a:pt x="4890" y="11434"/>
                    <a:pt x="5827" y="10965"/>
                  </a:cubicBezTo>
                  <a:cubicBezTo>
                    <a:pt x="6764" y="10482"/>
                    <a:pt x="10219" y="8579"/>
                    <a:pt x="7744" y="5124"/>
                  </a:cubicBezTo>
                  <a:cubicBezTo>
                    <a:pt x="5270" y="1655"/>
                    <a:pt x="2987" y="0"/>
                    <a:pt x="2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9">
              <a:extLst>
                <a:ext uri="{FF2B5EF4-FFF2-40B4-BE49-F238E27FC236}">
                  <a16:creationId xmlns:a16="http://schemas.microsoft.com/office/drawing/2014/main" xmlns="" id="{DF6097A7-D05B-AE08-2813-03DCA8CD7595}"/>
                </a:ext>
              </a:extLst>
            </p:cNvPr>
            <p:cNvSpPr/>
            <p:nvPr/>
          </p:nvSpPr>
          <p:spPr>
            <a:xfrm>
              <a:off x="5487512" y="3058874"/>
              <a:ext cx="984813" cy="649804"/>
            </a:xfrm>
            <a:custGeom>
              <a:avLst/>
              <a:gdLst/>
              <a:ahLst/>
              <a:cxnLst/>
              <a:rect l="l" t="t" r="r" b="b"/>
              <a:pathLst>
                <a:path w="13543" h="8936" extrusionOk="0">
                  <a:moveTo>
                    <a:pt x="13117" y="1"/>
                  </a:moveTo>
                  <a:cubicBezTo>
                    <a:pt x="13117" y="1"/>
                    <a:pt x="8237" y="5326"/>
                    <a:pt x="6986" y="5326"/>
                  </a:cubicBezTo>
                  <a:cubicBezTo>
                    <a:pt x="6953" y="5326"/>
                    <a:pt x="6923" y="5322"/>
                    <a:pt x="6896" y="5315"/>
                  </a:cubicBezTo>
                  <a:cubicBezTo>
                    <a:pt x="5148" y="4849"/>
                    <a:pt x="1732" y="1904"/>
                    <a:pt x="1713" y="1904"/>
                  </a:cubicBezTo>
                  <a:cubicBezTo>
                    <a:pt x="1713" y="1904"/>
                    <a:pt x="1713" y="1904"/>
                    <a:pt x="1713" y="1904"/>
                  </a:cubicBezTo>
                  <a:lnTo>
                    <a:pt x="1" y="4627"/>
                  </a:lnTo>
                  <a:cubicBezTo>
                    <a:pt x="1" y="4627"/>
                    <a:pt x="4705" y="8935"/>
                    <a:pt x="7116" y="8935"/>
                  </a:cubicBezTo>
                  <a:cubicBezTo>
                    <a:pt x="7368" y="8935"/>
                    <a:pt x="7595" y="8888"/>
                    <a:pt x="7789" y="8784"/>
                  </a:cubicBezTo>
                  <a:cubicBezTo>
                    <a:pt x="9838" y="7701"/>
                    <a:pt x="13542" y="4114"/>
                    <a:pt x="13542" y="4114"/>
                  </a:cubicBezTo>
                  <a:lnTo>
                    <a:pt x="131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9">
              <a:extLst>
                <a:ext uri="{FF2B5EF4-FFF2-40B4-BE49-F238E27FC236}">
                  <a16:creationId xmlns:a16="http://schemas.microsoft.com/office/drawing/2014/main" xmlns="" id="{F2322E9E-7DC1-1D9C-D176-75316213D6EF}"/>
                </a:ext>
              </a:extLst>
            </p:cNvPr>
            <p:cNvSpPr/>
            <p:nvPr/>
          </p:nvSpPr>
          <p:spPr>
            <a:xfrm>
              <a:off x="6282775" y="2592816"/>
              <a:ext cx="344972" cy="159906"/>
            </a:xfrm>
            <a:custGeom>
              <a:avLst/>
              <a:gdLst/>
              <a:ahLst/>
              <a:cxnLst/>
              <a:rect l="l" t="t" r="r" b="b"/>
              <a:pathLst>
                <a:path w="4744" h="2199" extrusionOk="0">
                  <a:moveTo>
                    <a:pt x="2095" y="0"/>
                  </a:moveTo>
                  <a:cubicBezTo>
                    <a:pt x="1526" y="0"/>
                    <a:pt x="966" y="57"/>
                    <a:pt x="425" y="232"/>
                  </a:cubicBezTo>
                  <a:cubicBezTo>
                    <a:pt x="234" y="305"/>
                    <a:pt x="0" y="437"/>
                    <a:pt x="0" y="642"/>
                  </a:cubicBezTo>
                  <a:cubicBezTo>
                    <a:pt x="0" y="803"/>
                    <a:pt x="147" y="949"/>
                    <a:pt x="322" y="993"/>
                  </a:cubicBezTo>
                  <a:cubicBezTo>
                    <a:pt x="367" y="1001"/>
                    <a:pt x="412" y="1005"/>
                    <a:pt x="457" y="1005"/>
                  </a:cubicBezTo>
                  <a:cubicBezTo>
                    <a:pt x="573" y="1005"/>
                    <a:pt x="689" y="981"/>
                    <a:pt x="805" y="949"/>
                  </a:cubicBezTo>
                  <a:lnTo>
                    <a:pt x="805" y="949"/>
                  </a:lnTo>
                  <a:cubicBezTo>
                    <a:pt x="630" y="1008"/>
                    <a:pt x="410" y="1081"/>
                    <a:pt x="278" y="1242"/>
                  </a:cubicBezTo>
                  <a:cubicBezTo>
                    <a:pt x="147" y="1388"/>
                    <a:pt x="147" y="1681"/>
                    <a:pt x="337" y="1769"/>
                  </a:cubicBezTo>
                  <a:cubicBezTo>
                    <a:pt x="374" y="1790"/>
                    <a:pt x="414" y="1798"/>
                    <a:pt x="457" y="1798"/>
                  </a:cubicBezTo>
                  <a:cubicBezTo>
                    <a:pt x="534" y="1798"/>
                    <a:pt x="619" y="1773"/>
                    <a:pt x="703" y="1754"/>
                  </a:cubicBezTo>
                  <a:cubicBezTo>
                    <a:pt x="1013" y="1667"/>
                    <a:pt x="1324" y="1580"/>
                    <a:pt x="1635" y="1493"/>
                  </a:cubicBezTo>
                  <a:lnTo>
                    <a:pt x="1635" y="1493"/>
                  </a:lnTo>
                  <a:cubicBezTo>
                    <a:pt x="1597" y="1539"/>
                    <a:pt x="1574" y="1604"/>
                    <a:pt x="1581" y="1666"/>
                  </a:cubicBezTo>
                  <a:cubicBezTo>
                    <a:pt x="1596" y="1784"/>
                    <a:pt x="1728" y="1886"/>
                    <a:pt x="1859" y="1901"/>
                  </a:cubicBezTo>
                  <a:cubicBezTo>
                    <a:pt x="1894" y="1909"/>
                    <a:pt x="1929" y="1913"/>
                    <a:pt x="1966" y="1913"/>
                  </a:cubicBezTo>
                  <a:cubicBezTo>
                    <a:pt x="2054" y="1913"/>
                    <a:pt x="2147" y="1892"/>
                    <a:pt x="2240" y="1871"/>
                  </a:cubicBezTo>
                  <a:cubicBezTo>
                    <a:pt x="2913" y="1681"/>
                    <a:pt x="3587" y="1520"/>
                    <a:pt x="4275" y="1330"/>
                  </a:cubicBezTo>
                  <a:lnTo>
                    <a:pt x="4275" y="1330"/>
                  </a:lnTo>
                  <a:cubicBezTo>
                    <a:pt x="4216" y="1505"/>
                    <a:pt x="4246" y="1725"/>
                    <a:pt x="4275" y="1901"/>
                  </a:cubicBezTo>
                  <a:cubicBezTo>
                    <a:pt x="4285" y="2057"/>
                    <a:pt x="4333" y="2198"/>
                    <a:pt x="4433" y="2198"/>
                  </a:cubicBezTo>
                  <a:cubicBezTo>
                    <a:pt x="4474" y="2198"/>
                    <a:pt x="4523" y="2175"/>
                    <a:pt x="4582" y="2120"/>
                  </a:cubicBezTo>
                  <a:lnTo>
                    <a:pt x="4685" y="1213"/>
                  </a:lnTo>
                  <a:cubicBezTo>
                    <a:pt x="4743" y="700"/>
                    <a:pt x="4407" y="407"/>
                    <a:pt x="4172" y="261"/>
                  </a:cubicBezTo>
                  <a:cubicBezTo>
                    <a:pt x="3938" y="129"/>
                    <a:pt x="3660" y="85"/>
                    <a:pt x="3397" y="71"/>
                  </a:cubicBezTo>
                  <a:cubicBezTo>
                    <a:pt x="2961" y="33"/>
                    <a:pt x="2526" y="0"/>
                    <a:pt x="20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9">
              <a:extLst>
                <a:ext uri="{FF2B5EF4-FFF2-40B4-BE49-F238E27FC236}">
                  <a16:creationId xmlns:a16="http://schemas.microsoft.com/office/drawing/2014/main" xmlns="" id="{CEC1EFA2-D032-E932-3579-F500FA32F451}"/>
                </a:ext>
              </a:extLst>
            </p:cNvPr>
            <p:cNvSpPr/>
            <p:nvPr/>
          </p:nvSpPr>
          <p:spPr>
            <a:xfrm>
              <a:off x="6350913" y="3306920"/>
              <a:ext cx="25597" cy="274727"/>
            </a:xfrm>
            <a:custGeom>
              <a:avLst/>
              <a:gdLst/>
              <a:ahLst/>
              <a:cxnLst/>
              <a:rect l="l" t="t" r="r" b="b"/>
              <a:pathLst>
                <a:path w="352" h="3778" extrusionOk="0">
                  <a:moveTo>
                    <a:pt x="337" y="1"/>
                  </a:moveTo>
                  <a:cubicBezTo>
                    <a:pt x="308" y="1"/>
                    <a:pt x="220" y="850"/>
                    <a:pt x="132" y="1889"/>
                  </a:cubicBezTo>
                  <a:cubicBezTo>
                    <a:pt x="44" y="2929"/>
                    <a:pt x="0" y="3778"/>
                    <a:pt x="15" y="3778"/>
                  </a:cubicBezTo>
                  <a:cubicBezTo>
                    <a:pt x="59" y="3778"/>
                    <a:pt x="147" y="2929"/>
                    <a:pt x="220" y="1889"/>
                  </a:cubicBezTo>
                  <a:cubicBezTo>
                    <a:pt x="308" y="850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9">
              <a:extLst>
                <a:ext uri="{FF2B5EF4-FFF2-40B4-BE49-F238E27FC236}">
                  <a16:creationId xmlns:a16="http://schemas.microsoft.com/office/drawing/2014/main" xmlns="" id="{9B669888-DBCD-0BAB-1FD3-04B8217AE263}"/>
                </a:ext>
              </a:extLst>
            </p:cNvPr>
            <p:cNvSpPr/>
            <p:nvPr/>
          </p:nvSpPr>
          <p:spPr>
            <a:xfrm>
              <a:off x="6756471" y="3067237"/>
              <a:ext cx="209790" cy="445249"/>
            </a:xfrm>
            <a:custGeom>
              <a:avLst/>
              <a:gdLst/>
              <a:ahLst/>
              <a:cxnLst/>
              <a:rect l="l" t="t" r="r" b="b"/>
              <a:pathLst>
                <a:path w="2885" h="6123" extrusionOk="0">
                  <a:moveTo>
                    <a:pt x="1375" y="1"/>
                  </a:moveTo>
                  <a:cubicBezTo>
                    <a:pt x="1362" y="1"/>
                    <a:pt x="1281" y="69"/>
                    <a:pt x="1201" y="149"/>
                  </a:cubicBezTo>
                  <a:cubicBezTo>
                    <a:pt x="1040" y="266"/>
                    <a:pt x="835" y="442"/>
                    <a:pt x="601" y="720"/>
                  </a:cubicBezTo>
                  <a:cubicBezTo>
                    <a:pt x="367" y="998"/>
                    <a:pt x="147" y="1364"/>
                    <a:pt x="59" y="1818"/>
                  </a:cubicBezTo>
                  <a:cubicBezTo>
                    <a:pt x="1" y="2052"/>
                    <a:pt x="1" y="2301"/>
                    <a:pt x="59" y="2550"/>
                  </a:cubicBezTo>
                  <a:cubicBezTo>
                    <a:pt x="118" y="2814"/>
                    <a:pt x="220" y="3048"/>
                    <a:pt x="367" y="3267"/>
                  </a:cubicBezTo>
                  <a:cubicBezTo>
                    <a:pt x="513" y="3487"/>
                    <a:pt x="660" y="3692"/>
                    <a:pt x="835" y="3882"/>
                  </a:cubicBezTo>
                  <a:cubicBezTo>
                    <a:pt x="996" y="4073"/>
                    <a:pt x="1143" y="4278"/>
                    <a:pt x="1289" y="4439"/>
                  </a:cubicBezTo>
                  <a:cubicBezTo>
                    <a:pt x="1582" y="4790"/>
                    <a:pt x="1860" y="5083"/>
                    <a:pt x="2094" y="5332"/>
                  </a:cubicBezTo>
                  <a:cubicBezTo>
                    <a:pt x="2328" y="5595"/>
                    <a:pt x="2519" y="5785"/>
                    <a:pt x="2665" y="5917"/>
                  </a:cubicBezTo>
                  <a:cubicBezTo>
                    <a:pt x="2782" y="6049"/>
                    <a:pt x="2885" y="6122"/>
                    <a:pt x="2885" y="6122"/>
                  </a:cubicBezTo>
                  <a:cubicBezTo>
                    <a:pt x="2885" y="6122"/>
                    <a:pt x="2812" y="6049"/>
                    <a:pt x="2680" y="5902"/>
                  </a:cubicBezTo>
                  <a:cubicBezTo>
                    <a:pt x="2533" y="5756"/>
                    <a:pt x="2343" y="5537"/>
                    <a:pt x="2123" y="5302"/>
                  </a:cubicBezTo>
                  <a:cubicBezTo>
                    <a:pt x="1904" y="5039"/>
                    <a:pt x="1640" y="4731"/>
                    <a:pt x="1348" y="4380"/>
                  </a:cubicBezTo>
                  <a:cubicBezTo>
                    <a:pt x="1201" y="4204"/>
                    <a:pt x="1055" y="4014"/>
                    <a:pt x="879" y="3838"/>
                  </a:cubicBezTo>
                  <a:cubicBezTo>
                    <a:pt x="718" y="3648"/>
                    <a:pt x="572" y="3443"/>
                    <a:pt x="425" y="3223"/>
                  </a:cubicBezTo>
                  <a:cubicBezTo>
                    <a:pt x="279" y="3004"/>
                    <a:pt x="176" y="2784"/>
                    <a:pt x="118" y="2550"/>
                  </a:cubicBezTo>
                  <a:cubicBezTo>
                    <a:pt x="59" y="2316"/>
                    <a:pt x="59" y="2082"/>
                    <a:pt x="103" y="1862"/>
                  </a:cubicBezTo>
                  <a:cubicBezTo>
                    <a:pt x="191" y="1423"/>
                    <a:pt x="411" y="1071"/>
                    <a:pt x="601" y="793"/>
                  </a:cubicBezTo>
                  <a:cubicBezTo>
                    <a:pt x="806" y="515"/>
                    <a:pt x="1011" y="339"/>
                    <a:pt x="1157" y="208"/>
                  </a:cubicBezTo>
                  <a:cubicBezTo>
                    <a:pt x="1304" y="76"/>
                    <a:pt x="1377" y="3"/>
                    <a:pt x="1377" y="3"/>
                  </a:cubicBezTo>
                  <a:cubicBezTo>
                    <a:pt x="1377" y="1"/>
                    <a:pt x="1376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9">
              <a:extLst>
                <a:ext uri="{FF2B5EF4-FFF2-40B4-BE49-F238E27FC236}">
                  <a16:creationId xmlns:a16="http://schemas.microsoft.com/office/drawing/2014/main" xmlns="" id="{7473650E-D351-4F4C-9FCE-93785870C46E}"/>
                </a:ext>
              </a:extLst>
            </p:cNvPr>
            <p:cNvSpPr/>
            <p:nvPr/>
          </p:nvSpPr>
          <p:spPr>
            <a:xfrm>
              <a:off x="5976188" y="3452650"/>
              <a:ext cx="26687" cy="106677"/>
            </a:xfrm>
            <a:custGeom>
              <a:avLst/>
              <a:gdLst/>
              <a:ahLst/>
              <a:cxnLst/>
              <a:rect l="l" t="t" r="r" b="b"/>
              <a:pathLst>
                <a:path w="367" h="1467" extrusionOk="0">
                  <a:moveTo>
                    <a:pt x="333" y="0"/>
                  </a:moveTo>
                  <a:cubicBezTo>
                    <a:pt x="300" y="0"/>
                    <a:pt x="215" y="326"/>
                    <a:pt x="117" y="705"/>
                  </a:cubicBezTo>
                  <a:cubicBezTo>
                    <a:pt x="29" y="1130"/>
                    <a:pt x="0" y="1466"/>
                    <a:pt x="15" y="1466"/>
                  </a:cubicBezTo>
                  <a:cubicBezTo>
                    <a:pt x="44" y="1466"/>
                    <a:pt x="146" y="1130"/>
                    <a:pt x="234" y="749"/>
                  </a:cubicBezTo>
                  <a:cubicBezTo>
                    <a:pt x="322" y="324"/>
                    <a:pt x="366" y="2"/>
                    <a:pt x="337" y="2"/>
                  </a:cubicBezTo>
                  <a:cubicBezTo>
                    <a:pt x="336" y="1"/>
                    <a:pt x="334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9">
              <a:extLst>
                <a:ext uri="{FF2B5EF4-FFF2-40B4-BE49-F238E27FC236}">
                  <a16:creationId xmlns:a16="http://schemas.microsoft.com/office/drawing/2014/main" xmlns="" id="{8C2B60C5-4832-9741-83C7-DAB43479706B}"/>
                </a:ext>
              </a:extLst>
            </p:cNvPr>
            <p:cNvSpPr/>
            <p:nvPr/>
          </p:nvSpPr>
          <p:spPr>
            <a:xfrm>
              <a:off x="5998513" y="3447486"/>
              <a:ext cx="6472" cy="111840"/>
            </a:xfrm>
            <a:custGeom>
              <a:avLst/>
              <a:gdLst/>
              <a:ahLst/>
              <a:cxnLst/>
              <a:rect l="l" t="t" r="r" b="b"/>
              <a:pathLst>
                <a:path w="89" h="1538" extrusionOk="0">
                  <a:moveTo>
                    <a:pt x="30" y="0"/>
                  </a:moveTo>
                  <a:cubicBezTo>
                    <a:pt x="0" y="0"/>
                    <a:pt x="0" y="337"/>
                    <a:pt x="0" y="761"/>
                  </a:cubicBezTo>
                  <a:cubicBezTo>
                    <a:pt x="0" y="1186"/>
                    <a:pt x="30" y="1537"/>
                    <a:pt x="59" y="1537"/>
                  </a:cubicBezTo>
                  <a:cubicBezTo>
                    <a:pt x="74" y="1537"/>
                    <a:pt x="88" y="1186"/>
                    <a:pt x="88" y="761"/>
                  </a:cubicBezTo>
                  <a:cubicBezTo>
                    <a:pt x="88" y="337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9">
              <a:extLst>
                <a:ext uri="{FF2B5EF4-FFF2-40B4-BE49-F238E27FC236}">
                  <a16:creationId xmlns:a16="http://schemas.microsoft.com/office/drawing/2014/main" xmlns="" id="{53ECD6AA-8B27-C2DD-109B-1E52B45F0171}"/>
                </a:ext>
              </a:extLst>
            </p:cNvPr>
            <p:cNvSpPr/>
            <p:nvPr/>
          </p:nvSpPr>
          <p:spPr>
            <a:xfrm>
              <a:off x="6466901" y="3122794"/>
              <a:ext cx="116130" cy="772914"/>
            </a:xfrm>
            <a:custGeom>
              <a:avLst/>
              <a:gdLst/>
              <a:ahLst/>
              <a:cxnLst/>
              <a:rect l="l" t="t" r="r" b="b"/>
              <a:pathLst>
                <a:path w="1597" h="10629" extrusionOk="0">
                  <a:moveTo>
                    <a:pt x="1597" y="0"/>
                  </a:moveTo>
                  <a:cubicBezTo>
                    <a:pt x="1567" y="0"/>
                    <a:pt x="1567" y="29"/>
                    <a:pt x="1567" y="102"/>
                  </a:cubicBezTo>
                  <a:cubicBezTo>
                    <a:pt x="1567" y="176"/>
                    <a:pt x="1553" y="293"/>
                    <a:pt x="1553" y="410"/>
                  </a:cubicBezTo>
                  <a:cubicBezTo>
                    <a:pt x="1538" y="688"/>
                    <a:pt x="1523" y="1069"/>
                    <a:pt x="1494" y="1566"/>
                  </a:cubicBezTo>
                  <a:cubicBezTo>
                    <a:pt x="1450" y="2533"/>
                    <a:pt x="1333" y="3879"/>
                    <a:pt x="1113" y="5358"/>
                  </a:cubicBezTo>
                  <a:cubicBezTo>
                    <a:pt x="894" y="6822"/>
                    <a:pt x="616" y="8140"/>
                    <a:pt x="381" y="9091"/>
                  </a:cubicBezTo>
                  <a:cubicBezTo>
                    <a:pt x="250" y="9560"/>
                    <a:pt x="162" y="9955"/>
                    <a:pt x="89" y="10204"/>
                  </a:cubicBezTo>
                  <a:cubicBezTo>
                    <a:pt x="74" y="10336"/>
                    <a:pt x="30" y="10438"/>
                    <a:pt x="15" y="10511"/>
                  </a:cubicBezTo>
                  <a:cubicBezTo>
                    <a:pt x="1" y="10584"/>
                    <a:pt x="1" y="10628"/>
                    <a:pt x="1" y="10628"/>
                  </a:cubicBezTo>
                  <a:cubicBezTo>
                    <a:pt x="15" y="10628"/>
                    <a:pt x="15" y="10584"/>
                    <a:pt x="59" y="10540"/>
                  </a:cubicBezTo>
                  <a:cubicBezTo>
                    <a:pt x="74" y="10467"/>
                    <a:pt x="103" y="10365"/>
                    <a:pt x="147" y="10248"/>
                  </a:cubicBezTo>
                  <a:cubicBezTo>
                    <a:pt x="220" y="9984"/>
                    <a:pt x="323" y="9604"/>
                    <a:pt x="455" y="9120"/>
                  </a:cubicBezTo>
                  <a:cubicBezTo>
                    <a:pt x="718" y="8169"/>
                    <a:pt x="1011" y="6851"/>
                    <a:pt x="1231" y="5373"/>
                  </a:cubicBezTo>
                  <a:cubicBezTo>
                    <a:pt x="1450" y="3894"/>
                    <a:pt x="1538" y="2533"/>
                    <a:pt x="1567" y="1566"/>
                  </a:cubicBezTo>
                  <a:cubicBezTo>
                    <a:pt x="1597" y="1098"/>
                    <a:pt x="1597" y="688"/>
                    <a:pt x="1597" y="410"/>
                  </a:cubicBezTo>
                  <a:lnTo>
                    <a:pt x="1597" y="102"/>
                  </a:lnTo>
                  <a:lnTo>
                    <a:pt x="15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16" name="Google Shape;1416;p49">
              <a:extLst>
                <a:ext uri="{FF2B5EF4-FFF2-40B4-BE49-F238E27FC236}">
                  <a16:creationId xmlns:a16="http://schemas.microsoft.com/office/drawing/2014/main" xmlns="" id="{84E57A76-B5CF-F923-A004-16BB93111097}"/>
                </a:ext>
              </a:extLst>
            </p:cNvPr>
            <p:cNvGrpSpPr/>
            <p:nvPr/>
          </p:nvGrpSpPr>
          <p:grpSpPr>
            <a:xfrm>
              <a:off x="5668511" y="2548675"/>
              <a:ext cx="482274" cy="403509"/>
              <a:chOff x="5668511" y="2548675"/>
              <a:chExt cx="482274" cy="403509"/>
            </a:xfrm>
          </p:grpSpPr>
          <p:sp>
            <p:nvSpPr>
              <p:cNvPr id="1417" name="Google Shape;1417;p49">
                <a:extLst>
                  <a:ext uri="{FF2B5EF4-FFF2-40B4-BE49-F238E27FC236}">
                    <a16:creationId xmlns:a16="http://schemas.microsoft.com/office/drawing/2014/main" xmlns="" id="{7A08F71F-00EC-3632-78E3-C7BF1D67BDE9}"/>
                  </a:ext>
                </a:extLst>
              </p:cNvPr>
              <p:cNvSpPr/>
              <p:nvPr/>
            </p:nvSpPr>
            <p:spPr>
              <a:xfrm>
                <a:off x="5668511" y="2548675"/>
                <a:ext cx="458847" cy="403509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5549" extrusionOk="0">
                    <a:moveTo>
                      <a:pt x="3146" y="0"/>
                    </a:moveTo>
                    <a:cubicBezTo>
                      <a:pt x="2766" y="0"/>
                      <a:pt x="2379" y="77"/>
                      <a:pt x="2006" y="239"/>
                    </a:cubicBezTo>
                    <a:cubicBezTo>
                      <a:pt x="615" y="868"/>
                      <a:pt x="0" y="2508"/>
                      <a:pt x="615" y="3913"/>
                    </a:cubicBezTo>
                    <a:cubicBezTo>
                      <a:pt x="1089" y="4937"/>
                      <a:pt x="2095" y="5548"/>
                      <a:pt x="3160" y="5548"/>
                    </a:cubicBezTo>
                    <a:cubicBezTo>
                      <a:pt x="3541" y="5548"/>
                      <a:pt x="3930" y="5470"/>
                      <a:pt x="4304" y="5304"/>
                    </a:cubicBezTo>
                    <a:cubicBezTo>
                      <a:pt x="5695" y="4674"/>
                      <a:pt x="6310" y="3035"/>
                      <a:pt x="5695" y="1629"/>
                    </a:cubicBezTo>
                    <a:cubicBezTo>
                      <a:pt x="5220" y="604"/>
                      <a:pt x="4212" y="0"/>
                      <a:pt x="3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49">
                <a:extLst>
                  <a:ext uri="{FF2B5EF4-FFF2-40B4-BE49-F238E27FC236}">
                    <a16:creationId xmlns:a16="http://schemas.microsoft.com/office/drawing/2014/main" xmlns="" id="{4D3862F4-2477-8921-CC72-84B37A871DBC}"/>
                  </a:ext>
                </a:extLst>
              </p:cNvPr>
              <p:cNvSpPr/>
              <p:nvPr/>
            </p:nvSpPr>
            <p:spPr>
              <a:xfrm>
                <a:off x="6034728" y="2825736"/>
                <a:ext cx="116057" cy="70318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967" extrusionOk="0">
                    <a:moveTo>
                      <a:pt x="688" y="1"/>
                    </a:moveTo>
                    <a:lnTo>
                      <a:pt x="0" y="938"/>
                    </a:lnTo>
                    <a:lnTo>
                      <a:pt x="1596" y="967"/>
                    </a:lnTo>
                    <a:lnTo>
                      <a:pt x="6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49">
                <a:extLst>
                  <a:ext uri="{FF2B5EF4-FFF2-40B4-BE49-F238E27FC236}">
                    <a16:creationId xmlns:a16="http://schemas.microsoft.com/office/drawing/2014/main" xmlns="" id="{580B9E43-91C9-ED4C-DF63-FFDECE8E6762}"/>
                  </a:ext>
                </a:extLst>
              </p:cNvPr>
              <p:cNvSpPr/>
              <p:nvPr/>
            </p:nvSpPr>
            <p:spPr>
              <a:xfrm>
                <a:off x="5795189" y="2737382"/>
                <a:ext cx="39413" cy="99041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62" extrusionOk="0">
                    <a:moveTo>
                      <a:pt x="0" y="1"/>
                    </a:moveTo>
                    <a:cubicBezTo>
                      <a:pt x="15" y="469"/>
                      <a:pt x="30" y="923"/>
                      <a:pt x="44" y="1362"/>
                    </a:cubicBezTo>
                    <a:cubicBezTo>
                      <a:pt x="205" y="1318"/>
                      <a:pt x="381" y="1289"/>
                      <a:pt x="542" y="1289"/>
                    </a:cubicBezTo>
                    <a:cubicBezTo>
                      <a:pt x="527" y="835"/>
                      <a:pt x="498" y="484"/>
                      <a:pt x="469" y="30"/>
                    </a:cubicBezTo>
                    <a:cubicBezTo>
                      <a:pt x="322" y="1"/>
                      <a:pt x="132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49">
                <a:extLst>
                  <a:ext uri="{FF2B5EF4-FFF2-40B4-BE49-F238E27FC236}">
                    <a16:creationId xmlns:a16="http://schemas.microsoft.com/office/drawing/2014/main" xmlns="" id="{5E9C68AC-29BC-1468-A8C2-C1A88C78B1B5}"/>
                  </a:ext>
                </a:extLst>
              </p:cNvPr>
              <p:cNvSpPr/>
              <p:nvPr/>
            </p:nvSpPr>
            <p:spPr>
              <a:xfrm>
                <a:off x="5848420" y="2708658"/>
                <a:ext cx="50102" cy="12143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670" extrusionOk="0">
                    <a:moveTo>
                      <a:pt x="0" y="0"/>
                    </a:moveTo>
                    <a:lnTo>
                      <a:pt x="0" y="1611"/>
                    </a:lnTo>
                    <a:lnTo>
                      <a:pt x="688" y="166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49">
                <a:extLst>
                  <a:ext uri="{FF2B5EF4-FFF2-40B4-BE49-F238E27FC236}">
                    <a16:creationId xmlns:a16="http://schemas.microsoft.com/office/drawing/2014/main" xmlns="" id="{F6EE3E71-4B18-1E08-95BC-ACB6FE488BA3}"/>
                  </a:ext>
                </a:extLst>
              </p:cNvPr>
              <p:cNvSpPr/>
              <p:nvPr/>
            </p:nvSpPr>
            <p:spPr>
              <a:xfrm>
                <a:off x="5910159" y="2666044"/>
                <a:ext cx="66100" cy="15976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97" extrusionOk="0">
                    <a:moveTo>
                      <a:pt x="703" y="1"/>
                    </a:moveTo>
                    <a:lnTo>
                      <a:pt x="0" y="103"/>
                    </a:lnTo>
                    <a:lnTo>
                      <a:pt x="117" y="2197"/>
                    </a:lnTo>
                    <a:lnTo>
                      <a:pt x="908" y="2197"/>
                    </a:lnTo>
                    <a:lnTo>
                      <a:pt x="7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22" name="Google Shape;1422;p49">
            <a:extLst>
              <a:ext uri="{FF2B5EF4-FFF2-40B4-BE49-F238E27FC236}">
                <a16:creationId xmlns:a16="http://schemas.microsoft.com/office/drawing/2014/main" xmlns="" id="{FB6BD3E7-8BEB-0040-3EEB-999D58AA9E73}"/>
              </a:ext>
            </a:extLst>
          </p:cNvPr>
          <p:cNvGrpSpPr/>
          <p:nvPr/>
        </p:nvGrpSpPr>
        <p:grpSpPr>
          <a:xfrm>
            <a:off x="1713576" y="2557983"/>
            <a:ext cx="2047266" cy="2696140"/>
            <a:chOff x="1713576" y="2557983"/>
            <a:chExt cx="2047266" cy="2696140"/>
          </a:xfrm>
        </p:grpSpPr>
        <p:sp>
          <p:nvSpPr>
            <p:cNvPr id="1423" name="Google Shape;1423;p49">
              <a:extLst>
                <a:ext uri="{FF2B5EF4-FFF2-40B4-BE49-F238E27FC236}">
                  <a16:creationId xmlns:a16="http://schemas.microsoft.com/office/drawing/2014/main" xmlns="" id="{9A9DB73A-71F1-1840-FA25-37283DC31EAC}"/>
                </a:ext>
              </a:extLst>
            </p:cNvPr>
            <p:cNvSpPr/>
            <p:nvPr/>
          </p:nvSpPr>
          <p:spPr>
            <a:xfrm>
              <a:off x="3351952" y="5113487"/>
              <a:ext cx="408891" cy="127837"/>
            </a:xfrm>
            <a:custGeom>
              <a:avLst/>
              <a:gdLst/>
              <a:ahLst/>
              <a:cxnLst/>
              <a:rect l="l" t="t" r="r" b="b"/>
              <a:pathLst>
                <a:path w="5623" h="1758" extrusionOk="0">
                  <a:moveTo>
                    <a:pt x="308" y="1"/>
                  </a:moveTo>
                  <a:lnTo>
                    <a:pt x="1" y="1758"/>
                  </a:lnTo>
                  <a:cubicBezTo>
                    <a:pt x="1" y="1758"/>
                    <a:pt x="4188" y="1758"/>
                    <a:pt x="4890" y="1728"/>
                  </a:cubicBezTo>
                  <a:cubicBezTo>
                    <a:pt x="5622" y="1728"/>
                    <a:pt x="4305" y="1070"/>
                    <a:pt x="4305" y="1070"/>
                  </a:cubicBezTo>
                  <a:lnTo>
                    <a:pt x="45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9">
              <a:extLst>
                <a:ext uri="{FF2B5EF4-FFF2-40B4-BE49-F238E27FC236}">
                  <a16:creationId xmlns:a16="http://schemas.microsoft.com/office/drawing/2014/main" xmlns="" id="{36547CDB-6A9F-3A17-18DC-E15406B79C49}"/>
                </a:ext>
              </a:extLst>
            </p:cNvPr>
            <p:cNvSpPr/>
            <p:nvPr/>
          </p:nvSpPr>
          <p:spPr>
            <a:xfrm>
              <a:off x="3163535" y="5126286"/>
              <a:ext cx="409909" cy="127837"/>
            </a:xfrm>
            <a:custGeom>
              <a:avLst/>
              <a:gdLst/>
              <a:ahLst/>
              <a:cxnLst/>
              <a:rect l="l" t="t" r="r" b="b"/>
              <a:pathLst>
                <a:path w="5637" h="1758" extrusionOk="0">
                  <a:moveTo>
                    <a:pt x="323" y="1"/>
                  </a:moveTo>
                  <a:lnTo>
                    <a:pt x="1" y="1757"/>
                  </a:lnTo>
                  <a:cubicBezTo>
                    <a:pt x="1" y="1757"/>
                    <a:pt x="4173" y="1743"/>
                    <a:pt x="4905" y="1743"/>
                  </a:cubicBezTo>
                  <a:cubicBezTo>
                    <a:pt x="5637" y="1743"/>
                    <a:pt x="4319" y="1084"/>
                    <a:pt x="4319" y="1084"/>
                  </a:cubicBezTo>
                  <a:lnTo>
                    <a:pt x="45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9">
              <a:extLst>
                <a:ext uri="{FF2B5EF4-FFF2-40B4-BE49-F238E27FC236}">
                  <a16:creationId xmlns:a16="http://schemas.microsoft.com/office/drawing/2014/main" xmlns="" id="{E0852F04-075B-84B9-D3E6-C362ABFAA3F4}"/>
                </a:ext>
              </a:extLst>
            </p:cNvPr>
            <p:cNvSpPr/>
            <p:nvPr/>
          </p:nvSpPr>
          <p:spPr>
            <a:xfrm>
              <a:off x="2213961" y="4374731"/>
              <a:ext cx="71336" cy="878282"/>
            </a:xfrm>
            <a:custGeom>
              <a:avLst/>
              <a:gdLst/>
              <a:ahLst/>
              <a:cxnLst/>
              <a:rect l="l" t="t" r="r" b="b"/>
              <a:pathLst>
                <a:path w="981" h="12078" extrusionOk="0">
                  <a:moveTo>
                    <a:pt x="498" y="0"/>
                  </a:moveTo>
                  <a:lnTo>
                    <a:pt x="0" y="29"/>
                  </a:lnTo>
                  <a:lnTo>
                    <a:pt x="644" y="12078"/>
                  </a:lnTo>
                  <a:lnTo>
                    <a:pt x="981" y="12078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9">
              <a:extLst>
                <a:ext uri="{FF2B5EF4-FFF2-40B4-BE49-F238E27FC236}">
                  <a16:creationId xmlns:a16="http://schemas.microsoft.com/office/drawing/2014/main" xmlns="" id="{4482BA52-373F-E86E-E513-4F5BE9B81F10}"/>
                </a:ext>
              </a:extLst>
            </p:cNvPr>
            <p:cNvSpPr/>
            <p:nvPr/>
          </p:nvSpPr>
          <p:spPr>
            <a:xfrm>
              <a:off x="2854840" y="4349134"/>
              <a:ext cx="36213" cy="879373"/>
            </a:xfrm>
            <a:custGeom>
              <a:avLst/>
              <a:gdLst/>
              <a:ahLst/>
              <a:cxnLst/>
              <a:rect l="l" t="t" r="r" b="b"/>
              <a:pathLst>
                <a:path w="498" h="12093" extrusionOk="0">
                  <a:moveTo>
                    <a:pt x="498" y="1"/>
                  </a:moveTo>
                  <a:lnTo>
                    <a:pt x="0" y="15"/>
                  </a:lnTo>
                  <a:lnTo>
                    <a:pt x="44" y="12078"/>
                  </a:lnTo>
                  <a:lnTo>
                    <a:pt x="395" y="12093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9">
              <a:extLst>
                <a:ext uri="{FF2B5EF4-FFF2-40B4-BE49-F238E27FC236}">
                  <a16:creationId xmlns:a16="http://schemas.microsoft.com/office/drawing/2014/main" xmlns="" id="{DD6848A7-6800-E202-1233-1ECE2787ACFC}"/>
                </a:ext>
              </a:extLst>
            </p:cNvPr>
            <p:cNvSpPr/>
            <p:nvPr/>
          </p:nvSpPr>
          <p:spPr>
            <a:xfrm>
              <a:off x="2250103" y="4350225"/>
              <a:ext cx="622825" cy="563197"/>
            </a:xfrm>
            <a:custGeom>
              <a:avLst/>
              <a:gdLst/>
              <a:ahLst/>
              <a:cxnLst/>
              <a:rect l="l" t="t" r="r" b="b"/>
              <a:pathLst>
                <a:path w="8565" h="7745" extrusionOk="0">
                  <a:moveTo>
                    <a:pt x="8301" y="0"/>
                  </a:moveTo>
                  <a:lnTo>
                    <a:pt x="1" y="7218"/>
                  </a:lnTo>
                  <a:lnTo>
                    <a:pt x="1" y="7745"/>
                  </a:lnTo>
                  <a:lnTo>
                    <a:pt x="8565" y="205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9">
              <a:extLst>
                <a:ext uri="{FF2B5EF4-FFF2-40B4-BE49-F238E27FC236}">
                  <a16:creationId xmlns:a16="http://schemas.microsoft.com/office/drawing/2014/main" xmlns="" id="{99A5C798-F0E5-55FA-B006-C6F48D67027E}"/>
                </a:ext>
              </a:extLst>
            </p:cNvPr>
            <p:cNvSpPr/>
            <p:nvPr/>
          </p:nvSpPr>
          <p:spPr>
            <a:xfrm>
              <a:off x="2241594" y="4374731"/>
              <a:ext cx="644132" cy="538691"/>
            </a:xfrm>
            <a:custGeom>
              <a:avLst/>
              <a:gdLst/>
              <a:ahLst/>
              <a:cxnLst/>
              <a:rect l="l" t="t" r="r" b="b"/>
              <a:pathLst>
                <a:path w="8858" h="7408" extrusionOk="0">
                  <a:moveTo>
                    <a:pt x="235" y="0"/>
                  </a:moveTo>
                  <a:lnTo>
                    <a:pt x="1" y="220"/>
                  </a:lnTo>
                  <a:lnTo>
                    <a:pt x="8784" y="7408"/>
                  </a:lnTo>
                  <a:lnTo>
                    <a:pt x="8858" y="710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9">
              <a:extLst>
                <a:ext uri="{FF2B5EF4-FFF2-40B4-BE49-F238E27FC236}">
                  <a16:creationId xmlns:a16="http://schemas.microsoft.com/office/drawing/2014/main" xmlns="" id="{F9929063-4331-417F-96A3-445D44B4F5AF}"/>
                </a:ext>
              </a:extLst>
            </p:cNvPr>
            <p:cNvSpPr/>
            <p:nvPr/>
          </p:nvSpPr>
          <p:spPr>
            <a:xfrm>
              <a:off x="1713576" y="3029059"/>
              <a:ext cx="1540448" cy="1438788"/>
            </a:xfrm>
            <a:custGeom>
              <a:avLst/>
              <a:gdLst/>
              <a:ahLst/>
              <a:cxnLst/>
              <a:rect l="l" t="t" r="r" b="b"/>
              <a:pathLst>
                <a:path w="21184" h="19786" extrusionOk="0">
                  <a:moveTo>
                    <a:pt x="8257" y="1"/>
                  </a:moveTo>
                  <a:cubicBezTo>
                    <a:pt x="4905" y="660"/>
                    <a:pt x="2021" y="3295"/>
                    <a:pt x="1025" y="6559"/>
                  </a:cubicBezTo>
                  <a:cubicBezTo>
                    <a:pt x="1" y="9809"/>
                    <a:pt x="835" y="13557"/>
                    <a:pt x="3075" y="16148"/>
                  </a:cubicBezTo>
                  <a:cubicBezTo>
                    <a:pt x="5074" y="18463"/>
                    <a:pt x="8150" y="19786"/>
                    <a:pt x="11217" y="19786"/>
                  </a:cubicBezTo>
                  <a:cubicBezTo>
                    <a:pt x="11563" y="19786"/>
                    <a:pt x="11909" y="19769"/>
                    <a:pt x="12254" y="19735"/>
                  </a:cubicBezTo>
                  <a:cubicBezTo>
                    <a:pt x="15665" y="19383"/>
                    <a:pt x="18827" y="17392"/>
                    <a:pt x="20671" y="14509"/>
                  </a:cubicBezTo>
                  <a:cubicBezTo>
                    <a:pt x="20891" y="14186"/>
                    <a:pt x="21096" y="13820"/>
                    <a:pt x="21125" y="13411"/>
                  </a:cubicBezTo>
                  <a:cubicBezTo>
                    <a:pt x="21184" y="12898"/>
                    <a:pt x="20950" y="12415"/>
                    <a:pt x="20730" y="11947"/>
                  </a:cubicBezTo>
                  <a:cubicBezTo>
                    <a:pt x="18739" y="7950"/>
                    <a:pt x="15972" y="4334"/>
                    <a:pt x="12620" y="1362"/>
                  </a:cubicBezTo>
                  <a:cubicBezTo>
                    <a:pt x="11434" y="308"/>
                    <a:pt x="9824" y="1"/>
                    <a:pt x="82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9">
              <a:extLst>
                <a:ext uri="{FF2B5EF4-FFF2-40B4-BE49-F238E27FC236}">
                  <a16:creationId xmlns:a16="http://schemas.microsoft.com/office/drawing/2014/main" xmlns="" id="{6E108DAA-EE20-4477-DC50-9DFFD9DE0D73}"/>
                </a:ext>
              </a:extLst>
            </p:cNvPr>
            <p:cNvSpPr/>
            <p:nvPr/>
          </p:nvSpPr>
          <p:spPr>
            <a:xfrm>
              <a:off x="2308651" y="3838135"/>
              <a:ext cx="1410647" cy="1314805"/>
            </a:xfrm>
            <a:custGeom>
              <a:avLst/>
              <a:gdLst/>
              <a:ahLst/>
              <a:cxnLst/>
              <a:rect l="l" t="t" r="r" b="b"/>
              <a:pathLst>
                <a:path w="19399" h="18081" extrusionOk="0">
                  <a:moveTo>
                    <a:pt x="16948" y="1"/>
                  </a:moveTo>
                  <a:cubicBezTo>
                    <a:pt x="16945" y="1"/>
                    <a:pt x="16942" y="1"/>
                    <a:pt x="16939" y="1"/>
                  </a:cubicBezTo>
                  <a:cubicBezTo>
                    <a:pt x="14655" y="30"/>
                    <a:pt x="1026" y="806"/>
                    <a:pt x="1026" y="806"/>
                  </a:cubicBezTo>
                  <a:cubicBezTo>
                    <a:pt x="1026" y="806"/>
                    <a:pt x="1" y="4905"/>
                    <a:pt x="4012" y="5710"/>
                  </a:cubicBezTo>
                  <a:cubicBezTo>
                    <a:pt x="4800" y="5869"/>
                    <a:pt x="5679" y="5928"/>
                    <a:pt x="6582" y="5928"/>
                  </a:cubicBezTo>
                  <a:cubicBezTo>
                    <a:pt x="9231" y="5928"/>
                    <a:pt x="12092" y="5419"/>
                    <a:pt x="13491" y="5419"/>
                  </a:cubicBezTo>
                  <a:cubicBezTo>
                    <a:pt x="14036" y="5419"/>
                    <a:pt x="14359" y="5496"/>
                    <a:pt x="14362" y="5710"/>
                  </a:cubicBezTo>
                  <a:cubicBezTo>
                    <a:pt x="14406" y="6662"/>
                    <a:pt x="14655" y="18081"/>
                    <a:pt x="14655" y="18081"/>
                  </a:cubicBezTo>
                  <a:lnTo>
                    <a:pt x="19325" y="18081"/>
                  </a:lnTo>
                  <a:cubicBezTo>
                    <a:pt x="19325" y="18066"/>
                    <a:pt x="19340" y="17114"/>
                    <a:pt x="19354" y="15650"/>
                  </a:cubicBezTo>
                  <a:cubicBezTo>
                    <a:pt x="19398" y="10738"/>
                    <a:pt x="19194" y="1"/>
                    <a:pt x="16948" y="1"/>
                  </a:cubicBezTo>
                  <a:close/>
                </a:path>
              </a:pathLst>
            </a:custGeom>
            <a:solidFill>
              <a:srgbClr val="15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9">
              <a:extLst>
                <a:ext uri="{FF2B5EF4-FFF2-40B4-BE49-F238E27FC236}">
                  <a16:creationId xmlns:a16="http://schemas.microsoft.com/office/drawing/2014/main" xmlns="" id="{CB984505-10B4-AB4C-166D-958024925433}"/>
                </a:ext>
              </a:extLst>
            </p:cNvPr>
            <p:cNvSpPr/>
            <p:nvPr/>
          </p:nvSpPr>
          <p:spPr>
            <a:xfrm>
              <a:off x="2308651" y="3837860"/>
              <a:ext cx="1410647" cy="1314805"/>
            </a:xfrm>
            <a:custGeom>
              <a:avLst/>
              <a:gdLst/>
              <a:ahLst/>
              <a:cxnLst/>
              <a:rect l="l" t="t" r="r" b="b"/>
              <a:pathLst>
                <a:path w="19399" h="18081" extrusionOk="0">
                  <a:moveTo>
                    <a:pt x="16948" y="1"/>
                  </a:moveTo>
                  <a:cubicBezTo>
                    <a:pt x="16945" y="1"/>
                    <a:pt x="16942" y="1"/>
                    <a:pt x="16939" y="1"/>
                  </a:cubicBezTo>
                  <a:cubicBezTo>
                    <a:pt x="14655" y="30"/>
                    <a:pt x="1026" y="806"/>
                    <a:pt x="1026" y="806"/>
                  </a:cubicBezTo>
                  <a:cubicBezTo>
                    <a:pt x="1026" y="806"/>
                    <a:pt x="1" y="4905"/>
                    <a:pt x="4012" y="5710"/>
                  </a:cubicBezTo>
                  <a:cubicBezTo>
                    <a:pt x="4800" y="5869"/>
                    <a:pt x="5679" y="5928"/>
                    <a:pt x="6582" y="5928"/>
                  </a:cubicBezTo>
                  <a:cubicBezTo>
                    <a:pt x="9231" y="5928"/>
                    <a:pt x="12092" y="5419"/>
                    <a:pt x="13491" y="5419"/>
                  </a:cubicBezTo>
                  <a:cubicBezTo>
                    <a:pt x="14036" y="5419"/>
                    <a:pt x="14359" y="5496"/>
                    <a:pt x="14362" y="5710"/>
                  </a:cubicBezTo>
                  <a:cubicBezTo>
                    <a:pt x="14406" y="6662"/>
                    <a:pt x="14655" y="18081"/>
                    <a:pt x="14655" y="18081"/>
                  </a:cubicBezTo>
                  <a:lnTo>
                    <a:pt x="19325" y="18081"/>
                  </a:lnTo>
                  <a:cubicBezTo>
                    <a:pt x="19325" y="18066"/>
                    <a:pt x="19340" y="17114"/>
                    <a:pt x="19354" y="15650"/>
                  </a:cubicBezTo>
                  <a:cubicBezTo>
                    <a:pt x="19398" y="10738"/>
                    <a:pt x="19194" y="1"/>
                    <a:pt x="16948" y="1"/>
                  </a:cubicBez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9">
              <a:extLst>
                <a:ext uri="{FF2B5EF4-FFF2-40B4-BE49-F238E27FC236}">
                  <a16:creationId xmlns:a16="http://schemas.microsoft.com/office/drawing/2014/main" xmlns="" id="{380CD128-4C8F-B151-8C1B-068C233689C6}"/>
                </a:ext>
              </a:extLst>
            </p:cNvPr>
            <p:cNvSpPr/>
            <p:nvPr/>
          </p:nvSpPr>
          <p:spPr>
            <a:xfrm>
              <a:off x="2170256" y="4291686"/>
              <a:ext cx="743173" cy="108640"/>
            </a:xfrm>
            <a:custGeom>
              <a:avLst/>
              <a:gdLst/>
              <a:ahLst/>
              <a:cxnLst/>
              <a:rect l="l" t="t" r="r" b="b"/>
              <a:pathLst>
                <a:path w="10220" h="1494" extrusionOk="0">
                  <a:moveTo>
                    <a:pt x="10219" y="0"/>
                  </a:moveTo>
                  <a:lnTo>
                    <a:pt x="1" y="469"/>
                  </a:lnTo>
                  <a:lnTo>
                    <a:pt x="250" y="1493"/>
                  </a:lnTo>
                  <a:lnTo>
                    <a:pt x="10044" y="981"/>
                  </a:lnTo>
                  <a:lnTo>
                    <a:pt x="10219" y="0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9">
              <a:extLst>
                <a:ext uri="{FF2B5EF4-FFF2-40B4-BE49-F238E27FC236}">
                  <a16:creationId xmlns:a16="http://schemas.microsoft.com/office/drawing/2014/main" xmlns="" id="{2D31C331-6BD3-1164-A643-4398EFE4137B}"/>
                </a:ext>
              </a:extLst>
            </p:cNvPr>
            <p:cNvSpPr/>
            <p:nvPr/>
          </p:nvSpPr>
          <p:spPr>
            <a:xfrm>
              <a:off x="1872178" y="3059165"/>
              <a:ext cx="767606" cy="830143"/>
            </a:xfrm>
            <a:custGeom>
              <a:avLst/>
              <a:gdLst/>
              <a:ahLst/>
              <a:cxnLst/>
              <a:rect l="l" t="t" r="r" b="b"/>
              <a:pathLst>
                <a:path w="10556" h="11416" extrusionOk="0">
                  <a:moveTo>
                    <a:pt x="5434" y="1"/>
                  </a:moveTo>
                  <a:cubicBezTo>
                    <a:pt x="4815" y="1"/>
                    <a:pt x="4185" y="156"/>
                    <a:pt x="3617" y="407"/>
                  </a:cubicBezTo>
                  <a:cubicBezTo>
                    <a:pt x="1479" y="1343"/>
                    <a:pt x="1" y="3657"/>
                    <a:pt x="45" y="5999"/>
                  </a:cubicBezTo>
                  <a:cubicBezTo>
                    <a:pt x="103" y="8319"/>
                    <a:pt x="1655" y="10525"/>
                    <a:pt x="3819" y="11391"/>
                  </a:cubicBezTo>
                  <a:lnTo>
                    <a:pt x="3819" y="11391"/>
                  </a:lnTo>
                  <a:cubicBezTo>
                    <a:pt x="5108" y="11219"/>
                    <a:pt x="6226" y="10731"/>
                    <a:pt x="7423" y="10244"/>
                  </a:cubicBezTo>
                  <a:cubicBezTo>
                    <a:pt x="8682" y="9732"/>
                    <a:pt x="9516" y="8488"/>
                    <a:pt x="9956" y="7185"/>
                  </a:cubicBezTo>
                  <a:cubicBezTo>
                    <a:pt x="10556" y="5384"/>
                    <a:pt x="9678" y="3408"/>
                    <a:pt x="8536" y="1900"/>
                  </a:cubicBezTo>
                  <a:cubicBezTo>
                    <a:pt x="8067" y="1256"/>
                    <a:pt x="7511" y="612"/>
                    <a:pt x="6779" y="289"/>
                  </a:cubicBezTo>
                  <a:cubicBezTo>
                    <a:pt x="6358" y="88"/>
                    <a:pt x="5899" y="1"/>
                    <a:pt x="5434" y="1"/>
                  </a:cubicBezTo>
                  <a:close/>
                  <a:moveTo>
                    <a:pt x="3819" y="11391"/>
                  </a:moveTo>
                  <a:cubicBezTo>
                    <a:pt x="3752" y="11400"/>
                    <a:pt x="3685" y="11408"/>
                    <a:pt x="3617" y="11415"/>
                  </a:cubicBezTo>
                  <a:lnTo>
                    <a:pt x="3880" y="11415"/>
                  </a:lnTo>
                  <a:cubicBezTo>
                    <a:pt x="3860" y="11408"/>
                    <a:pt x="3839" y="11399"/>
                    <a:pt x="3819" y="11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9">
              <a:extLst>
                <a:ext uri="{FF2B5EF4-FFF2-40B4-BE49-F238E27FC236}">
                  <a16:creationId xmlns:a16="http://schemas.microsoft.com/office/drawing/2014/main" xmlns="" id="{CE600268-D3B4-3B3D-D7D4-89CDE66818C6}"/>
                </a:ext>
              </a:extLst>
            </p:cNvPr>
            <p:cNvSpPr/>
            <p:nvPr/>
          </p:nvSpPr>
          <p:spPr>
            <a:xfrm>
              <a:off x="3651121" y="5198714"/>
              <a:ext cx="30905" cy="11926"/>
            </a:xfrm>
            <a:custGeom>
              <a:avLst/>
              <a:gdLst/>
              <a:ahLst/>
              <a:cxnLst/>
              <a:rect l="l" t="t" r="r" b="b"/>
              <a:pathLst>
                <a:path w="425" h="164" extrusionOk="0">
                  <a:moveTo>
                    <a:pt x="425" y="0"/>
                  </a:moveTo>
                  <a:cubicBezTo>
                    <a:pt x="396" y="0"/>
                    <a:pt x="308" y="15"/>
                    <a:pt x="205" y="44"/>
                  </a:cubicBezTo>
                  <a:cubicBezTo>
                    <a:pt x="74" y="88"/>
                    <a:pt x="0" y="132"/>
                    <a:pt x="0" y="161"/>
                  </a:cubicBezTo>
                  <a:cubicBezTo>
                    <a:pt x="2" y="163"/>
                    <a:pt x="4" y="163"/>
                    <a:pt x="8" y="163"/>
                  </a:cubicBezTo>
                  <a:cubicBezTo>
                    <a:pt x="34" y="163"/>
                    <a:pt x="116" y="114"/>
                    <a:pt x="220" y="88"/>
                  </a:cubicBezTo>
                  <a:cubicBezTo>
                    <a:pt x="322" y="29"/>
                    <a:pt x="425" y="15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9">
              <a:extLst>
                <a:ext uri="{FF2B5EF4-FFF2-40B4-BE49-F238E27FC236}">
                  <a16:creationId xmlns:a16="http://schemas.microsoft.com/office/drawing/2014/main" xmlns="" id="{CBF04E29-5B5C-B2CF-127C-120D4DC85C89}"/>
                </a:ext>
              </a:extLst>
            </p:cNvPr>
            <p:cNvSpPr/>
            <p:nvPr/>
          </p:nvSpPr>
          <p:spPr>
            <a:xfrm>
              <a:off x="3636213" y="5193333"/>
              <a:ext cx="31996" cy="10762"/>
            </a:xfrm>
            <a:custGeom>
              <a:avLst/>
              <a:gdLst/>
              <a:ahLst/>
              <a:cxnLst/>
              <a:rect l="l" t="t" r="r" b="b"/>
              <a:pathLst>
                <a:path w="440" h="148" extrusionOk="0">
                  <a:moveTo>
                    <a:pt x="440" y="1"/>
                  </a:moveTo>
                  <a:cubicBezTo>
                    <a:pt x="440" y="1"/>
                    <a:pt x="337" y="1"/>
                    <a:pt x="205" y="30"/>
                  </a:cubicBezTo>
                  <a:cubicBezTo>
                    <a:pt x="88" y="74"/>
                    <a:pt x="0" y="118"/>
                    <a:pt x="0" y="147"/>
                  </a:cubicBezTo>
                  <a:lnTo>
                    <a:pt x="220" y="74"/>
                  </a:lnTo>
                  <a:cubicBezTo>
                    <a:pt x="352" y="30"/>
                    <a:pt x="440" y="16"/>
                    <a:pt x="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9">
              <a:extLst>
                <a:ext uri="{FF2B5EF4-FFF2-40B4-BE49-F238E27FC236}">
                  <a16:creationId xmlns:a16="http://schemas.microsoft.com/office/drawing/2014/main" xmlns="" id="{5095FED2-BC01-348B-2159-775702100AAC}"/>
                </a:ext>
              </a:extLst>
            </p:cNvPr>
            <p:cNvSpPr/>
            <p:nvPr/>
          </p:nvSpPr>
          <p:spPr>
            <a:xfrm>
              <a:off x="3663919" y="5206059"/>
              <a:ext cx="25597" cy="24651"/>
            </a:xfrm>
            <a:custGeom>
              <a:avLst/>
              <a:gdLst/>
              <a:ahLst/>
              <a:cxnLst/>
              <a:rect l="l" t="t" r="r" b="b"/>
              <a:pathLst>
                <a:path w="352" h="339" extrusionOk="0">
                  <a:moveTo>
                    <a:pt x="334" y="1"/>
                  </a:moveTo>
                  <a:cubicBezTo>
                    <a:pt x="294" y="1"/>
                    <a:pt x="197" y="10"/>
                    <a:pt x="117" y="89"/>
                  </a:cubicBezTo>
                  <a:cubicBezTo>
                    <a:pt x="0" y="207"/>
                    <a:pt x="0" y="338"/>
                    <a:pt x="29" y="338"/>
                  </a:cubicBezTo>
                  <a:cubicBezTo>
                    <a:pt x="29" y="338"/>
                    <a:pt x="44" y="221"/>
                    <a:pt x="132" y="119"/>
                  </a:cubicBezTo>
                  <a:cubicBezTo>
                    <a:pt x="249" y="16"/>
                    <a:pt x="351" y="16"/>
                    <a:pt x="351" y="2"/>
                  </a:cubicBezTo>
                  <a:cubicBezTo>
                    <a:pt x="351" y="2"/>
                    <a:pt x="345" y="1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9">
              <a:extLst>
                <a:ext uri="{FF2B5EF4-FFF2-40B4-BE49-F238E27FC236}">
                  <a16:creationId xmlns:a16="http://schemas.microsoft.com/office/drawing/2014/main" xmlns="" id="{42A90161-078B-AF9E-538E-A579B8B4A492}"/>
                </a:ext>
              </a:extLst>
            </p:cNvPr>
            <p:cNvSpPr/>
            <p:nvPr/>
          </p:nvSpPr>
          <p:spPr>
            <a:xfrm>
              <a:off x="3501027" y="5212531"/>
              <a:ext cx="71409" cy="3272"/>
            </a:xfrm>
            <a:custGeom>
              <a:avLst/>
              <a:gdLst/>
              <a:ahLst/>
              <a:cxnLst/>
              <a:rect l="l" t="t" r="r" b="b"/>
              <a:pathLst>
                <a:path w="982" h="45" extrusionOk="0">
                  <a:moveTo>
                    <a:pt x="483" y="0"/>
                  </a:moveTo>
                  <a:cubicBezTo>
                    <a:pt x="220" y="0"/>
                    <a:pt x="0" y="0"/>
                    <a:pt x="0" y="30"/>
                  </a:cubicBezTo>
                  <a:cubicBezTo>
                    <a:pt x="0" y="44"/>
                    <a:pt x="220" y="44"/>
                    <a:pt x="483" y="44"/>
                  </a:cubicBezTo>
                  <a:cubicBezTo>
                    <a:pt x="761" y="44"/>
                    <a:pt x="981" y="44"/>
                    <a:pt x="981" y="30"/>
                  </a:cubicBezTo>
                  <a:cubicBezTo>
                    <a:pt x="981" y="30"/>
                    <a:pt x="761" y="0"/>
                    <a:pt x="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9">
              <a:extLst>
                <a:ext uri="{FF2B5EF4-FFF2-40B4-BE49-F238E27FC236}">
                  <a16:creationId xmlns:a16="http://schemas.microsoft.com/office/drawing/2014/main" xmlns="" id="{F37FE0A7-3D8A-6B37-7313-4D793AF38366}"/>
                </a:ext>
              </a:extLst>
            </p:cNvPr>
            <p:cNvSpPr/>
            <p:nvPr/>
          </p:nvSpPr>
          <p:spPr>
            <a:xfrm>
              <a:off x="3169934" y="5240237"/>
              <a:ext cx="363078" cy="3200"/>
            </a:xfrm>
            <a:custGeom>
              <a:avLst/>
              <a:gdLst/>
              <a:ahLst/>
              <a:cxnLst/>
              <a:rect l="l" t="t" r="r" b="b"/>
              <a:pathLst>
                <a:path w="4993" h="44" extrusionOk="0">
                  <a:moveTo>
                    <a:pt x="2504" y="0"/>
                  </a:moveTo>
                  <a:cubicBezTo>
                    <a:pt x="1128" y="0"/>
                    <a:pt x="0" y="0"/>
                    <a:pt x="0" y="29"/>
                  </a:cubicBezTo>
                  <a:cubicBezTo>
                    <a:pt x="0" y="44"/>
                    <a:pt x="1128" y="44"/>
                    <a:pt x="2504" y="44"/>
                  </a:cubicBezTo>
                  <a:cubicBezTo>
                    <a:pt x="3865" y="44"/>
                    <a:pt x="4992" y="44"/>
                    <a:pt x="4992" y="29"/>
                  </a:cubicBezTo>
                  <a:cubicBezTo>
                    <a:pt x="4992" y="29"/>
                    <a:pt x="3865" y="15"/>
                    <a:pt x="2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9">
              <a:extLst>
                <a:ext uri="{FF2B5EF4-FFF2-40B4-BE49-F238E27FC236}">
                  <a16:creationId xmlns:a16="http://schemas.microsoft.com/office/drawing/2014/main" xmlns="" id="{881F2C09-5733-0978-F48C-7EAB0DBCCB96}"/>
                </a:ext>
              </a:extLst>
            </p:cNvPr>
            <p:cNvSpPr/>
            <p:nvPr/>
          </p:nvSpPr>
          <p:spPr>
            <a:xfrm>
              <a:off x="3463722" y="5211077"/>
              <a:ext cx="29887" cy="12726"/>
            </a:xfrm>
            <a:custGeom>
              <a:avLst/>
              <a:gdLst/>
              <a:ahLst/>
              <a:cxnLst/>
              <a:rect l="l" t="t" r="r" b="b"/>
              <a:pathLst>
                <a:path w="411" h="175" extrusionOk="0">
                  <a:moveTo>
                    <a:pt x="395" y="0"/>
                  </a:moveTo>
                  <a:cubicBezTo>
                    <a:pt x="362" y="0"/>
                    <a:pt x="281" y="20"/>
                    <a:pt x="191" y="64"/>
                  </a:cubicBezTo>
                  <a:cubicBezTo>
                    <a:pt x="74" y="94"/>
                    <a:pt x="1" y="152"/>
                    <a:pt x="1" y="167"/>
                  </a:cubicBezTo>
                  <a:cubicBezTo>
                    <a:pt x="4" y="172"/>
                    <a:pt x="9" y="175"/>
                    <a:pt x="16" y="175"/>
                  </a:cubicBezTo>
                  <a:cubicBezTo>
                    <a:pt x="49" y="175"/>
                    <a:pt x="125" y="129"/>
                    <a:pt x="220" y="94"/>
                  </a:cubicBezTo>
                  <a:cubicBezTo>
                    <a:pt x="323" y="50"/>
                    <a:pt x="411" y="20"/>
                    <a:pt x="411" y="6"/>
                  </a:cubicBezTo>
                  <a:cubicBezTo>
                    <a:pt x="411" y="2"/>
                    <a:pt x="405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9">
              <a:extLst>
                <a:ext uri="{FF2B5EF4-FFF2-40B4-BE49-F238E27FC236}">
                  <a16:creationId xmlns:a16="http://schemas.microsoft.com/office/drawing/2014/main" xmlns="" id="{505F3890-49D1-8C37-AC8D-224C169EC4AE}"/>
                </a:ext>
              </a:extLst>
            </p:cNvPr>
            <p:cNvSpPr/>
            <p:nvPr/>
          </p:nvSpPr>
          <p:spPr>
            <a:xfrm>
              <a:off x="3449905" y="5206132"/>
              <a:ext cx="31996" cy="10689"/>
            </a:xfrm>
            <a:custGeom>
              <a:avLst/>
              <a:gdLst/>
              <a:ahLst/>
              <a:cxnLst/>
              <a:rect l="l" t="t" r="r" b="b"/>
              <a:pathLst>
                <a:path w="440" h="147" extrusionOk="0">
                  <a:moveTo>
                    <a:pt x="440" y="1"/>
                  </a:moveTo>
                  <a:cubicBezTo>
                    <a:pt x="425" y="1"/>
                    <a:pt x="337" y="1"/>
                    <a:pt x="205" y="30"/>
                  </a:cubicBezTo>
                  <a:cubicBezTo>
                    <a:pt x="88" y="74"/>
                    <a:pt x="1" y="132"/>
                    <a:pt x="1" y="147"/>
                  </a:cubicBezTo>
                  <a:lnTo>
                    <a:pt x="220" y="74"/>
                  </a:lnTo>
                  <a:cubicBezTo>
                    <a:pt x="352" y="44"/>
                    <a:pt x="440" y="15"/>
                    <a:pt x="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9">
              <a:extLst>
                <a:ext uri="{FF2B5EF4-FFF2-40B4-BE49-F238E27FC236}">
                  <a16:creationId xmlns:a16="http://schemas.microsoft.com/office/drawing/2014/main" xmlns="" id="{6731793A-F3FA-0BCA-4C58-8A1986349E5E}"/>
                </a:ext>
              </a:extLst>
            </p:cNvPr>
            <p:cNvSpPr/>
            <p:nvPr/>
          </p:nvSpPr>
          <p:spPr>
            <a:xfrm>
              <a:off x="3172043" y="5200242"/>
              <a:ext cx="102314" cy="41085"/>
            </a:xfrm>
            <a:custGeom>
              <a:avLst/>
              <a:gdLst/>
              <a:ahLst/>
              <a:cxnLst/>
              <a:rect l="l" t="t" r="r" b="b"/>
              <a:pathLst>
                <a:path w="1407" h="565" extrusionOk="0">
                  <a:moveTo>
                    <a:pt x="400" y="0"/>
                  </a:moveTo>
                  <a:cubicBezTo>
                    <a:pt x="339" y="0"/>
                    <a:pt x="284" y="3"/>
                    <a:pt x="235" y="8"/>
                  </a:cubicBezTo>
                  <a:cubicBezTo>
                    <a:pt x="88" y="23"/>
                    <a:pt x="1" y="52"/>
                    <a:pt x="1" y="52"/>
                  </a:cubicBezTo>
                  <a:cubicBezTo>
                    <a:pt x="1" y="57"/>
                    <a:pt x="10" y="59"/>
                    <a:pt x="29" y="59"/>
                  </a:cubicBezTo>
                  <a:cubicBezTo>
                    <a:pt x="66" y="59"/>
                    <a:pt x="137" y="52"/>
                    <a:pt x="235" y="52"/>
                  </a:cubicBezTo>
                  <a:cubicBezTo>
                    <a:pt x="296" y="40"/>
                    <a:pt x="366" y="33"/>
                    <a:pt x="444" y="33"/>
                  </a:cubicBezTo>
                  <a:cubicBezTo>
                    <a:pt x="554" y="33"/>
                    <a:pt x="677" y="47"/>
                    <a:pt x="806" y="82"/>
                  </a:cubicBezTo>
                  <a:cubicBezTo>
                    <a:pt x="1011" y="140"/>
                    <a:pt x="1186" y="243"/>
                    <a:pt x="1274" y="360"/>
                  </a:cubicBezTo>
                  <a:cubicBezTo>
                    <a:pt x="1377" y="462"/>
                    <a:pt x="1406" y="565"/>
                    <a:pt x="1406" y="565"/>
                  </a:cubicBezTo>
                  <a:lnTo>
                    <a:pt x="1406" y="477"/>
                  </a:lnTo>
                  <a:cubicBezTo>
                    <a:pt x="1391" y="448"/>
                    <a:pt x="1377" y="389"/>
                    <a:pt x="1318" y="345"/>
                  </a:cubicBezTo>
                  <a:cubicBezTo>
                    <a:pt x="1230" y="228"/>
                    <a:pt x="1040" y="96"/>
                    <a:pt x="820" y="52"/>
                  </a:cubicBezTo>
                  <a:cubicBezTo>
                    <a:pt x="664" y="13"/>
                    <a:pt x="521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9">
              <a:extLst>
                <a:ext uri="{FF2B5EF4-FFF2-40B4-BE49-F238E27FC236}">
                  <a16:creationId xmlns:a16="http://schemas.microsoft.com/office/drawing/2014/main" xmlns="" id="{8A763E32-DF84-B265-3301-CD3374B90461}"/>
                </a:ext>
              </a:extLst>
            </p:cNvPr>
            <p:cNvSpPr/>
            <p:nvPr/>
          </p:nvSpPr>
          <p:spPr>
            <a:xfrm>
              <a:off x="3476521" y="5219730"/>
              <a:ext cx="25597" cy="23706"/>
            </a:xfrm>
            <a:custGeom>
              <a:avLst/>
              <a:gdLst/>
              <a:ahLst/>
              <a:cxnLst/>
              <a:rect l="l" t="t" r="r" b="b"/>
              <a:pathLst>
                <a:path w="352" h="326" extrusionOk="0">
                  <a:moveTo>
                    <a:pt x="314" y="1"/>
                  </a:moveTo>
                  <a:cubicBezTo>
                    <a:pt x="267" y="1"/>
                    <a:pt x="186" y="14"/>
                    <a:pt x="118" y="92"/>
                  </a:cubicBezTo>
                  <a:cubicBezTo>
                    <a:pt x="1" y="194"/>
                    <a:pt x="1" y="326"/>
                    <a:pt x="15" y="326"/>
                  </a:cubicBezTo>
                  <a:cubicBezTo>
                    <a:pt x="44" y="326"/>
                    <a:pt x="59" y="209"/>
                    <a:pt x="132" y="106"/>
                  </a:cubicBezTo>
                  <a:cubicBezTo>
                    <a:pt x="235" y="19"/>
                    <a:pt x="352" y="19"/>
                    <a:pt x="352" y="4"/>
                  </a:cubicBezTo>
                  <a:cubicBezTo>
                    <a:pt x="352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9">
              <a:extLst>
                <a:ext uri="{FF2B5EF4-FFF2-40B4-BE49-F238E27FC236}">
                  <a16:creationId xmlns:a16="http://schemas.microsoft.com/office/drawing/2014/main" xmlns="" id="{801C8D0F-5111-CF0B-034A-5F63FCAC11A1}"/>
                </a:ext>
              </a:extLst>
            </p:cNvPr>
            <p:cNvSpPr/>
            <p:nvPr/>
          </p:nvSpPr>
          <p:spPr>
            <a:xfrm>
              <a:off x="3312610" y="5226348"/>
              <a:ext cx="72427" cy="2182"/>
            </a:xfrm>
            <a:custGeom>
              <a:avLst/>
              <a:gdLst/>
              <a:ahLst/>
              <a:cxnLst/>
              <a:rect l="l" t="t" r="r" b="b"/>
              <a:pathLst>
                <a:path w="996" h="30" extrusionOk="0">
                  <a:moveTo>
                    <a:pt x="498" y="1"/>
                  </a:moveTo>
                  <a:cubicBezTo>
                    <a:pt x="220" y="1"/>
                    <a:pt x="0" y="1"/>
                    <a:pt x="0" y="15"/>
                  </a:cubicBezTo>
                  <a:cubicBezTo>
                    <a:pt x="0" y="30"/>
                    <a:pt x="220" y="30"/>
                    <a:pt x="498" y="30"/>
                  </a:cubicBezTo>
                  <a:cubicBezTo>
                    <a:pt x="776" y="30"/>
                    <a:pt x="996" y="30"/>
                    <a:pt x="996" y="15"/>
                  </a:cubicBezTo>
                  <a:cubicBezTo>
                    <a:pt x="996" y="1"/>
                    <a:pt x="776" y="1"/>
                    <a:pt x="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9">
              <a:extLst>
                <a:ext uri="{FF2B5EF4-FFF2-40B4-BE49-F238E27FC236}">
                  <a16:creationId xmlns:a16="http://schemas.microsoft.com/office/drawing/2014/main" xmlns="" id="{34C8A4BD-C850-08EF-AE13-DA4541C1BE36}"/>
                </a:ext>
              </a:extLst>
            </p:cNvPr>
            <p:cNvSpPr/>
            <p:nvPr/>
          </p:nvSpPr>
          <p:spPr>
            <a:xfrm>
              <a:off x="3338135" y="3481446"/>
              <a:ext cx="250221" cy="313994"/>
            </a:xfrm>
            <a:custGeom>
              <a:avLst/>
              <a:gdLst/>
              <a:ahLst/>
              <a:cxnLst/>
              <a:rect l="l" t="t" r="r" b="b"/>
              <a:pathLst>
                <a:path w="3441" h="4318" extrusionOk="0">
                  <a:moveTo>
                    <a:pt x="1294" y="0"/>
                  </a:moveTo>
                  <a:cubicBezTo>
                    <a:pt x="1104" y="0"/>
                    <a:pt x="0" y="1627"/>
                    <a:pt x="0" y="1627"/>
                  </a:cubicBezTo>
                  <a:cubicBezTo>
                    <a:pt x="0" y="1627"/>
                    <a:pt x="612" y="4317"/>
                    <a:pt x="1128" y="4317"/>
                  </a:cubicBezTo>
                  <a:cubicBezTo>
                    <a:pt x="1148" y="4317"/>
                    <a:pt x="1167" y="4314"/>
                    <a:pt x="1186" y="4306"/>
                  </a:cubicBezTo>
                  <a:cubicBezTo>
                    <a:pt x="1186" y="4306"/>
                    <a:pt x="3075" y="3193"/>
                    <a:pt x="3177" y="2944"/>
                  </a:cubicBezTo>
                  <a:cubicBezTo>
                    <a:pt x="3216" y="2871"/>
                    <a:pt x="3130" y="2846"/>
                    <a:pt x="2998" y="2846"/>
                  </a:cubicBezTo>
                  <a:cubicBezTo>
                    <a:pt x="2733" y="2846"/>
                    <a:pt x="2284" y="2944"/>
                    <a:pt x="2284" y="2944"/>
                  </a:cubicBezTo>
                  <a:cubicBezTo>
                    <a:pt x="2284" y="2944"/>
                    <a:pt x="3250" y="2607"/>
                    <a:pt x="3367" y="2358"/>
                  </a:cubicBezTo>
                  <a:cubicBezTo>
                    <a:pt x="3397" y="2280"/>
                    <a:pt x="3257" y="2254"/>
                    <a:pt x="3057" y="2254"/>
                  </a:cubicBezTo>
                  <a:cubicBezTo>
                    <a:pt x="2658" y="2254"/>
                    <a:pt x="2021" y="2358"/>
                    <a:pt x="2021" y="2358"/>
                  </a:cubicBezTo>
                  <a:cubicBezTo>
                    <a:pt x="2021" y="2358"/>
                    <a:pt x="3441" y="2051"/>
                    <a:pt x="3382" y="1744"/>
                  </a:cubicBezTo>
                  <a:cubicBezTo>
                    <a:pt x="3353" y="1622"/>
                    <a:pt x="3085" y="1585"/>
                    <a:pt x="2772" y="1585"/>
                  </a:cubicBezTo>
                  <a:cubicBezTo>
                    <a:pt x="2295" y="1585"/>
                    <a:pt x="1713" y="1670"/>
                    <a:pt x="1713" y="1670"/>
                  </a:cubicBezTo>
                  <a:cubicBezTo>
                    <a:pt x="1713" y="1670"/>
                    <a:pt x="3353" y="1290"/>
                    <a:pt x="3338" y="938"/>
                  </a:cubicBezTo>
                  <a:cubicBezTo>
                    <a:pt x="3331" y="851"/>
                    <a:pt x="3191" y="818"/>
                    <a:pt x="2985" y="818"/>
                  </a:cubicBezTo>
                  <a:cubicBezTo>
                    <a:pt x="2367" y="818"/>
                    <a:pt x="1157" y="1114"/>
                    <a:pt x="1157" y="1114"/>
                  </a:cubicBezTo>
                  <a:cubicBezTo>
                    <a:pt x="1552" y="602"/>
                    <a:pt x="1464" y="60"/>
                    <a:pt x="1303" y="2"/>
                  </a:cubicBezTo>
                  <a:cubicBezTo>
                    <a:pt x="1301" y="1"/>
                    <a:pt x="1298" y="0"/>
                    <a:pt x="1294" y="0"/>
                  </a:cubicBezTo>
                  <a:close/>
                </a:path>
              </a:pathLst>
            </a:custGeom>
            <a:solidFill>
              <a:srgbClr val="E4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9">
              <a:extLst>
                <a:ext uri="{FF2B5EF4-FFF2-40B4-BE49-F238E27FC236}">
                  <a16:creationId xmlns:a16="http://schemas.microsoft.com/office/drawing/2014/main" xmlns="" id="{4BF449C1-4AA0-203E-616D-590CFFFA90DB}"/>
                </a:ext>
              </a:extLst>
            </p:cNvPr>
            <p:cNvSpPr/>
            <p:nvPr/>
          </p:nvSpPr>
          <p:spPr>
            <a:xfrm>
              <a:off x="2604611" y="3226056"/>
              <a:ext cx="818726" cy="729357"/>
            </a:xfrm>
            <a:custGeom>
              <a:avLst/>
              <a:gdLst/>
              <a:ahLst/>
              <a:cxnLst/>
              <a:rect l="l" t="t" r="r" b="b"/>
              <a:pathLst>
                <a:path w="11259" h="10030" extrusionOk="0">
                  <a:moveTo>
                    <a:pt x="381" y="0"/>
                  </a:moveTo>
                  <a:cubicBezTo>
                    <a:pt x="381" y="0"/>
                    <a:pt x="1" y="2782"/>
                    <a:pt x="806" y="6968"/>
                  </a:cubicBezTo>
                  <a:cubicBezTo>
                    <a:pt x="1282" y="9437"/>
                    <a:pt x="2794" y="10030"/>
                    <a:pt x="4152" y="10030"/>
                  </a:cubicBezTo>
                  <a:cubicBezTo>
                    <a:pt x="5089" y="10030"/>
                    <a:pt x="5954" y="9747"/>
                    <a:pt x="6354" y="9604"/>
                  </a:cubicBezTo>
                  <a:cubicBezTo>
                    <a:pt x="7350" y="9267"/>
                    <a:pt x="11259" y="7832"/>
                    <a:pt x="11259" y="7832"/>
                  </a:cubicBezTo>
                  <a:lnTo>
                    <a:pt x="10087" y="5139"/>
                  </a:lnTo>
                  <a:cubicBezTo>
                    <a:pt x="10087" y="5139"/>
                    <a:pt x="7687" y="6017"/>
                    <a:pt x="4978" y="6588"/>
                  </a:cubicBezTo>
                  <a:cubicBezTo>
                    <a:pt x="4952" y="6593"/>
                    <a:pt x="4927" y="6596"/>
                    <a:pt x="4902" y="6596"/>
                  </a:cubicBezTo>
                  <a:cubicBezTo>
                    <a:pt x="3733" y="6596"/>
                    <a:pt x="3719" y="659"/>
                    <a:pt x="3719" y="659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9">
              <a:extLst>
                <a:ext uri="{FF2B5EF4-FFF2-40B4-BE49-F238E27FC236}">
                  <a16:creationId xmlns:a16="http://schemas.microsoft.com/office/drawing/2014/main" xmlns="" id="{B3D441F9-1DDE-0025-1777-091A2CAA1A41}"/>
                </a:ext>
              </a:extLst>
            </p:cNvPr>
            <p:cNvSpPr/>
            <p:nvPr/>
          </p:nvSpPr>
          <p:spPr>
            <a:xfrm>
              <a:off x="2130915" y="3037495"/>
              <a:ext cx="712268" cy="965470"/>
            </a:xfrm>
            <a:custGeom>
              <a:avLst/>
              <a:gdLst/>
              <a:ahLst/>
              <a:cxnLst/>
              <a:rect l="l" t="t" r="r" b="b"/>
              <a:pathLst>
                <a:path w="9795" h="13277" extrusionOk="0">
                  <a:moveTo>
                    <a:pt x="5865" y="1"/>
                  </a:moveTo>
                  <a:cubicBezTo>
                    <a:pt x="4264" y="1"/>
                    <a:pt x="2122" y="133"/>
                    <a:pt x="1493" y="602"/>
                  </a:cubicBezTo>
                  <a:cubicBezTo>
                    <a:pt x="1493" y="602"/>
                    <a:pt x="176" y="1041"/>
                    <a:pt x="103" y="3266"/>
                  </a:cubicBezTo>
                  <a:cubicBezTo>
                    <a:pt x="0" y="5521"/>
                    <a:pt x="337" y="7409"/>
                    <a:pt x="337" y="7409"/>
                  </a:cubicBezTo>
                  <a:lnTo>
                    <a:pt x="439" y="12182"/>
                  </a:lnTo>
                  <a:cubicBezTo>
                    <a:pt x="439" y="12182"/>
                    <a:pt x="1962" y="13276"/>
                    <a:pt x="4579" y="13276"/>
                  </a:cubicBezTo>
                  <a:cubicBezTo>
                    <a:pt x="6013" y="13276"/>
                    <a:pt x="7774" y="12948"/>
                    <a:pt x="9794" y="11933"/>
                  </a:cubicBezTo>
                  <a:lnTo>
                    <a:pt x="8594" y="7322"/>
                  </a:lnTo>
                  <a:lnTo>
                    <a:pt x="8330" y="1934"/>
                  </a:lnTo>
                  <a:cubicBezTo>
                    <a:pt x="8330" y="1934"/>
                    <a:pt x="8242" y="221"/>
                    <a:pt x="7686" y="90"/>
                  </a:cubicBezTo>
                  <a:cubicBezTo>
                    <a:pt x="7491" y="42"/>
                    <a:pt x="6764" y="1"/>
                    <a:pt x="58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9">
              <a:extLst>
                <a:ext uri="{FF2B5EF4-FFF2-40B4-BE49-F238E27FC236}">
                  <a16:creationId xmlns:a16="http://schemas.microsoft.com/office/drawing/2014/main" xmlns="" id="{DCEECC9B-10A6-88C6-0582-0194EE50ACE2}"/>
                </a:ext>
              </a:extLst>
            </p:cNvPr>
            <p:cNvSpPr/>
            <p:nvPr/>
          </p:nvSpPr>
          <p:spPr>
            <a:xfrm>
              <a:off x="2090410" y="3865841"/>
              <a:ext cx="1443515" cy="1313714"/>
            </a:xfrm>
            <a:custGeom>
              <a:avLst/>
              <a:gdLst/>
              <a:ahLst/>
              <a:cxnLst/>
              <a:rect l="l" t="t" r="r" b="b"/>
              <a:pathLst>
                <a:path w="19851" h="18066" extrusionOk="0">
                  <a:moveTo>
                    <a:pt x="16949" y="0"/>
                  </a:moveTo>
                  <a:cubicBezTo>
                    <a:pt x="16946" y="0"/>
                    <a:pt x="16942" y="0"/>
                    <a:pt x="16939" y="0"/>
                  </a:cubicBezTo>
                  <a:cubicBezTo>
                    <a:pt x="14655" y="30"/>
                    <a:pt x="1026" y="791"/>
                    <a:pt x="1026" y="791"/>
                  </a:cubicBezTo>
                  <a:cubicBezTo>
                    <a:pt x="1026" y="791"/>
                    <a:pt x="1" y="4890"/>
                    <a:pt x="3998" y="5695"/>
                  </a:cubicBezTo>
                  <a:cubicBezTo>
                    <a:pt x="4788" y="5854"/>
                    <a:pt x="5669" y="5913"/>
                    <a:pt x="6574" y="5913"/>
                  </a:cubicBezTo>
                  <a:cubicBezTo>
                    <a:pt x="9229" y="5913"/>
                    <a:pt x="12092" y="5404"/>
                    <a:pt x="13491" y="5404"/>
                  </a:cubicBezTo>
                  <a:cubicBezTo>
                    <a:pt x="14036" y="5404"/>
                    <a:pt x="14359" y="5481"/>
                    <a:pt x="14362" y="5695"/>
                  </a:cubicBezTo>
                  <a:cubicBezTo>
                    <a:pt x="14392" y="6647"/>
                    <a:pt x="14655" y="18066"/>
                    <a:pt x="14655" y="18066"/>
                  </a:cubicBezTo>
                  <a:lnTo>
                    <a:pt x="19325" y="18066"/>
                  </a:lnTo>
                  <a:cubicBezTo>
                    <a:pt x="19325" y="18066"/>
                    <a:pt x="19851" y="0"/>
                    <a:pt x="16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9">
              <a:extLst>
                <a:ext uri="{FF2B5EF4-FFF2-40B4-BE49-F238E27FC236}">
                  <a16:creationId xmlns:a16="http://schemas.microsoft.com/office/drawing/2014/main" xmlns="" id="{2F910CDE-2424-78F3-E082-A92C4BC08AE6}"/>
                </a:ext>
              </a:extLst>
            </p:cNvPr>
            <p:cNvSpPr/>
            <p:nvPr/>
          </p:nvSpPr>
          <p:spPr>
            <a:xfrm>
              <a:off x="2638717" y="3043967"/>
              <a:ext cx="236405" cy="257711"/>
            </a:xfrm>
            <a:custGeom>
              <a:avLst/>
              <a:gdLst/>
              <a:ahLst/>
              <a:cxnLst/>
              <a:rect l="l" t="t" r="r" b="b"/>
              <a:pathLst>
                <a:path w="3251" h="3544" extrusionOk="0">
                  <a:moveTo>
                    <a:pt x="316" y="0"/>
                  </a:moveTo>
                  <a:cubicBezTo>
                    <a:pt x="121" y="0"/>
                    <a:pt x="0" y="15"/>
                    <a:pt x="0" y="15"/>
                  </a:cubicBezTo>
                  <a:lnTo>
                    <a:pt x="630" y="3543"/>
                  </a:lnTo>
                  <a:lnTo>
                    <a:pt x="3250" y="3397"/>
                  </a:lnTo>
                  <a:lnTo>
                    <a:pt x="3236" y="2343"/>
                  </a:lnTo>
                  <a:cubicBezTo>
                    <a:pt x="2888" y="221"/>
                    <a:pt x="1061" y="0"/>
                    <a:pt x="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9">
              <a:extLst>
                <a:ext uri="{FF2B5EF4-FFF2-40B4-BE49-F238E27FC236}">
                  <a16:creationId xmlns:a16="http://schemas.microsoft.com/office/drawing/2014/main" xmlns="" id="{830D32E8-BB35-381E-73A9-BDC7C6F93D31}"/>
                </a:ext>
              </a:extLst>
            </p:cNvPr>
            <p:cNvSpPr/>
            <p:nvPr/>
          </p:nvSpPr>
          <p:spPr>
            <a:xfrm>
              <a:off x="2844150" y="3516570"/>
              <a:ext cx="250221" cy="312903"/>
            </a:xfrm>
            <a:custGeom>
              <a:avLst/>
              <a:gdLst/>
              <a:ahLst/>
              <a:cxnLst/>
              <a:rect l="l" t="t" r="r" b="b"/>
              <a:pathLst>
                <a:path w="3441" h="4303" extrusionOk="0">
                  <a:moveTo>
                    <a:pt x="1294" y="0"/>
                  </a:moveTo>
                  <a:cubicBezTo>
                    <a:pt x="1104" y="0"/>
                    <a:pt x="1" y="1627"/>
                    <a:pt x="1" y="1627"/>
                  </a:cubicBezTo>
                  <a:cubicBezTo>
                    <a:pt x="1" y="1627"/>
                    <a:pt x="612" y="4303"/>
                    <a:pt x="1141" y="4303"/>
                  </a:cubicBezTo>
                  <a:cubicBezTo>
                    <a:pt x="1161" y="4303"/>
                    <a:pt x="1181" y="4299"/>
                    <a:pt x="1201" y="4291"/>
                  </a:cubicBezTo>
                  <a:cubicBezTo>
                    <a:pt x="1201" y="4291"/>
                    <a:pt x="3075" y="3178"/>
                    <a:pt x="3192" y="2944"/>
                  </a:cubicBezTo>
                  <a:cubicBezTo>
                    <a:pt x="3226" y="2871"/>
                    <a:pt x="3138" y="2847"/>
                    <a:pt x="3006" y="2847"/>
                  </a:cubicBezTo>
                  <a:cubicBezTo>
                    <a:pt x="2742" y="2847"/>
                    <a:pt x="2299" y="2944"/>
                    <a:pt x="2299" y="2944"/>
                  </a:cubicBezTo>
                  <a:cubicBezTo>
                    <a:pt x="2299" y="2944"/>
                    <a:pt x="3265" y="2593"/>
                    <a:pt x="3368" y="2359"/>
                  </a:cubicBezTo>
                  <a:cubicBezTo>
                    <a:pt x="3402" y="2281"/>
                    <a:pt x="3264" y="2254"/>
                    <a:pt x="3064" y="2254"/>
                  </a:cubicBezTo>
                  <a:cubicBezTo>
                    <a:pt x="2665" y="2254"/>
                    <a:pt x="2021" y="2359"/>
                    <a:pt x="2021" y="2359"/>
                  </a:cubicBezTo>
                  <a:cubicBezTo>
                    <a:pt x="2021" y="2359"/>
                    <a:pt x="3441" y="2051"/>
                    <a:pt x="3397" y="1729"/>
                  </a:cubicBezTo>
                  <a:cubicBezTo>
                    <a:pt x="3368" y="1607"/>
                    <a:pt x="3100" y="1571"/>
                    <a:pt x="2787" y="1571"/>
                  </a:cubicBezTo>
                  <a:cubicBezTo>
                    <a:pt x="2310" y="1571"/>
                    <a:pt x="1728" y="1656"/>
                    <a:pt x="1728" y="1656"/>
                  </a:cubicBezTo>
                  <a:cubicBezTo>
                    <a:pt x="1728" y="1656"/>
                    <a:pt x="3353" y="1275"/>
                    <a:pt x="3338" y="924"/>
                  </a:cubicBezTo>
                  <a:cubicBezTo>
                    <a:pt x="3335" y="842"/>
                    <a:pt x="3205" y="812"/>
                    <a:pt x="3011" y="812"/>
                  </a:cubicBezTo>
                  <a:cubicBezTo>
                    <a:pt x="2402" y="812"/>
                    <a:pt x="1157" y="1114"/>
                    <a:pt x="1157" y="1114"/>
                  </a:cubicBezTo>
                  <a:cubicBezTo>
                    <a:pt x="1567" y="602"/>
                    <a:pt x="1465" y="46"/>
                    <a:pt x="1304" y="2"/>
                  </a:cubicBezTo>
                  <a:cubicBezTo>
                    <a:pt x="1301" y="1"/>
                    <a:pt x="1298" y="0"/>
                    <a:pt x="1294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9">
              <a:extLst>
                <a:ext uri="{FF2B5EF4-FFF2-40B4-BE49-F238E27FC236}">
                  <a16:creationId xmlns:a16="http://schemas.microsoft.com/office/drawing/2014/main" xmlns="" id="{5F7FC60E-BEF9-0087-554D-DAF6413187D3}"/>
                </a:ext>
              </a:extLst>
            </p:cNvPr>
            <p:cNvSpPr/>
            <p:nvPr/>
          </p:nvSpPr>
          <p:spPr>
            <a:xfrm>
              <a:off x="2109608" y="3248381"/>
              <a:ext cx="818726" cy="741719"/>
            </a:xfrm>
            <a:custGeom>
              <a:avLst/>
              <a:gdLst/>
              <a:ahLst/>
              <a:cxnLst/>
              <a:rect l="l" t="t" r="r" b="b"/>
              <a:pathLst>
                <a:path w="11259" h="10200" extrusionOk="0">
                  <a:moveTo>
                    <a:pt x="3719" y="0"/>
                  </a:moveTo>
                  <a:lnTo>
                    <a:pt x="381" y="176"/>
                  </a:lnTo>
                  <a:cubicBezTo>
                    <a:pt x="381" y="176"/>
                    <a:pt x="0" y="2958"/>
                    <a:pt x="806" y="7145"/>
                  </a:cubicBezTo>
                  <a:cubicBezTo>
                    <a:pt x="1281" y="9610"/>
                    <a:pt x="2785" y="10200"/>
                    <a:pt x="4141" y="10200"/>
                  </a:cubicBezTo>
                  <a:cubicBezTo>
                    <a:pt x="5079" y="10200"/>
                    <a:pt x="5947" y="9917"/>
                    <a:pt x="6354" y="9780"/>
                  </a:cubicBezTo>
                  <a:cubicBezTo>
                    <a:pt x="7335" y="9428"/>
                    <a:pt x="11258" y="8008"/>
                    <a:pt x="11258" y="8008"/>
                  </a:cubicBezTo>
                  <a:lnTo>
                    <a:pt x="10087" y="5315"/>
                  </a:lnTo>
                  <a:cubicBezTo>
                    <a:pt x="10087" y="5315"/>
                    <a:pt x="7686" y="6193"/>
                    <a:pt x="4978" y="6764"/>
                  </a:cubicBezTo>
                  <a:cubicBezTo>
                    <a:pt x="4957" y="6768"/>
                    <a:pt x="4936" y="6770"/>
                    <a:pt x="4915" y="6770"/>
                  </a:cubicBezTo>
                  <a:cubicBezTo>
                    <a:pt x="3761" y="6770"/>
                    <a:pt x="3719" y="0"/>
                    <a:pt x="37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9">
              <a:extLst>
                <a:ext uri="{FF2B5EF4-FFF2-40B4-BE49-F238E27FC236}">
                  <a16:creationId xmlns:a16="http://schemas.microsoft.com/office/drawing/2014/main" xmlns="" id="{57C9C731-E4E4-B284-F427-4F227ED7E2D3}"/>
                </a:ext>
              </a:extLst>
            </p:cNvPr>
            <p:cNvSpPr/>
            <p:nvPr/>
          </p:nvSpPr>
          <p:spPr>
            <a:xfrm>
              <a:off x="2194763" y="3925471"/>
              <a:ext cx="1008810" cy="1244487"/>
            </a:xfrm>
            <a:custGeom>
              <a:avLst/>
              <a:gdLst/>
              <a:ahLst/>
              <a:cxnLst/>
              <a:rect l="l" t="t" r="r" b="b"/>
              <a:pathLst>
                <a:path w="13873" h="17114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32" y="0"/>
                    <a:pt x="88" y="103"/>
                    <a:pt x="59" y="278"/>
                  </a:cubicBezTo>
                  <a:cubicBezTo>
                    <a:pt x="30" y="469"/>
                    <a:pt x="1" y="761"/>
                    <a:pt x="74" y="1098"/>
                  </a:cubicBezTo>
                  <a:cubicBezTo>
                    <a:pt x="147" y="1450"/>
                    <a:pt x="337" y="1874"/>
                    <a:pt x="659" y="2269"/>
                  </a:cubicBezTo>
                  <a:cubicBezTo>
                    <a:pt x="835" y="2474"/>
                    <a:pt x="1025" y="2665"/>
                    <a:pt x="1274" y="2840"/>
                  </a:cubicBezTo>
                  <a:cubicBezTo>
                    <a:pt x="1508" y="3031"/>
                    <a:pt x="1772" y="3177"/>
                    <a:pt x="2065" y="3294"/>
                  </a:cubicBezTo>
                  <a:cubicBezTo>
                    <a:pt x="2650" y="3558"/>
                    <a:pt x="3368" y="3704"/>
                    <a:pt x="4114" y="3792"/>
                  </a:cubicBezTo>
                  <a:cubicBezTo>
                    <a:pt x="4876" y="3880"/>
                    <a:pt x="5681" y="3938"/>
                    <a:pt x="6530" y="3982"/>
                  </a:cubicBezTo>
                  <a:cubicBezTo>
                    <a:pt x="7239" y="4012"/>
                    <a:pt x="7976" y="4030"/>
                    <a:pt x="8736" y="4030"/>
                  </a:cubicBezTo>
                  <a:cubicBezTo>
                    <a:pt x="9810" y="4030"/>
                    <a:pt x="10929" y="3995"/>
                    <a:pt x="12078" y="3909"/>
                  </a:cubicBezTo>
                  <a:cubicBezTo>
                    <a:pt x="12156" y="3904"/>
                    <a:pt x="12238" y="3901"/>
                    <a:pt x="12319" y="3901"/>
                  </a:cubicBezTo>
                  <a:cubicBezTo>
                    <a:pt x="12483" y="3901"/>
                    <a:pt x="12649" y="3914"/>
                    <a:pt x="12796" y="3953"/>
                  </a:cubicBezTo>
                  <a:cubicBezTo>
                    <a:pt x="13015" y="4041"/>
                    <a:pt x="13220" y="4172"/>
                    <a:pt x="13308" y="4377"/>
                  </a:cubicBezTo>
                  <a:cubicBezTo>
                    <a:pt x="13396" y="4582"/>
                    <a:pt x="13410" y="4817"/>
                    <a:pt x="13440" y="5051"/>
                  </a:cubicBezTo>
                  <a:cubicBezTo>
                    <a:pt x="13440" y="5300"/>
                    <a:pt x="13454" y="5519"/>
                    <a:pt x="13454" y="5754"/>
                  </a:cubicBezTo>
                  <a:cubicBezTo>
                    <a:pt x="13484" y="6690"/>
                    <a:pt x="13527" y="7569"/>
                    <a:pt x="13542" y="8433"/>
                  </a:cubicBezTo>
                  <a:cubicBezTo>
                    <a:pt x="13601" y="10131"/>
                    <a:pt x="13659" y="11639"/>
                    <a:pt x="13689" y="12942"/>
                  </a:cubicBezTo>
                  <a:cubicBezTo>
                    <a:pt x="13747" y="14230"/>
                    <a:pt x="13776" y="15269"/>
                    <a:pt x="13806" y="16001"/>
                  </a:cubicBezTo>
                  <a:cubicBezTo>
                    <a:pt x="13820" y="16353"/>
                    <a:pt x="13835" y="16616"/>
                    <a:pt x="13835" y="16821"/>
                  </a:cubicBezTo>
                  <a:cubicBezTo>
                    <a:pt x="13841" y="16839"/>
                    <a:pt x="13846" y="16857"/>
                    <a:pt x="13850" y="16875"/>
                  </a:cubicBezTo>
                  <a:lnTo>
                    <a:pt x="13850" y="16875"/>
                  </a:lnTo>
                  <a:cubicBezTo>
                    <a:pt x="13849" y="16699"/>
                    <a:pt x="13835" y="16408"/>
                    <a:pt x="13835" y="16060"/>
                  </a:cubicBezTo>
                  <a:cubicBezTo>
                    <a:pt x="13820" y="15328"/>
                    <a:pt x="13806" y="14288"/>
                    <a:pt x="13762" y="13000"/>
                  </a:cubicBezTo>
                  <a:cubicBezTo>
                    <a:pt x="13732" y="11697"/>
                    <a:pt x="13689" y="10160"/>
                    <a:pt x="13630" y="8462"/>
                  </a:cubicBezTo>
                  <a:cubicBezTo>
                    <a:pt x="13615" y="7627"/>
                    <a:pt x="13601" y="6720"/>
                    <a:pt x="13571" y="5797"/>
                  </a:cubicBezTo>
                  <a:cubicBezTo>
                    <a:pt x="13571" y="5578"/>
                    <a:pt x="13542" y="5329"/>
                    <a:pt x="13542" y="5095"/>
                  </a:cubicBezTo>
                  <a:cubicBezTo>
                    <a:pt x="13527" y="4861"/>
                    <a:pt x="13513" y="4626"/>
                    <a:pt x="13396" y="4377"/>
                  </a:cubicBezTo>
                  <a:cubicBezTo>
                    <a:pt x="13293" y="4143"/>
                    <a:pt x="13074" y="3982"/>
                    <a:pt x="12825" y="3909"/>
                  </a:cubicBezTo>
                  <a:cubicBezTo>
                    <a:pt x="12635" y="3864"/>
                    <a:pt x="12436" y="3845"/>
                    <a:pt x="12248" y="3845"/>
                  </a:cubicBezTo>
                  <a:cubicBezTo>
                    <a:pt x="12190" y="3845"/>
                    <a:pt x="12133" y="3847"/>
                    <a:pt x="12078" y="3850"/>
                  </a:cubicBezTo>
                  <a:cubicBezTo>
                    <a:pt x="10875" y="3931"/>
                    <a:pt x="9715" y="3967"/>
                    <a:pt x="8605" y="3967"/>
                  </a:cubicBezTo>
                  <a:cubicBezTo>
                    <a:pt x="7892" y="3967"/>
                    <a:pt x="7200" y="3952"/>
                    <a:pt x="6530" y="3924"/>
                  </a:cubicBezTo>
                  <a:cubicBezTo>
                    <a:pt x="5681" y="3865"/>
                    <a:pt x="4876" y="3806"/>
                    <a:pt x="4114" y="3733"/>
                  </a:cubicBezTo>
                  <a:cubicBezTo>
                    <a:pt x="3368" y="3645"/>
                    <a:pt x="2680" y="3514"/>
                    <a:pt x="2094" y="3265"/>
                  </a:cubicBezTo>
                  <a:cubicBezTo>
                    <a:pt x="1772" y="3133"/>
                    <a:pt x="1523" y="2987"/>
                    <a:pt x="1289" y="2826"/>
                  </a:cubicBezTo>
                  <a:cubicBezTo>
                    <a:pt x="1069" y="2665"/>
                    <a:pt x="864" y="2474"/>
                    <a:pt x="703" y="2269"/>
                  </a:cubicBezTo>
                  <a:cubicBezTo>
                    <a:pt x="381" y="1874"/>
                    <a:pt x="206" y="1464"/>
                    <a:pt x="118" y="1127"/>
                  </a:cubicBezTo>
                  <a:cubicBezTo>
                    <a:pt x="45" y="776"/>
                    <a:pt x="45" y="483"/>
                    <a:pt x="74" y="293"/>
                  </a:cubicBezTo>
                  <a:cubicBezTo>
                    <a:pt x="118" y="103"/>
                    <a:pt x="132" y="0"/>
                    <a:pt x="132" y="0"/>
                  </a:cubicBezTo>
                  <a:close/>
                  <a:moveTo>
                    <a:pt x="13850" y="16875"/>
                  </a:moveTo>
                  <a:cubicBezTo>
                    <a:pt x="13850" y="16877"/>
                    <a:pt x="13850" y="16878"/>
                    <a:pt x="13850" y="16880"/>
                  </a:cubicBezTo>
                  <a:lnTo>
                    <a:pt x="13850" y="17099"/>
                  </a:lnTo>
                  <a:cubicBezTo>
                    <a:pt x="13857" y="17099"/>
                    <a:pt x="13861" y="17100"/>
                    <a:pt x="13864" y="17101"/>
                  </a:cubicBezTo>
                  <a:lnTo>
                    <a:pt x="13864" y="17041"/>
                  </a:lnTo>
                  <a:cubicBezTo>
                    <a:pt x="13864" y="17006"/>
                    <a:pt x="13864" y="16943"/>
                    <a:pt x="13850" y="16875"/>
                  </a:cubicBezTo>
                  <a:close/>
                  <a:moveTo>
                    <a:pt x="13864" y="17101"/>
                  </a:moveTo>
                  <a:lnTo>
                    <a:pt x="13864" y="17114"/>
                  </a:lnTo>
                  <a:cubicBezTo>
                    <a:pt x="13864" y="17114"/>
                    <a:pt x="13872" y="17106"/>
                    <a:pt x="13864" y="17101"/>
                  </a:cubicBez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9">
              <a:extLst>
                <a:ext uri="{FF2B5EF4-FFF2-40B4-BE49-F238E27FC236}">
                  <a16:creationId xmlns:a16="http://schemas.microsoft.com/office/drawing/2014/main" xmlns="" id="{8D7C1EE2-9430-38F7-5560-1528FE491EAA}"/>
                </a:ext>
              </a:extLst>
            </p:cNvPr>
            <p:cNvSpPr/>
            <p:nvPr/>
          </p:nvSpPr>
          <p:spPr>
            <a:xfrm>
              <a:off x="2394888" y="2624521"/>
              <a:ext cx="387584" cy="491498"/>
            </a:xfrm>
            <a:custGeom>
              <a:avLst/>
              <a:gdLst/>
              <a:ahLst/>
              <a:cxnLst/>
              <a:rect l="l" t="t" r="r" b="b"/>
              <a:pathLst>
                <a:path w="5330" h="6759" extrusionOk="0">
                  <a:moveTo>
                    <a:pt x="2824" y="0"/>
                  </a:moveTo>
                  <a:cubicBezTo>
                    <a:pt x="1492" y="0"/>
                    <a:pt x="1421" y="630"/>
                    <a:pt x="1421" y="630"/>
                  </a:cubicBezTo>
                  <a:lnTo>
                    <a:pt x="1421" y="1684"/>
                  </a:lnTo>
                  <a:cubicBezTo>
                    <a:pt x="1421" y="1684"/>
                    <a:pt x="1071" y="1436"/>
                    <a:pt x="735" y="1436"/>
                  </a:cubicBezTo>
                  <a:cubicBezTo>
                    <a:pt x="488" y="1436"/>
                    <a:pt x="249" y="1570"/>
                    <a:pt x="162" y="2036"/>
                  </a:cubicBezTo>
                  <a:cubicBezTo>
                    <a:pt x="1" y="2914"/>
                    <a:pt x="835" y="3075"/>
                    <a:pt x="835" y="3075"/>
                  </a:cubicBezTo>
                  <a:lnTo>
                    <a:pt x="645" y="5578"/>
                  </a:lnTo>
                  <a:cubicBezTo>
                    <a:pt x="601" y="5915"/>
                    <a:pt x="718" y="6237"/>
                    <a:pt x="952" y="6486"/>
                  </a:cubicBezTo>
                  <a:cubicBezTo>
                    <a:pt x="1163" y="6686"/>
                    <a:pt x="1403" y="6759"/>
                    <a:pt x="1642" y="6759"/>
                  </a:cubicBezTo>
                  <a:cubicBezTo>
                    <a:pt x="2015" y="6759"/>
                    <a:pt x="2386" y="6579"/>
                    <a:pt x="2636" y="6427"/>
                  </a:cubicBezTo>
                  <a:cubicBezTo>
                    <a:pt x="2841" y="6310"/>
                    <a:pt x="2943" y="6091"/>
                    <a:pt x="2943" y="5871"/>
                  </a:cubicBezTo>
                  <a:lnTo>
                    <a:pt x="2943" y="5212"/>
                  </a:lnTo>
                  <a:lnTo>
                    <a:pt x="3836" y="5212"/>
                  </a:lnTo>
                  <a:cubicBezTo>
                    <a:pt x="5330" y="5139"/>
                    <a:pt x="5066" y="440"/>
                    <a:pt x="5066" y="440"/>
                  </a:cubicBezTo>
                  <a:cubicBezTo>
                    <a:pt x="5051" y="45"/>
                    <a:pt x="4261" y="45"/>
                    <a:pt x="4261" y="45"/>
                  </a:cubicBezTo>
                  <a:lnTo>
                    <a:pt x="2870" y="1"/>
                  </a:lnTo>
                  <a:cubicBezTo>
                    <a:pt x="2855" y="1"/>
                    <a:pt x="2839" y="0"/>
                    <a:pt x="2824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9">
              <a:extLst>
                <a:ext uri="{FF2B5EF4-FFF2-40B4-BE49-F238E27FC236}">
                  <a16:creationId xmlns:a16="http://schemas.microsoft.com/office/drawing/2014/main" xmlns="" id="{C8F8B75F-AFEF-8535-3BF7-D62B2E3EDB05}"/>
                </a:ext>
              </a:extLst>
            </p:cNvPr>
            <p:cNvSpPr/>
            <p:nvPr/>
          </p:nvSpPr>
          <p:spPr>
            <a:xfrm>
              <a:off x="2681258" y="2785304"/>
              <a:ext cx="19270" cy="103332"/>
            </a:xfrm>
            <a:custGeom>
              <a:avLst/>
              <a:gdLst/>
              <a:ahLst/>
              <a:cxnLst/>
              <a:rect l="l" t="t" r="r" b="b"/>
              <a:pathLst>
                <a:path w="265" h="1421" extrusionOk="0">
                  <a:moveTo>
                    <a:pt x="220" y="0"/>
                  </a:moveTo>
                  <a:cubicBezTo>
                    <a:pt x="191" y="0"/>
                    <a:pt x="177" y="352"/>
                    <a:pt x="177" y="776"/>
                  </a:cubicBezTo>
                  <a:cubicBezTo>
                    <a:pt x="177" y="967"/>
                    <a:pt x="220" y="1171"/>
                    <a:pt x="162" y="1289"/>
                  </a:cubicBezTo>
                  <a:cubicBezTo>
                    <a:pt x="118" y="1332"/>
                    <a:pt x="89" y="1376"/>
                    <a:pt x="45" y="1376"/>
                  </a:cubicBezTo>
                  <a:cubicBezTo>
                    <a:pt x="15" y="1391"/>
                    <a:pt x="1" y="1391"/>
                    <a:pt x="1" y="1391"/>
                  </a:cubicBezTo>
                  <a:cubicBezTo>
                    <a:pt x="1" y="1391"/>
                    <a:pt x="15" y="1420"/>
                    <a:pt x="45" y="1420"/>
                  </a:cubicBezTo>
                  <a:cubicBezTo>
                    <a:pt x="103" y="1420"/>
                    <a:pt x="162" y="1391"/>
                    <a:pt x="220" y="1318"/>
                  </a:cubicBezTo>
                  <a:cubicBezTo>
                    <a:pt x="250" y="1245"/>
                    <a:pt x="264" y="1157"/>
                    <a:pt x="264" y="1069"/>
                  </a:cubicBezTo>
                  <a:lnTo>
                    <a:pt x="264" y="776"/>
                  </a:lnTo>
                  <a:cubicBezTo>
                    <a:pt x="264" y="352"/>
                    <a:pt x="23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9">
              <a:extLst>
                <a:ext uri="{FF2B5EF4-FFF2-40B4-BE49-F238E27FC236}">
                  <a16:creationId xmlns:a16="http://schemas.microsoft.com/office/drawing/2014/main" xmlns="" id="{0ECD6FB6-422D-4759-2085-6EEF77199C71}"/>
                </a:ext>
              </a:extLst>
            </p:cNvPr>
            <p:cNvSpPr/>
            <p:nvPr/>
          </p:nvSpPr>
          <p:spPr>
            <a:xfrm>
              <a:off x="2620610" y="2788503"/>
              <a:ext cx="8581" cy="23488"/>
            </a:xfrm>
            <a:custGeom>
              <a:avLst/>
              <a:gdLst/>
              <a:ahLst/>
              <a:cxnLst/>
              <a:rect l="l" t="t" r="r" b="b"/>
              <a:pathLst>
                <a:path w="118" h="323" extrusionOk="0">
                  <a:moveTo>
                    <a:pt x="59" y="0"/>
                  </a:moveTo>
                  <a:cubicBezTo>
                    <a:pt x="30" y="15"/>
                    <a:pt x="0" y="88"/>
                    <a:pt x="30" y="161"/>
                  </a:cubicBezTo>
                  <a:cubicBezTo>
                    <a:pt x="30" y="249"/>
                    <a:pt x="59" y="322"/>
                    <a:pt x="74" y="322"/>
                  </a:cubicBezTo>
                  <a:cubicBezTo>
                    <a:pt x="103" y="322"/>
                    <a:pt x="118" y="249"/>
                    <a:pt x="118" y="161"/>
                  </a:cubicBezTo>
                  <a:cubicBezTo>
                    <a:pt x="118" y="73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9">
              <a:extLst>
                <a:ext uri="{FF2B5EF4-FFF2-40B4-BE49-F238E27FC236}">
                  <a16:creationId xmlns:a16="http://schemas.microsoft.com/office/drawing/2014/main" xmlns="" id="{08E93126-E73A-9754-3594-256DC7069F17}"/>
                </a:ext>
              </a:extLst>
            </p:cNvPr>
            <p:cNvSpPr/>
            <p:nvPr/>
          </p:nvSpPr>
          <p:spPr>
            <a:xfrm>
              <a:off x="2731289" y="2787413"/>
              <a:ext cx="8653" cy="23488"/>
            </a:xfrm>
            <a:custGeom>
              <a:avLst/>
              <a:gdLst/>
              <a:ahLst/>
              <a:cxnLst/>
              <a:rect l="l" t="t" r="r" b="b"/>
              <a:pathLst>
                <a:path w="119" h="323" extrusionOk="0">
                  <a:moveTo>
                    <a:pt x="59" y="1"/>
                  </a:moveTo>
                  <a:cubicBezTo>
                    <a:pt x="16" y="1"/>
                    <a:pt x="1" y="74"/>
                    <a:pt x="16" y="162"/>
                  </a:cubicBezTo>
                  <a:cubicBezTo>
                    <a:pt x="16" y="249"/>
                    <a:pt x="59" y="323"/>
                    <a:pt x="74" y="323"/>
                  </a:cubicBezTo>
                  <a:cubicBezTo>
                    <a:pt x="89" y="323"/>
                    <a:pt x="118" y="249"/>
                    <a:pt x="118" y="162"/>
                  </a:cubicBezTo>
                  <a:cubicBezTo>
                    <a:pt x="118" y="74"/>
                    <a:pt x="74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9">
              <a:extLst>
                <a:ext uri="{FF2B5EF4-FFF2-40B4-BE49-F238E27FC236}">
                  <a16:creationId xmlns:a16="http://schemas.microsoft.com/office/drawing/2014/main" xmlns="" id="{44780540-1C57-F23A-F78A-C3ECF3608655}"/>
                </a:ext>
              </a:extLst>
            </p:cNvPr>
            <p:cNvSpPr/>
            <p:nvPr/>
          </p:nvSpPr>
          <p:spPr>
            <a:xfrm>
              <a:off x="2437501" y="2761452"/>
              <a:ext cx="47994" cy="66464"/>
            </a:xfrm>
            <a:custGeom>
              <a:avLst/>
              <a:gdLst/>
              <a:ahLst/>
              <a:cxnLst/>
              <a:rect l="l" t="t" r="r" b="b"/>
              <a:pathLst>
                <a:path w="660" h="914" extrusionOk="0">
                  <a:moveTo>
                    <a:pt x="74" y="0"/>
                  </a:moveTo>
                  <a:cubicBezTo>
                    <a:pt x="64" y="0"/>
                    <a:pt x="59" y="2"/>
                    <a:pt x="59" y="6"/>
                  </a:cubicBezTo>
                  <a:cubicBezTo>
                    <a:pt x="59" y="6"/>
                    <a:pt x="132" y="36"/>
                    <a:pt x="220" y="94"/>
                  </a:cubicBezTo>
                  <a:cubicBezTo>
                    <a:pt x="271" y="128"/>
                    <a:pt x="338" y="178"/>
                    <a:pt x="399" y="248"/>
                  </a:cubicBezTo>
                  <a:lnTo>
                    <a:pt x="399" y="248"/>
                  </a:lnTo>
                  <a:cubicBezTo>
                    <a:pt x="388" y="245"/>
                    <a:pt x="377" y="242"/>
                    <a:pt x="366" y="240"/>
                  </a:cubicBezTo>
                  <a:cubicBezTo>
                    <a:pt x="348" y="237"/>
                    <a:pt x="329" y="235"/>
                    <a:pt x="309" y="235"/>
                  </a:cubicBezTo>
                  <a:cubicBezTo>
                    <a:pt x="251" y="235"/>
                    <a:pt x="191" y="251"/>
                    <a:pt x="147" y="284"/>
                  </a:cubicBezTo>
                  <a:cubicBezTo>
                    <a:pt x="88" y="328"/>
                    <a:pt x="59" y="387"/>
                    <a:pt x="30" y="445"/>
                  </a:cubicBezTo>
                  <a:cubicBezTo>
                    <a:pt x="0" y="577"/>
                    <a:pt x="30" y="680"/>
                    <a:pt x="88" y="753"/>
                  </a:cubicBezTo>
                  <a:cubicBezTo>
                    <a:pt x="191" y="899"/>
                    <a:pt x="308" y="914"/>
                    <a:pt x="308" y="914"/>
                  </a:cubicBezTo>
                  <a:cubicBezTo>
                    <a:pt x="322" y="914"/>
                    <a:pt x="235" y="841"/>
                    <a:pt x="132" y="694"/>
                  </a:cubicBezTo>
                  <a:cubicBezTo>
                    <a:pt x="88" y="636"/>
                    <a:pt x="74" y="548"/>
                    <a:pt x="103" y="460"/>
                  </a:cubicBezTo>
                  <a:cubicBezTo>
                    <a:pt x="140" y="386"/>
                    <a:pt x="198" y="322"/>
                    <a:pt x="278" y="322"/>
                  </a:cubicBezTo>
                  <a:cubicBezTo>
                    <a:pt x="292" y="322"/>
                    <a:pt x="307" y="324"/>
                    <a:pt x="322" y="328"/>
                  </a:cubicBezTo>
                  <a:cubicBezTo>
                    <a:pt x="381" y="343"/>
                    <a:pt x="454" y="401"/>
                    <a:pt x="513" y="445"/>
                  </a:cubicBezTo>
                  <a:lnTo>
                    <a:pt x="659" y="548"/>
                  </a:lnTo>
                  <a:lnTo>
                    <a:pt x="586" y="387"/>
                  </a:lnTo>
                  <a:cubicBezTo>
                    <a:pt x="584" y="383"/>
                    <a:pt x="582" y="380"/>
                    <a:pt x="581" y="376"/>
                  </a:cubicBezTo>
                  <a:lnTo>
                    <a:pt x="581" y="376"/>
                  </a:lnTo>
                  <a:lnTo>
                    <a:pt x="586" y="372"/>
                  </a:lnTo>
                  <a:cubicBezTo>
                    <a:pt x="581" y="367"/>
                    <a:pt x="575" y="362"/>
                    <a:pt x="570" y="357"/>
                  </a:cubicBezTo>
                  <a:lnTo>
                    <a:pt x="570" y="357"/>
                  </a:lnTo>
                  <a:cubicBezTo>
                    <a:pt x="481" y="198"/>
                    <a:pt x="345" y="91"/>
                    <a:pt x="235" y="36"/>
                  </a:cubicBezTo>
                  <a:cubicBezTo>
                    <a:pt x="160" y="14"/>
                    <a:pt x="100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9">
              <a:extLst>
                <a:ext uri="{FF2B5EF4-FFF2-40B4-BE49-F238E27FC236}">
                  <a16:creationId xmlns:a16="http://schemas.microsoft.com/office/drawing/2014/main" xmlns="" id="{0A302B17-C0AF-3C5B-814E-FE104D2766DA}"/>
                </a:ext>
              </a:extLst>
            </p:cNvPr>
            <p:cNvSpPr/>
            <p:nvPr/>
          </p:nvSpPr>
          <p:spPr>
            <a:xfrm>
              <a:off x="2612101" y="2884275"/>
              <a:ext cx="125656" cy="34177"/>
            </a:xfrm>
            <a:custGeom>
              <a:avLst/>
              <a:gdLst/>
              <a:ahLst/>
              <a:cxnLst/>
              <a:rect l="l" t="t" r="r" b="b"/>
              <a:pathLst>
                <a:path w="1728" h="470" extrusionOk="0">
                  <a:moveTo>
                    <a:pt x="1215" y="1"/>
                  </a:moveTo>
                  <a:cubicBezTo>
                    <a:pt x="952" y="1"/>
                    <a:pt x="674" y="30"/>
                    <a:pt x="410" y="133"/>
                  </a:cubicBezTo>
                  <a:lnTo>
                    <a:pt x="502" y="124"/>
                  </a:lnTo>
                  <a:lnTo>
                    <a:pt x="502" y="124"/>
                  </a:lnTo>
                  <a:cubicBezTo>
                    <a:pt x="295" y="172"/>
                    <a:pt x="108" y="297"/>
                    <a:pt x="0" y="469"/>
                  </a:cubicBezTo>
                  <a:cubicBezTo>
                    <a:pt x="557" y="469"/>
                    <a:pt x="1142" y="425"/>
                    <a:pt x="1713" y="352"/>
                  </a:cubicBezTo>
                  <a:cubicBezTo>
                    <a:pt x="1728" y="235"/>
                    <a:pt x="1640" y="133"/>
                    <a:pt x="1552" y="74"/>
                  </a:cubicBezTo>
                  <a:cubicBezTo>
                    <a:pt x="1464" y="15"/>
                    <a:pt x="1332" y="1"/>
                    <a:pt x="1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9">
              <a:extLst>
                <a:ext uri="{FF2B5EF4-FFF2-40B4-BE49-F238E27FC236}">
                  <a16:creationId xmlns:a16="http://schemas.microsoft.com/office/drawing/2014/main" xmlns="" id="{CE561965-6C50-B834-5CE7-580CADE054AF}"/>
                </a:ext>
              </a:extLst>
            </p:cNvPr>
            <p:cNvSpPr/>
            <p:nvPr/>
          </p:nvSpPr>
          <p:spPr>
            <a:xfrm>
              <a:off x="2636535" y="2924925"/>
              <a:ext cx="40576" cy="10035"/>
            </a:xfrm>
            <a:custGeom>
              <a:avLst/>
              <a:gdLst/>
              <a:ahLst/>
              <a:cxnLst/>
              <a:rect l="l" t="t" r="r" b="b"/>
              <a:pathLst>
                <a:path w="558" h="138" extrusionOk="0">
                  <a:moveTo>
                    <a:pt x="68" y="0"/>
                  </a:moveTo>
                  <a:cubicBezTo>
                    <a:pt x="48" y="0"/>
                    <a:pt x="35" y="4"/>
                    <a:pt x="30" y="13"/>
                  </a:cubicBezTo>
                  <a:cubicBezTo>
                    <a:pt x="1" y="27"/>
                    <a:pt x="118" y="101"/>
                    <a:pt x="279" y="130"/>
                  </a:cubicBezTo>
                  <a:cubicBezTo>
                    <a:pt x="311" y="136"/>
                    <a:pt x="340" y="138"/>
                    <a:pt x="368" y="138"/>
                  </a:cubicBezTo>
                  <a:cubicBezTo>
                    <a:pt x="481" y="138"/>
                    <a:pt x="557" y="98"/>
                    <a:pt x="557" y="86"/>
                  </a:cubicBezTo>
                  <a:cubicBezTo>
                    <a:pt x="557" y="42"/>
                    <a:pt x="440" y="42"/>
                    <a:pt x="294" y="27"/>
                  </a:cubicBezTo>
                  <a:cubicBezTo>
                    <a:pt x="193" y="17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9">
              <a:extLst>
                <a:ext uri="{FF2B5EF4-FFF2-40B4-BE49-F238E27FC236}">
                  <a16:creationId xmlns:a16="http://schemas.microsoft.com/office/drawing/2014/main" xmlns="" id="{41AB9236-43F5-1EF8-8DA0-6DDCEE5AACCC}"/>
                </a:ext>
              </a:extLst>
            </p:cNvPr>
            <p:cNvSpPr/>
            <p:nvPr/>
          </p:nvSpPr>
          <p:spPr>
            <a:xfrm>
              <a:off x="2453427" y="2589180"/>
              <a:ext cx="355661" cy="173286"/>
            </a:xfrm>
            <a:custGeom>
              <a:avLst/>
              <a:gdLst/>
              <a:ahLst/>
              <a:cxnLst/>
              <a:rect l="l" t="t" r="r" b="b"/>
              <a:pathLst>
                <a:path w="4891" h="2383" extrusionOk="0">
                  <a:moveTo>
                    <a:pt x="2712" y="0"/>
                  </a:moveTo>
                  <a:cubicBezTo>
                    <a:pt x="2432" y="0"/>
                    <a:pt x="2173" y="150"/>
                    <a:pt x="1889" y="150"/>
                  </a:cubicBezTo>
                  <a:cubicBezTo>
                    <a:pt x="1670" y="150"/>
                    <a:pt x="1450" y="62"/>
                    <a:pt x="1231" y="33"/>
                  </a:cubicBezTo>
                  <a:cubicBezTo>
                    <a:pt x="1163" y="22"/>
                    <a:pt x="1094" y="17"/>
                    <a:pt x="1027" y="17"/>
                  </a:cubicBezTo>
                  <a:cubicBezTo>
                    <a:pt x="819" y="17"/>
                    <a:pt x="617" y="69"/>
                    <a:pt x="440" y="179"/>
                  </a:cubicBezTo>
                  <a:cubicBezTo>
                    <a:pt x="206" y="326"/>
                    <a:pt x="30" y="575"/>
                    <a:pt x="16" y="838"/>
                  </a:cubicBezTo>
                  <a:cubicBezTo>
                    <a:pt x="1" y="1233"/>
                    <a:pt x="279" y="1599"/>
                    <a:pt x="206" y="1995"/>
                  </a:cubicBezTo>
                  <a:cubicBezTo>
                    <a:pt x="323" y="2068"/>
                    <a:pt x="455" y="2112"/>
                    <a:pt x="587" y="2214"/>
                  </a:cubicBezTo>
                  <a:cubicBezTo>
                    <a:pt x="664" y="2327"/>
                    <a:pt x="804" y="2383"/>
                    <a:pt x="947" y="2383"/>
                  </a:cubicBezTo>
                  <a:cubicBezTo>
                    <a:pt x="1046" y="2383"/>
                    <a:pt x="1147" y="2356"/>
                    <a:pt x="1231" y="2302"/>
                  </a:cubicBezTo>
                  <a:cubicBezTo>
                    <a:pt x="1421" y="2170"/>
                    <a:pt x="1538" y="1951"/>
                    <a:pt x="1626" y="1731"/>
                  </a:cubicBezTo>
                  <a:cubicBezTo>
                    <a:pt x="1714" y="1511"/>
                    <a:pt x="1816" y="1277"/>
                    <a:pt x="1977" y="1116"/>
                  </a:cubicBezTo>
                  <a:cubicBezTo>
                    <a:pt x="2109" y="1277"/>
                    <a:pt x="2226" y="1453"/>
                    <a:pt x="2373" y="1599"/>
                  </a:cubicBezTo>
                  <a:cubicBezTo>
                    <a:pt x="2534" y="1746"/>
                    <a:pt x="2724" y="1863"/>
                    <a:pt x="2944" y="1877"/>
                  </a:cubicBezTo>
                  <a:cubicBezTo>
                    <a:pt x="2962" y="1879"/>
                    <a:pt x="2980" y="1879"/>
                    <a:pt x="2998" y="1879"/>
                  </a:cubicBezTo>
                  <a:cubicBezTo>
                    <a:pt x="3199" y="1879"/>
                    <a:pt x="3394" y="1804"/>
                    <a:pt x="3514" y="1643"/>
                  </a:cubicBezTo>
                  <a:cubicBezTo>
                    <a:pt x="3602" y="1536"/>
                    <a:pt x="3619" y="1376"/>
                    <a:pt x="3572" y="1238"/>
                  </a:cubicBezTo>
                  <a:lnTo>
                    <a:pt x="3572" y="1238"/>
                  </a:lnTo>
                  <a:cubicBezTo>
                    <a:pt x="3642" y="1329"/>
                    <a:pt x="3728" y="1408"/>
                    <a:pt x="3837" y="1453"/>
                  </a:cubicBezTo>
                  <a:cubicBezTo>
                    <a:pt x="3882" y="1470"/>
                    <a:pt x="3929" y="1479"/>
                    <a:pt x="3976" y="1479"/>
                  </a:cubicBezTo>
                  <a:cubicBezTo>
                    <a:pt x="4127" y="1479"/>
                    <a:pt x="4272" y="1393"/>
                    <a:pt x="4305" y="1248"/>
                  </a:cubicBezTo>
                  <a:cubicBezTo>
                    <a:pt x="4356" y="1305"/>
                    <a:pt x="4432" y="1332"/>
                    <a:pt x="4510" y="1332"/>
                  </a:cubicBezTo>
                  <a:cubicBezTo>
                    <a:pt x="4611" y="1332"/>
                    <a:pt x="4716" y="1287"/>
                    <a:pt x="4773" y="1204"/>
                  </a:cubicBezTo>
                  <a:cubicBezTo>
                    <a:pt x="4891" y="1058"/>
                    <a:pt x="4891" y="853"/>
                    <a:pt x="4788" y="692"/>
                  </a:cubicBezTo>
                  <a:cubicBezTo>
                    <a:pt x="4700" y="516"/>
                    <a:pt x="4554" y="414"/>
                    <a:pt x="4378" y="355"/>
                  </a:cubicBezTo>
                  <a:cubicBezTo>
                    <a:pt x="4203" y="296"/>
                    <a:pt x="4027" y="282"/>
                    <a:pt x="3837" y="267"/>
                  </a:cubicBezTo>
                  <a:cubicBezTo>
                    <a:pt x="3661" y="252"/>
                    <a:pt x="3471" y="223"/>
                    <a:pt x="3310" y="179"/>
                  </a:cubicBezTo>
                  <a:cubicBezTo>
                    <a:pt x="3134" y="121"/>
                    <a:pt x="2958" y="33"/>
                    <a:pt x="2782" y="4"/>
                  </a:cubicBezTo>
                  <a:cubicBezTo>
                    <a:pt x="2759" y="1"/>
                    <a:pt x="2735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9">
              <a:extLst>
                <a:ext uri="{FF2B5EF4-FFF2-40B4-BE49-F238E27FC236}">
                  <a16:creationId xmlns:a16="http://schemas.microsoft.com/office/drawing/2014/main" xmlns="" id="{F12D592C-D024-99E5-27BE-169382CC6C30}"/>
                </a:ext>
              </a:extLst>
            </p:cNvPr>
            <p:cNvSpPr/>
            <p:nvPr/>
          </p:nvSpPr>
          <p:spPr>
            <a:xfrm>
              <a:off x="2188364" y="3124903"/>
              <a:ext cx="643041" cy="602610"/>
            </a:xfrm>
            <a:custGeom>
              <a:avLst/>
              <a:gdLst/>
              <a:ahLst/>
              <a:cxnLst/>
              <a:rect l="l" t="t" r="r" b="b"/>
              <a:pathLst>
                <a:path w="8843" h="8287" extrusionOk="0">
                  <a:moveTo>
                    <a:pt x="811" y="0"/>
                  </a:moveTo>
                  <a:cubicBezTo>
                    <a:pt x="685" y="0"/>
                    <a:pt x="572" y="22"/>
                    <a:pt x="484" y="59"/>
                  </a:cubicBezTo>
                  <a:cubicBezTo>
                    <a:pt x="279" y="132"/>
                    <a:pt x="162" y="220"/>
                    <a:pt x="89" y="308"/>
                  </a:cubicBezTo>
                  <a:cubicBezTo>
                    <a:pt x="15" y="410"/>
                    <a:pt x="1" y="454"/>
                    <a:pt x="1" y="454"/>
                  </a:cubicBezTo>
                  <a:cubicBezTo>
                    <a:pt x="1" y="454"/>
                    <a:pt x="15" y="410"/>
                    <a:pt x="89" y="337"/>
                  </a:cubicBezTo>
                  <a:cubicBezTo>
                    <a:pt x="162" y="264"/>
                    <a:pt x="294" y="147"/>
                    <a:pt x="484" y="88"/>
                  </a:cubicBezTo>
                  <a:cubicBezTo>
                    <a:pt x="568" y="67"/>
                    <a:pt x="671" y="50"/>
                    <a:pt x="784" y="50"/>
                  </a:cubicBezTo>
                  <a:cubicBezTo>
                    <a:pt x="908" y="50"/>
                    <a:pt x="1042" y="71"/>
                    <a:pt x="1172" y="132"/>
                  </a:cubicBezTo>
                  <a:cubicBezTo>
                    <a:pt x="1450" y="235"/>
                    <a:pt x="1684" y="454"/>
                    <a:pt x="1845" y="776"/>
                  </a:cubicBezTo>
                  <a:cubicBezTo>
                    <a:pt x="2006" y="1084"/>
                    <a:pt x="2109" y="1464"/>
                    <a:pt x="2123" y="1889"/>
                  </a:cubicBezTo>
                  <a:cubicBezTo>
                    <a:pt x="2138" y="2284"/>
                    <a:pt x="2123" y="2753"/>
                    <a:pt x="2138" y="3221"/>
                  </a:cubicBezTo>
                  <a:cubicBezTo>
                    <a:pt x="2182" y="4173"/>
                    <a:pt x="2285" y="5212"/>
                    <a:pt x="2475" y="6295"/>
                  </a:cubicBezTo>
                  <a:cubicBezTo>
                    <a:pt x="2519" y="6559"/>
                    <a:pt x="2577" y="6822"/>
                    <a:pt x="2636" y="7086"/>
                  </a:cubicBezTo>
                  <a:cubicBezTo>
                    <a:pt x="2694" y="7335"/>
                    <a:pt x="2724" y="7598"/>
                    <a:pt x="2841" y="7847"/>
                  </a:cubicBezTo>
                  <a:cubicBezTo>
                    <a:pt x="2899" y="7979"/>
                    <a:pt x="2973" y="8096"/>
                    <a:pt x="3075" y="8184"/>
                  </a:cubicBezTo>
                  <a:cubicBezTo>
                    <a:pt x="3192" y="8272"/>
                    <a:pt x="3339" y="8286"/>
                    <a:pt x="3456" y="8286"/>
                  </a:cubicBezTo>
                  <a:cubicBezTo>
                    <a:pt x="3587" y="8272"/>
                    <a:pt x="3719" y="8257"/>
                    <a:pt x="3822" y="8213"/>
                  </a:cubicBezTo>
                  <a:cubicBezTo>
                    <a:pt x="3939" y="8184"/>
                    <a:pt x="4071" y="8169"/>
                    <a:pt x="4173" y="8125"/>
                  </a:cubicBezTo>
                  <a:cubicBezTo>
                    <a:pt x="5095" y="7906"/>
                    <a:pt x="5915" y="7686"/>
                    <a:pt x="6603" y="7525"/>
                  </a:cubicBezTo>
                  <a:cubicBezTo>
                    <a:pt x="7306" y="7335"/>
                    <a:pt x="7848" y="7188"/>
                    <a:pt x="8257" y="7100"/>
                  </a:cubicBezTo>
                  <a:cubicBezTo>
                    <a:pt x="8433" y="7071"/>
                    <a:pt x="8579" y="7027"/>
                    <a:pt x="8697" y="6998"/>
                  </a:cubicBezTo>
                  <a:cubicBezTo>
                    <a:pt x="8784" y="6954"/>
                    <a:pt x="8842" y="6940"/>
                    <a:pt x="8843" y="6939"/>
                  </a:cubicBezTo>
                  <a:lnTo>
                    <a:pt x="8843" y="6939"/>
                  </a:lnTo>
                  <a:cubicBezTo>
                    <a:pt x="8842" y="6940"/>
                    <a:pt x="8784" y="6954"/>
                    <a:pt x="8711" y="6969"/>
                  </a:cubicBezTo>
                  <a:cubicBezTo>
                    <a:pt x="8594" y="6998"/>
                    <a:pt x="8433" y="7027"/>
                    <a:pt x="8257" y="7071"/>
                  </a:cubicBezTo>
                  <a:cubicBezTo>
                    <a:pt x="7848" y="7159"/>
                    <a:pt x="7306" y="7291"/>
                    <a:pt x="6603" y="7452"/>
                  </a:cubicBezTo>
                  <a:cubicBezTo>
                    <a:pt x="5900" y="7613"/>
                    <a:pt x="5066" y="7818"/>
                    <a:pt x="4158" y="8037"/>
                  </a:cubicBezTo>
                  <a:cubicBezTo>
                    <a:pt x="4041" y="8067"/>
                    <a:pt x="3924" y="8096"/>
                    <a:pt x="3807" y="8125"/>
                  </a:cubicBezTo>
                  <a:cubicBezTo>
                    <a:pt x="3705" y="8140"/>
                    <a:pt x="3573" y="8184"/>
                    <a:pt x="3456" y="8184"/>
                  </a:cubicBezTo>
                  <a:cubicBezTo>
                    <a:pt x="3339" y="8184"/>
                    <a:pt x="3221" y="8169"/>
                    <a:pt x="3134" y="8096"/>
                  </a:cubicBezTo>
                  <a:cubicBezTo>
                    <a:pt x="3046" y="8023"/>
                    <a:pt x="2987" y="7906"/>
                    <a:pt x="2929" y="7803"/>
                  </a:cubicBezTo>
                  <a:cubicBezTo>
                    <a:pt x="2841" y="7554"/>
                    <a:pt x="2782" y="7305"/>
                    <a:pt x="2724" y="7042"/>
                  </a:cubicBezTo>
                  <a:cubicBezTo>
                    <a:pt x="2680" y="6793"/>
                    <a:pt x="2636" y="6530"/>
                    <a:pt x="2577" y="6266"/>
                  </a:cubicBezTo>
                  <a:cubicBezTo>
                    <a:pt x="2402" y="5183"/>
                    <a:pt x="2285" y="4158"/>
                    <a:pt x="2255" y="3206"/>
                  </a:cubicBezTo>
                  <a:cubicBezTo>
                    <a:pt x="2241" y="2753"/>
                    <a:pt x="2241" y="2284"/>
                    <a:pt x="2211" y="1874"/>
                  </a:cubicBezTo>
                  <a:cubicBezTo>
                    <a:pt x="2197" y="1450"/>
                    <a:pt x="2109" y="1040"/>
                    <a:pt x="1919" y="732"/>
                  </a:cubicBezTo>
                  <a:cubicBezTo>
                    <a:pt x="1743" y="425"/>
                    <a:pt x="1479" y="191"/>
                    <a:pt x="1216" y="73"/>
                  </a:cubicBezTo>
                  <a:cubicBezTo>
                    <a:pt x="1077" y="22"/>
                    <a:pt x="938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9">
              <a:extLst>
                <a:ext uri="{FF2B5EF4-FFF2-40B4-BE49-F238E27FC236}">
                  <a16:creationId xmlns:a16="http://schemas.microsoft.com/office/drawing/2014/main" xmlns="" id="{A66C1EBF-DBBF-05B2-F00C-E6F7DA7CA899}"/>
                </a:ext>
              </a:extLst>
            </p:cNvPr>
            <p:cNvSpPr/>
            <p:nvPr/>
          </p:nvSpPr>
          <p:spPr>
            <a:xfrm>
              <a:off x="2393869" y="3720984"/>
              <a:ext cx="35195" cy="62973"/>
            </a:xfrm>
            <a:custGeom>
              <a:avLst/>
              <a:gdLst/>
              <a:ahLst/>
              <a:cxnLst/>
              <a:rect l="l" t="t" r="r" b="b"/>
              <a:pathLst>
                <a:path w="484" h="866" extrusionOk="0">
                  <a:moveTo>
                    <a:pt x="466" y="1"/>
                  </a:moveTo>
                  <a:cubicBezTo>
                    <a:pt x="440" y="1"/>
                    <a:pt x="287" y="158"/>
                    <a:pt x="161" y="382"/>
                  </a:cubicBezTo>
                  <a:cubicBezTo>
                    <a:pt x="29" y="646"/>
                    <a:pt x="0" y="865"/>
                    <a:pt x="15" y="865"/>
                  </a:cubicBezTo>
                  <a:cubicBezTo>
                    <a:pt x="44" y="865"/>
                    <a:pt x="117" y="675"/>
                    <a:pt x="234" y="426"/>
                  </a:cubicBezTo>
                  <a:cubicBezTo>
                    <a:pt x="366" y="206"/>
                    <a:pt x="483" y="16"/>
                    <a:pt x="469" y="1"/>
                  </a:cubicBezTo>
                  <a:cubicBezTo>
                    <a:pt x="468" y="1"/>
                    <a:pt x="467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9">
              <a:extLst>
                <a:ext uri="{FF2B5EF4-FFF2-40B4-BE49-F238E27FC236}">
                  <a16:creationId xmlns:a16="http://schemas.microsoft.com/office/drawing/2014/main" xmlns="" id="{128FA26F-D17B-381E-187C-7DBCE63B794D}"/>
                </a:ext>
              </a:extLst>
            </p:cNvPr>
            <p:cNvSpPr/>
            <p:nvPr/>
          </p:nvSpPr>
          <p:spPr>
            <a:xfrm>
              <a:off x="2420485" y="3731601"/>
              <a:ext cx="24506" cy="72572"/>
            </a:xfrm>
            <a:custGeom>
              <a:avLst/>
              <a:gdLst/>
              <a:ahLst/>
              <a:cxnLst/>
              <a:rect l="l" t="t" r="r" b="b"/>
              <a:pathLst>
                <a:path w="337" h="998" extrusionOk="0">
                  <a:moveTo>
                    <a:pt x="318" y="1"/>
                  </a:moveTo>
                  <a:cubicBezTo>
                    <a:pt x="282" y="1"/>
                    <a:pt x="144" y="174"/>
                    <a:pt x="73" y="456"/>
                  </a:cubicBezTo>
                  <a:cubicBezTo>
                    <a:pt x="0" y="748"/>
                    <a:pt x="44" y="997"/>
                    <a:pt x="73" y="997"/>
                  </a:cubicBezTo>
                  <a:cubicBezTo>
                    <a:pt x="88" y="997"/>
                    <a:pt x="88" y="748"/>
                    <a:pt x="176" y="485"/>
                  </a:cubicBezTo>
                  <a:cubicBezTo>
                    <a:pt x="234" y="221"/>
                    <a:pt x="337" y="16"/>
                    <a:pt x="322" y="2"/>
                  </a:cubicBezTo>
                  <a:cubicBezTo>
                    <a:pt x="321" y="1"/>
                    <a:pt x="320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9">
              <a:extLst>
                <a:ext uri="{FF2B5EF4-FFF2-40B4-BE49-F238E27FC236}">
                  <a16:creationId xmlns:a16="http://schemas.microsoft.com/office/drawing/2014/main" xmlns="" id="{5D0CFC98-91F1-0031-0EC1-FF8A1C9ACC73}"/>
                </a:ext>
              </a:extLst>
            </p:cNvPr>
            <p:cNvSpPr/>
            <p:nvPr/>
          </p:nvSpPr>
          <p:spPr>
            <a:xfrm>
              <a:off x="2742997" y="3651828"/>
              <a:ext cx="106531" cy="205572"/>
            </a:xfrm>
            <a:custGeom>
              <a:avLst/>
              <a:gdLst/>
              <a:ahLst/>
              <a:cxnLst/>
              <a:rect l="l" t="t" r="r" b="b"/>
              <a:pathLst>
                <a:path w="1465" h="2827" extrusionOk="0">
                  <a:moveTo>
                    <a:pt x="30" y="1"/>
                  </a:moveTo>
                  <a:lnTo>
                    <a:pt x="30" y="1"/>
                  </a:lnTo>
                  <a:cubicBezTo>
                    <a:pt x="1" y="15"/>
                    <a:pt x="74" y="191"/>
                    <a:pt x="191" y="440"/>
                  </a:cubicBezTo>
                  <a:cubicBezTo>
                    <a:pt x="294" y="704"/>
                    <a:pt x="469" y="1070"/>
                    <a:pt x="660" y="1450"/>
                  </a:cubicBezTo>
                  <a:cubicBezTo>
                    <a:pt x="865" y="1845"/>
                    <a:pt x="1055" y="2197"/>
                    <a:pt x="1201" y="2431"/>
                  </a:cubicBezTo>
                  <a:cubicBezTo>
                    <a:pt x="1348" y="2680"/>
                    <a:pt x="1436" y="2826"/>
                    <a:pt x="1450" y="2826"/>
                  </a:cubicBezTo>
                  <a:cubicBezTo>
                    <a:pt x="1465" y="2797"/>
                    <a:pt x="1392" y="2651"/>
                    <a:pt x="1289" y="2372"/>
                  </a:cubicBezTo>
                  <a:cubicBezTo>
                    <a:pt x="1143" y="2109"/>
                    <a:pt x="952" y="1758"/>
                    <a:pt x="777" y="1392"/>
                  </a:cubicBezTo>
                  <a:cubicBezTo>
                    <a:pt x="572" y="1026"/>
                    <a:pt x="411" y="704"/>
                    <a:pt x="264" y="411"/>
                  </a:cubicBezTo>
                  <a:cubicBezTo>
                    <a:pt x="118" y="147"/>
                    <a:pt x="45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9">
              <a:extLst>
                <a:ext uri="{FF2B5EF4-FFF2-40B4-BE49-F238E27FC236}">
                  <a16:creationId xmlns:a16="http://schemas.microsoft.com/office/drawing/2014/main" xmlns="" id="{F86FB132-1293-0BA5-1060-C1B4BE719B11}"/>
                </a:ext>
              </a:extLst>
            </p:cNvPr>
            <p:cNvSpPr/>
            <p:nvPr/>
          </p:nvSpPr>
          <p:spPr>
            <a:xfrm>
              <a:off x="2795210" y="3660627"/>
              <a:ext cx="30905" cy="30760"/>
            </a:xfrm>
            <a:custGeom>
              <a:avLst/>
              <a:gdLst/>
              <a:ahLst/>
              <a:cxnLst/>
              <a:rect l="l" t="t" r="r" b="b"/>
              <a:pathLst>
                <a:path w="425" h="423" extrusionOk="0">
                  <a:moveTo>
                    <a:pt x="206" y="0"/>
                  </a:moveTo>
                  <a:cubicBezTo>
                    <a:pt x="158" y="0"/>
                    <a:pt x="132" y="26"/>
                    <a:pt x="132" y="26"/>
                  </a:cubicBezTo>
                  <a:cubicBezTo>
                    <a:pt x="132" y="41"/>
                    <a:pt x="205" y="26"/>
                    <a:pt x="264" y="70"/>
                  </a:cubicBezTo>
                  <a:cubicBezTo>
                    <a:pt x="293" y="85"/>
                    <a:pt x="337" y="143"/>
                    <a:pt x="337" y="173"/>
                  </a:cubicBezTo>
                  <a:cubicBezTo>
                    <a:pt x="337" y="217"/>
                    <a:pt x="308" y="260"/>
                    <a:pt x="264" y="290"/>
                  </a:cubicBezTo>
                  <a:cubicBezTo>
                    <a:pt x="234" y="304"/>
                    <a:pt x="209" y="312"/>
                    <a:pt x="187" y="312"/>
                  </a:cubicBezTo>
                  <a:cubicBezTo>
                    <a:pt x="165" y="312"/>
                    <a:pt x="147" y="304"/>
                    <a:pt x="132" y="290"/>
                  </a:cubicBezTo>
                  <a:cubicBezTo>
                    <a:pt x="88" y="260"/>
                    <a:pt x="88" y="217"/>
                    <a:pt x="88" y="173"/>
                  </a:cubicBezTo>
                  <a:cubicBezTo>
                    <a:pt x="117" y="99"/>
                    <a:pt x="161" y="85"/>
                    <a:pt x="161" y="70"/>
                  </a:cubicBezTo>
                  <a:cubicBezTo>
                    <a:pt x="161" y="70"/>
                    <a:pt x="155" y="57"/>
                    <a:pt x="142" y="57"/>
                  </a:cubicBezTo>
                  <a:cubicBezTo>
                    <a:pt x="135" y="57"/>
                    <a:pt x="127" y="60"/>
                    <a:pt x="117" y="70"/>
                  </a:cubicBezTo>
                  <a:cubicBezTo>
                    <a:pt x="73" y="70"/>
                    <a:pt x="44" y="99"/>
                    <a:pt x="15" y="158"/>
                  </a:cubicBezTo>
                  <a:cubicBezTo>
                    <a:pt x="0" y="217"/>
                    <a:pt x="0" y="290"/>
                    <a:pt x="59" y="363"/>
                  </a:cubicBezTo>
                  <a:cubicBezTo>
                    <a:pt x="92" y="404"/>
                    <a:pt x="139" y="422"/>
                    <a:pt x="187" y="422"/>
                  </a:cubicBezTo>
                  <a:cubicBezTo>
                    <a:pt x="224" y="422"/>
                    <a:pt x="261" y="411"/>
                    <a:pt x="293" y="392"/>
                  </a:cubicBezTo>
                  <a:cubicBezTo>
                    <a:pt x="366" y="363"/>
                    <a:pt x="425" y="246"/>
                    <a:pt x="410" y="173"/>
                  </a:cubicBezTo>
                  <a:cubicBezTo>
                    <a:pt x="410" y="99"/>
                    <a:pt x="352" y="41"/>
                    <a:pt x="293" y="26"/>
                  </a:cubicBezTo>
                  <a:cubicBezTo>
                    <a:pt x="259" y="7"/>
                    <a:pt x="23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9">
              <a:extLst>
                <a:ext uri="{FF2B5EF4-FFF2-40B4-BE49-F238E27FC236}">
                  <a16:creationId xmlns:a16="http://schemas.microsoft.com/office/drawing/2014/main" xmlns="" id="{D7405EBA-302E-9D8E-A3D8-DEED0F4E8413}"/>
                </a:ext>
              </a:extLst>
            </p:cNvPr>
            <p:cNvSpPr/>
            <p:nvPr/>
          </p:nvSpPr>
          <p:spPr>
            <a:xfrm>
              <a:off x="2160730" y="3697641"/>
              <a:ext cx="763316" cy="287089"/>
            </a:xfrm>
            <a:custGeom>
              <a:avLst/>
              <a:gdLst/>
              <a:ahLst/>
              <a:cxnLst/>
              <a:rect l="l" t="t" r="r" b="b"/>
              <a:pathLst>
                <a:path w="10497" h="3948" extrusionOk="0">
                  <a:moveTo>
                    <a:pt x="15" y="0"/>
                  </a:moveTo>
                  <a:cubicBezTo>
                    <a:pt x="0" y="0"/>
                    <a:pt x="15" y="30"/>
                    <a:pt x="29" y="117"/>
                  </a:cubicBezTo>
                  <a:cubicBezTo>
                    <a:pt x="59" y="220"/>
                    <a:pt x="88" y="337"/>
                    <a:pt x="132" y="483"/>
                  </a:cubicBezTo>
                  <a:cubicBezTo>
                    <a:pt x="220" y="806"/>
                    <a:pt x="322" y="1259"/>
                    <a:pt x="571" y="1801"/>
                  </a:cubicBezTo>
                  <a:cubicBezTo>
                    <a:pt x="791" y="2357"/>
                    <a:pt x="1171" y="2972"/>
                    <a:pt x="1815" y="3455"/>
                  </a:cubicBezTo>
                  <a:cubicBezTo>
                    <a:pt x="2123" y="3690"/>
                    <a:pt x="2518" y="3880"/>
                    <a:pt x="2943" y="3924"/>
                  </a:cubicBezTo>
                  <a:cubicBezTo>
                    <a:pt x="3063" y="3940"/>
                    <a:pt x="3183" y="3947"/>
                    <a:pt x="3303" y="3947"/>
                  </a:cubicBezTo>
                  <a:cubicBezTo>
                    <a:pt x="3622" y="3947"/>
                    <a:pt x="3941" y="3896"/>
                    <a:pt x="4260" y="3821"/>
                  </a:cubicBezTo>
                  <a:cubicBezTo>
                    <a:pt x="5988" y="3324"/>
                    <a:pt x="7539" y="2870"/>
                    <a:pt x="8667" y="2533"/>
                  </a:cubicBezTo>
                  <a:cubicBezTo>
                    <a:pt x="9223" y="2372"/>
                    <a:pt x="9677" y="2226"/>
                    <a:pt x="10014" y="2138"/>
                  </a:cubicBezTo>
                  <a:cubicBezTo>
                    <a:pt x="10160" y="2094"/>
                    <a:pt x="10277" y="2065"/>
                    <a:pt x="10380" y="2021"/>
                  </a:cubicBezTo>
                  <a:cubicBezTo>
                    <a:pt x="10467" y="1991"/>
                    <a:pt x="10497" y="1977"/>
                    <a:pt x="10497" y="1977"/>
                  </a:cubicBezTo>
                  <a:lnTo>
                    <a:pt x="10497" y="1977"/>
                  </a:lnTo>
                  <a:cubicBezTo>
                    <a:pt x="10497" y="1977"/>
                    <a:pt x="10453" y="1977"/>
                    <a:pt x="10394" y="2006"/>
                  </a:cubicBezTo>
                  <a:cubicBezTo>
                    <a:pt x="10306" y="2021"/>
                    <a:pt x="10175" y="2065"/>
                    <a:pt x="10028" y="2094"/>
                  </a:cubicBezTo>
                  <a:cubicBezTo>
                    <a:pt x="9691" y="2196"/>
                    <a:pt x="9252" y="2313"/>
                    <a:pt x="8696" y="2460"/>
                  </a:cubicBezTo>
                  <a:cubicBezTo>
                    <a:pt x="7539" y="2797"/>
                    <a:pt x="5988" y="3236"/>
                    <a:pt x="4260" y="3704"/>
                  </a:cubicBezTo>
                  <a:cubicBezTo>
                    <a:pt x="3939" y="3790"/>
                    <a:pt x="3625" y="3844"/>
                    <a:pt x="3319" y="3844"/>
                  </a:cubicBezTo>
                  <a:cubicBezTo>
                    <a:pt x="3207" y="3844"/>
                    <a:pt x="3096" y="3837"/>
                    <a:pt x="2987" y="3821"/>
                  </a:cubicBezTo>
                  <a:cubicBezTo>
                    <a:pt x="2562" y="3763"/>
                    <a:pt x="2196" y="3602"/>
                    <a:pt x="1889" y="3382"/>
                  </a:cubicBezTo>
                  <a:cubicBezTo>
                    <a:pt x="1259" y="2928"/>
                    <a:pt x="879" y="2313"/>
                    <a:pt x="644" y="1786"/>
                  </a:cubicBezTo>
                  <a:cubicBezTo>
                    <a:pt x="395" y="1259"/>
                    <a:pt x="249" y="806"/>
                    <a:pt x="161" y="483"/>
                  </a:cubicBezTo>
                  <a:cubicBezTo>
                    <a:pt x="132" y="337"/>
                    <a:pt x="88" y="220"/>
                    <a:pt x="59" y="117"/>
                  </a:cubicBezTo>
                  <a:cubicBezTo>
                    <a:pt x="29" y="30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9">
              <a:extLst>
                <a:ext uri="{FF2B5EF4-FFF2-40B4-BE49-F238E27FC236}">
                  <a16:creationId xmlns:a16="http://schemas.microsoft.com/office/drawing/2014/main" xmlns="" id="{65A00E83-B69E-6E2A-C76B-8CDE237028C0}"/>
                </a:ext>
              </a:extLst>
            </p:cNvPr>
            <p:cNvSpPr/>
            <p:nvPr/>
          </p:nvSpPr>
          <p:spPr>
            <a:xfrm>
              <a:off x="2769612" y="3310120"/>
              <a:ext cx="56501" cy="321557"/>
            </a:xfrm>
            <a:custGeom>
              <a:avLst/>
              <a:gdLst/>
              <a:ahLst/>
              <a:cxnLst/>
              <a:rect l="l" t="t" r="r" b="b"/>
              <a:pathLst>
                <a:path w="777" h="4422" extrusionOk="0">
                  <a:moveTo>
                    <a:pt x="45" y="1"/>
                  </a:moveTo>
                  <a:cubicBezTo>
                    <a:pt x="1" y="1"/>
                    <a:pt x="147" y="981"/>
                    <a:pt x="352" y="2211"/>
                  </a:cubicBezTo>
                  <a:cubicBezTo>
                    <a:pt x="543" y="3441"/>
                    <a:pt x="733" y="4422"/>
                    <a:pt x="762" y="4422"/>
                  </a:cubicBezTo>
                  <a:cubicBezTo>
                    <a:pt x="777" y="4422"/>
                    <a:pt x="630" y="3426"/>
                    <a:pt x="440" y="2211"/>
                  </a:cubicBezTo>
                  <a:cubicBezTo>
                    <a:pt x="250" y="981"/>
                    <a:pt x="59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9">
              <a:extLst>
                <a:ext uri="{FF2B5EF4-FFF2-40B4-BE49-F238E27FC236}">
                  <a16:creationId xmlns:a16="http://schemas.microsoft.com/office/drawing/2014/main" xmlns="" id="{F117790D-7154-2D14-D385-16AE930EAB26}"/>
                </a:ext>
              </a:extLst>
            </p:cNvPr>
            <p:cNvSpPr/>
            <p:nvPr/>
          </p:nvSpPr>
          <p:spPr>
            <a:xfrm>
              <a:off x="1868978" y="3875295"/>
              <a:ext cx="920967" cy="522112"/>
            </a:xfrm>
            <a:custGeom>
              <a:avLst/>
              <a:gdLst/>
              <a:ahLst/>
              <a:cxnLst/>
              <a:rect l="l" t="t" r="r" b="b"/>
              <a:pathLst>
                <a:path w="12665" h="7180" extrusionOk="0">
                  <a:moveTo>
                    <a:pt x="1" y="368"/>
                  </a:moveTo>
                  <a:cubicBezTo>
                    <a:pt x="2" y="385"/>
                    <a:pt x="4" y="402"/>
                    <a:pt x="5" y="419"/>
                  </a:cubicBezTo>
                  <a:lnTo>
                    <a:pt x="5" y="419"/>
                  </a:lnTo>
                  <a:lnTo>
                    <a:pt x="1" y="368"/>
                  </a:lnTo>
                  <a:close/>
                  <a:moveTo>
                    <a:pt x="3622" y="1"/>
                  </a:moveTo>
                  <a:cubicBezTo>
                    <a:pt x="2403" y="1"/>
                    <a:pt x="1184" y="175"/>
                    <a:pt x="17" y="529"/>
                  </a:cubicBezTo>
                  <a:lnTo>
                    <a:pt x="17" y="529"/>
                  </a:lnTo>
                  <a:cubicBezTo>
                    <a:pt x="13" y="492"/>
                    <a:pt x="9" y="455"/>
                    <a:pt x="5" y="419"/>
                  </a:cubicBezTo>
                  <a:lnTo>
                    <a:pt x="5" y="419"/>
                  </a:lnTo>
                  <a:lnTo>
                    <a:pt x="16" y="529"/>
                  </a:lnTo>
                  <a:cubicBezTo>
                    <a:pt x="16" y="529"/>
                    <a:pt x="17" y="529"/>
                    <a:pt x="17" y="529"/>
                  </a:cubicBezTo>
                  <a:lnTo>
                    <a:pt x="17" y="529"/>
                  </a:lnTo>
                  <a:cubicBezTo>
                    <a:pt x="259" y="2661"/>
                    <a:pt x="1627" y="4584"/>
                    <a:pt x="3427" y="5726"/>
                  </a:cubicBezTo>
                  <a:cubicBezTo>
                    <a:pt x="5017" y="6736"/>
                    <a:pt x="6923" y="7180"/>
                    <a:pt x="8825" y="7180"/>
                  </a:cubicBezTo>
                  <a:cubicBezTo>
                    <a:pt x="9129" y="7180"/>
                    <a:pt x="9433" y="7168"/>
                    <a:pt x="9736" y="7146"/>
                  </a:cubicBezTo>
                  <a:cubicBezTo>
                    <a:pt x="10629" y="7073"/>
                    <a:pt x="11625" y="6839"/>
                    <a:pt x="12152" y="6136"/>
                  </a:cubicBezTo>
                  <a:cubicBezTo>
                    <a:pt x="12664" y="5433"/>
                    <a:pt x="12591" y="4438"/>
                    <a:pt x="12196" y="3677"/>
                  </a:cubicBezTo>
                  <a:cubicBezTo>
                    <a:pt x="11771" y="2915"/>
                    <a:pt x="11068" y="2359"/>
                    <a:pt x="10336" y="1905"/>
                  </a:cubicBezTo>
                  <a:cubicBezTo>
                    <a:pt x="8339" y="651"/>
                    <a:pt x="5980" y="1"/>
                    <a:pt x="3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9">
              <a:extLst>
                <a:ext uri="{FF2B5EF4-FFF2-40B4-BE49-F238E27FC236}">
                  <a16:creationId xmlns:a16="http://schemas.microsoft.com/office/drawing/2014/main" xmlns="" id="{EBB1A6A7-BB2D-500D-F774-F18CA4654787}"/>
                </a:ext>
              </a:extLst>
            </p:cNvPr>
            <p:cNvSpPr/>
            <p:nvPr/>
          </p:nvSpPr>
          <p:spPr>
            <a:xfrm>
              <a:off x="2425793" y="2998226"/>
              <a:ext cx="212990" cy="174667"/>
            </a:xfrm>
            <a:custGeom>
              <a:avLst/>
              <a:gdLst/>
              <a:ahLst/>
              <a:cxnLst/>
              <a:rect l="l" t="t" r="r" b="b"/>
              <a:pathLst>
                <a:path w="2929" h="2402" extrusionOk="0">
                  <a:moveTo>
                    <a:pt x="235" y="0"/>
                  </a:moveTo>
                  <a:lnTo>
                    <a:pt x="0" y="1084"/>
                  </a:lnTo>
                  <a:lnTo>
                    <a:pt x="483" y="2020"/>
                  </a:lnTo>
                  <a:lnTo>
                    <a:pt x="1918" y="2401"/>
                  </a:lnTo>
                  <a:lnTo>
                    <a:pt x="2928" y="1303"/>
                  </a:lnTo>
                  <a:lnTo>
                    <a:pt x="2928" y="322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9">
              <a:extLst>
                <a:ext uri="{FF2B5EF4-FFF2-40B4-BE49-F238E27FC236}">
                  <a16:creationId xmlns:a16="http://schemas.microsoft.com/office/drawing/2014/main" xmlns="" id="{2C740CEA-ED67-34CE-AC55-1D20ED442732}"/>
                </a:ext>
              </a:extLst>
            </p:cNvPr>
            <p:cNvSpPr/>
            <p:nvPr/>
          </p:nvSpPr>
          <p:spPr>
            <a:xfrm>
              <a:off x="2562070" y="3016333"/>
              <a:ext cx="69227" cy="668565"/>
            </a:xfrm>
            <a:custGeom>
              <a:avLst/>
              <a:gdLst/>
              <a:ahLst/>
              <a:cxnLst/>
              <a:rect l="l" t="t" r="r" b="b"/>
              <a:pathLst>
                <a:path w="952" h="9194" extrusionOk="0">
                  <a:moveTo>
                    <a:pt x="0" y="0"/>
                  </a:moveTo>
                  <a:lnTo>
                    <a:pt x="0" y="88"/>
                  </a:lnTo>
                  <a:lnTo>
                    <a:pt x="0" y="366"/>
                  </a:lnTo>
                  <a:cubicBezTo>
                    <a:pt x="0" y="586"/>
                    <a:pt x="0" y="922"/>
                    <a:pt x="29" y="1347"/>
                  </a:cubicBezTo>
                  <a:cubicBezTo>
                    <a:pt x="59" y="2196"/>
                    <a:pt x="117" y="3338"/>
                    <a:pt x="249" y="4626"/>
                  </a:cubicBezTo>
                  <a:cubicBezTo>
                    <a:pt x="366" y="5900"/>
                    <a:pt x="557" y="7056"/>
                    <a:pt x="703" y="7876"/>
                  </a:cubicBezTo>
                  <a:cubicBezTo>
                    <a:pt x="776" y="8286"/>
                    <a:pt x="835" y="8608"/>
                    <a:pt x="879" y="8857"/>
                  </a:cubicBezTo>
                  <a:cubicBezTo>
                    <a:pt x="906" y="8941"/>
                    <a:pt x="921" y="9024"/>
                    <a:pt x="935" y="9095"/>
                  </a:cubicBezTo>
                  <a:lnTo>
                    <a:pt x="935" y="9095"/>
                  </a:lnTo>
                  <a:cubicBezTo>
                    <a:pt x="930" y="9030"/>
                    <a:pt x="919" y="8951"/>
                    <a:pt x="908" y="8872"/>
                  </a:cubicBezTo>
                  <a:cubicBezTo>
                    <a:pt x="849" y="8608"/>
                    <a:pt x="805" y="8286"/>
                    <a:pt x="732" y="7876"/>
                  </a:cubicBezTo>
                  <a:cubicBezTo>
                    <a:pt x="615" y="7042"/>
                    <a:pt x="439" y="5900"/>
                    <a:pt x="322" y="4626"/>
                  </a:cubicBezTo>
                  <a:cubicBezTo>
                    <a:pt x="191" y="3338"/>
                    <a:pt x="117" y="2196"/>
                    <a:pt x="73" y="1347"/>
                  </a:cubicBezTo>
                  <a:cubicBezTo>
                    <a:pt x="59" y="952"/>
                    <a:pt x="59" y="615"/>
                    <a:pt x="44" y="366"/>
                  </a:cubicBezTo>
                  <a:cubicBezTo>
                    <a:pt x="29" y="249"/>
                    <a:pt x="29" y="161"/>
                    <a:pt x="29" y="88"/>
                  </a:cubicBezTo>
                  <a:cubicBezTo>
                    <a:pt x="0" y="29"/>
                    <a:pt x="0" y="0"/>
                    <a:pt x="0" y="0"/>
                  </a:cubicBezTo>
                  <a:close/>
                  <a:moveTo>
                    <a:pt x="935" y="9095"/>
                  </a:moveTo>
                  <a:cubicBezTo>
                    <a:pt x="936" y="9115"/>
                    <a:pt x="937" y="9133"/>
                    <a:pt x="937" y="9150"/>
                  </a:cubicBezTo>
                  <a:cubicBezTo>
                    <a:pt x="939" y="9151"/>
                    <a:pt x="940" y="9153"/>
                    <a:pt x="941" y="9154"/>
                  </a:cubicBezTo>
                  <a:lnTo>
                    <a:pt x="941" y="9154"/>
                  </a:lnTo>
                  <a:cubicBezTo>
                    <a:pt x="939" y="9141"/>
                    <a:pt x="937" y="9125"/>
                    <a:pt x="937" y="9106"/>
                  </a:cubicBezTo>
                  <a:cubicBezTo>
                    <a:pt x="936" y="9102"/>
                    <a:pt x="936" y="9099"/>
                    <a:pt x="935" y="9095"/>
                  </a:cubicBezTo>
                  <a:close/>
                  <a:moveTo>
                    <a:pt x="941" y="9154"/>
                  </a:moveTo>
                  <a:cubicBezTo>
                    <a:pt x="945" y="9181"/>
                    <a:pt x="952" y="9194"/>
                    <a:pt x="952" y="9194"/>
                  </a:cubicBezTo>
                  <a:cubicBezTo>
                    <a:pt x="952" y="9194"/>
                    <a:pt x="952" y="9170"/>
                    <a:pt x="941" y="9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9">
              <a:extLst>
                <a:ext uri="{FF2B5EF4-FFF2-40B4-BE49-F238E27FC236}">
                  <a16:creationId xmlns:a16="http://schemas.microsoft.com/office/drawing/2014/main" xmlns="" id="{CE020FC1-4996-AB3D-8762-9420CD192995}"/>
                </a:ext>
              </a:extLst>
            </p:cNvPr>
            <p:cNvSpPr/>
            <p:nvPr/>
          </p:nvSpPr>
          <p:spPr>
            <a:xfrm>
              <a:off x="2591885" y="3186642"/>
              <a:ext cx="28796" cy="28796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05" y="74"/>
                  </a:moveTo>
                  <a:cubicBezTo>
                    <a:pt x="215" y="78"/>
                    <a:pt x="224" y="82"/>
                    <a:pt x="234" y="88"/>
                  </a:cubicBezTo>
                  <a:cubicBezTo>
                    <a:pt x="264" y="103"/>
                    <a:pt x="308" y="147"/>
                    <a:pt x="308" y="176"/>
                  </a:cubicBezTo>
                  <a:cubicBezTo>
                    <a:pt x="308" y="220"/>
                    <a:pt x="293" y="264"/>
                    <a:pt x="234" y="293"/>
                  </a:cubicBezTo>
                  <a:cubicBezTo>
                    <a:pt x="213" y="299"/>
                    <a:pt x="193" y="302"/>
                    <a:pt x="176" y="302"/>
                  </a:cubicBezTo>
                  <a:cubicBezTo>
                    <a:pt x="146" y="302"/>
                    <a:pt x="121" y="292"/>
                    <a:pt x="103" y="264"/>
                  </a:cubicBezTo>
                  <a:cubicBezTo>
                    <a:pt x="88" y="249"/>
                    <a:pt x="88" y="191"/>
                    <a:pt x="103" y="161"/>
                  </a:cubicBezTo>
                  <a:cubicBezTo>
                    <a:pt x="146" y="89"/>
                    <a:pt x="204" y="88"/>
                    <a:pt x="205" y="74"/>
                  </a:cubicBezTo>
                  <a:close/>
                  <a:moveTo>
                    <a:pt x="183" y="1"/>
                  </a:moveTo>
                  <a:cubicBezTo>
                    <a:pt x="117" y="1"/>
                    <a:pt x="77" y="44"/>
                    <a:pt x="88" y="44"/>
                  </a:cubicBezTo>
                  <a:cubicBezTo>
                    <a:pt x="92" y="53"/>
                    <a:pt x="101" y="57"/>
                    <a:pt x="113" y="59"/>
                  </a:cubicBezTo>
                  <a:lnTo>
                    <a:pt x="113" y="59"/>
                  </a:lnTo>
                  <a:cubicBezTo>
                    <a:pt x="93" y="71"/>
                    <a:pt x="76" y="92"/>
                    <a:pt x="59" y="118"/>
                  </a:cubicBezTo>
                  <a:cubicBezTo>
                    <a:pt x="15" y="176"/>
                    <a:pt x="0" y="249"/>
                    <a:pt x="29" y="322"/>
                  </a:cubicBezTo>
                  <a:cubicBezTo>
                    <a:pt x="59" y="372"/>
                    <a:pt x="130" y="395"/>
                    <a:pt x="191" y="395"/>
                  </a:cubicBezTo>
                  <a:cubicBezTo>
                    <a:pt x="219" y="395"/>
                    <a:pt x="245" y="390"/>
                    <a:pt x="264" y="381"/>
                  </a:cubicBezTo>
                  <a:cubicBezTo>
                    <a:pt x="351" y="337"/>
                    <a:pt x="395" y="249"/>
                    <a:pt x="381" y="161"/>
                  </a:cubicBezTo>
                  <a:cubicBezTo>
                    <a:pt x="366" y="74"/>
                    <a:pt x="308" y="30"/>
                    <a:pt x="249" y="15"/>
                  </a:cubicBezTo>
                  <a:cubicBezTo>
                    <a:pt x="225" y="5"/>
                    <a:pt x="203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9">
              <a:extLst>
                <a:ext uri="{FF2B5EF4-FFF2-40B4-BE49-F238E27FC236}">
                  <a16:creationId xmlns:a16="http://schemas.microsoft.com/office/drawing/2014/main" xmlns="" id="{A6A7EB19-54F2-74D1-90D4-CD207700964D}"/>
                </a:ext>
              </a:extLst>
            </p:cNvPr>
            <p:cNvSpPr/>
            <p:nvPr/>
          </p:nvSpPr>
          <p:spPr>
            <a:xfrm>
              <a:off x="2618501" y="3384730"/>
              <a:ext cx="26687" cy="25160"/>
            </a:xfrm>
            <a:custGeom>
              <a:avLst/>
              <a:gdLst/>
              <a:ahLst/>
              <a:cxnLst/>
              <a:rect l="l" t="t" r="r" b="b"/>
              <a:pathLst>
                <a:path w="367" h="346" extrusionOk="0">
                  <a:moveTo>
                    <a:pt x="152" y="1"/>
                  </a:moveTo>
                  <a:cubicBezTo>
                    <a:pt x="134" y="1"/>
                    <a:pt x="106" y="11"/>
                    <a:pt x="73" y="43"/>
                  </a:cubicBezTo>
                  <a:cubicBezTo>
                    <a:pt x="29" y="73"/>
                    <a:pt x="0" y="116"/>
                    <a:pt x="15" y="190"/>
                  </a:cubicBezTo>
                  <a:cubicBezTo>
                    <a:pt x="29" y="263"/>
                    <a:pt x="88" y="321"/>
                    <a:pt x="161" y="336"/>
                  </a:cubicBezTo>
                  <a:cubicBezTo>
                    <a:pt x="177" y="342"/>
                    <a:pt x="193" y="345"/>
                    <a:pt x="209" y="345"/>
                  </a:cubicBezTo>
                  <a:cubicBezTo>
                    <a:pt x="265" y="345"/>
                    <a:pt x="317" y="309"/>
                    <a:pt x="351" y="263"/>
                  </a:cubicBezTo>
                  <a:cubicBezTo>
                    <a:pt x="366" y="190"/>
                    <a:pt x="366" y="146"/>
                    <a:pt x="351" y="102"/>
                  </a:cubicBezTo>
                  <a:cubicBezTo>
                    <a:pt x="320" y="39"/>
                    <a:pt x="274" y="21"/>
                    <a:pt x="250" y="21"/>
                  </a:cubicBezTo>
                  <a:cubicBezTo>
                    <a:pt x="240" y="21"/>
                    <a:pt x="234" y="24"/>
                    <a:pt x="234" y="29"/>
                  </a:cubicBezTo>
                  <a:cubicBezTo>
                    <a:pt x="220" y="58"/>
                    <a:pt x="249" y="73"/>
                    <a:pt x="278" y="131"/>
                  </a:cubicBezTo>
                  <a:cubicBezTo>
                    <a:pt x="292" y="171"/>
                    <a:pt x="256" y="235"/>
                    <a:pt x="183" y="235"/>
                  </a:cubicBezTo>
                  <a:cubicBezTo>
                    <a:pt x="176" y="235"/>
                    <a:pt x="169" y="235"/>
                    <a:pt x="161" y="234"/>
                  </a:cubicBezTo>
                  <a:cubicBezTo>
                    <a:pt x="88" y="219"/>
                    <a:pt x="73" y="146"/>
                    <a:pt x="103" y="87"/>
                  </a:cubicBezTo>
                  <a:cubicBezTo>
                    <a:pt x="147" y="29"/>
                    <a:pt x="176" y="29"/>
                    <a:pt x="176" y="14"/>
                  </a:cubicBezTo>
                  <a:cubicBezTo>
                    <a:pt x="176" y="7"/>
                    <a:pt x="16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9">
              <a:extLst>
                <a:ext uri="{FF2B5EF4-FFF2-40B4-BE49-F238E27FC236}">
                  <a16:creationId xmlns:a16="http://schemas.microsoft.com/office/drawing/2014/main" xmlns="" id="{A4274291-F850-4BC8-2F1A-1F955AB4D95E}"/>
                </a:ext>
              </a:extLst>
            </p:cNvPr>
            <p:cNvSpPr/>
            <p:nvPr/>
          </p:nvSpPr>
          <p:spPr>
            <a:xfrm>
              <a:off x="2644025" y="3563474"/>
              <a:ext cx="27778" cy="28578"/>
            </a:xfrm>
            <a:custGeom>
              <a:avLst/>
              <a:gdLst/>
              <a:ahLst/>
              <a:cxnLst/>
              <a:rect l="l" t="t" r="r" b="b"/>
              <a:pathLst>
                <a:path w="382" h="393" extrusionOk="0">
                  <a:moveTo>
                    <a:pt x="179" y="0"/>
                  </a:moveTo>
                  <a:cubicBezTo>
                    <a:pt x="140" y="0"/>
                    <a:pt x="118" y="21"/>
                    <a:pt x="118" y="30"/>
                  </a:cubicBezTo>
                  <a:cubicBezTo>
                    <a:pt x="118" y="45"/>
                    <a:pt x="176" y="45"/>
                    <a:pt x="235" y="118"/>
                  </a:cubicBezTo>
                  <a:cubicBezTo>
                    <a:pt x="264" y="133"/>
                    <a:pt x="293" y="176"/>
                    <a:pt x="293" y="206"/>
                  </a:cubicBezTo>
                  <a:cubicBezTo>
                    <a:pt x="293" y="264"/>
                    <a:pt x="264" y="308"/>
                    <a:pt x="235" y="323"/>
                  </a:cubicBezTo>
                  <a:cubicBezTo>
                    <a:pt x="191" y="323"/>
                    <a:pt x="147" y="308"/>
                    <a:pt x="118" y="279"/>
                  </a:cubicBezTo>
                  <a:cubicBezTo>
                    <a:pt x="103" y="250"/>
                    <a:pt x="103" y="235"/>
                    <a:pt x="118" y="191"/>
                  </a:cubicBezTo>
                  <a:cubicBezTo>
                    <a:pt x="161" y="118"/>
                    <a:pt x="220" y="133"/>
                    <a:pt x="220" y="118"/>
                  </a:cubicBezTo>
                  <a:cubicBezTo>
                    <a:pt x="220" y="118"/>
                    <a:pt x="220" y="103"/>
                    <a:pt x="176" y="103"/>
                  </a:cubicBezTo>
                  <a:cubicBezTo>
                    <a:pt x="172" y="99"/>
                    <a:pt x="165" y="98"/>
                    <a:pt x="156" y="98"/>
                  </a:cubicBezTo>
                  <a:cubicBezTo>
                    <a:pt x="132" y="98"/>
                    <a:pt x="95" y="111"/>
                    <a:pt x="74" y="133"/>
                  </a:cubicBezTo>
                  <a:cubicBezTo>
                    <a:pt x="30" y="176"/>
                    <a:pt x="0" y="250"/>
                    <a:pt x="44" y="323"/>
                  </a:cubicBezTo>
                  <a:cubicBezTo>
                    <a:pt x="77" y="366"/>
                    <a:pt x="132" y="393"/>
                    <a:pt x="194" y="393"/>
                  </a:cubicBezTo>
                  <a:cubicBezTo>
                    <a:pt x="217" y="393"/>
                    <a:pt x="240" y="389"/>
                    <a:pt x="264" y="381"/>
                  </a:cubicBezTo>
                  <a:cubicBezTo>
                    <a:pt x="366" y="337"/>
                    <a:pt x="381" y="250"/>
                    <a:pt x="381" y="176"/>
                  </a:cubicBezTo>
                  <a:cubicBezTo>
                    <a:pt x="366" y="103"/>
                    <a:pt x="308" y="45"/>
                    <a:pt x="264" y="30"/>
                  </a:cubicBezTo>
                  <a:cubicBezTo>
                    <a:pt x="231" y="8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9">
              <a:extLst>
                <a:ext uri="{FF2B5EF4-FFF2-40B4-BE49-F238E27FC236}">
                  <a16:creationId xmlns:a16="http://schemas.microsoft.com/office/drawing/2014/main" xmlns="" id="{BC58F919-D0B5-F0DF-59D4-F39652CBFB28}"/>
                </a:ext>
              </a:extLst>
            </p:cNvPr>
            <p:cNvSpPr/>
            <p:nvPr/>
          </p:nvSpPr>
          <p:spPr>
            <a:xfrm>
              <a:off x="3133720" y="2557983"/>
              <a:ext cx="439723" cy="403873"/>
            </a:xfrm>
            <a:custGeom>
              <a:avLst/>
              <a:gdLst/>
              <a:ahLst/>
              <a:cxnLst/>
              <a:rect l="l" t="t" r="r" b="b"/>
              <a:pathLst>
                <a:path w="6047" h="5554" extrusionOk="0">
                  <a:moveTo>
                    <a:pt x="3020" y="0"/>
                  </a:moveTo>
                  <a:cubicBezTo>
                    <a:pt x="2845" y="0"/>
                    <a:pt x="2667" y="17"/>
                    <a:pt x="2489" y="52"/>
                  </a:cubicBezTo>
                  <a:cubicBezTo>
                    <a:pt x="981" y="345"/>
                    <a:pt x="1" y="1809"/>
                    <a:pt x="308" y="3317"/>
                  </a:cubicBezTo>
                  <a:cubicBezTo>
                    <a:pt x="565" y="4627"/>
                    <a:pt x="1723" y="5554"/>
                    <a:pt x="3012" y="5554"/>
                  </a:cubicBezTo>
                  <a:cubicBezTo>
                    <a:pt x="3192" y="5554"/>
                    <a:pt x="3375" y="5536"/>
                    <a:pt x="3558" y="5498"/>
                  </a:cubicBezTo>
                  <a:cubicBezTo>
                    <a:pt x="5066" y="5190"/>
                    <a:pt x="6047" y="3727"/>
                    <a:pt x="5739" y="2233"/>
                  </a:cubicBezTo>
                  <a:cubicBezTo>
                    <a:pt x="5481" y="918"/>
                    <a:pt x="4315" y="0"/>
                    <a:pt x="3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9">
              <a:extLst>
                <a:ext uri="{FF2B5EF4-FFF2-40B4-BE49-F238E27FC236}">
                  <a16:creationId xmlns:a16="http://schemas.microsoft.com/office/drawing/2014/main" xmlns="" id="{3BE5457F-9C74-DABC-7BE1-29ABA7E716EA}"/>
                </a:ext>
              </a:extLst>
            </p:cNvPr>
            <p:cNvSpPr/>
            <p:nvPr/>
          </p:nvSpPr>
          <p:spPr>
            <a:xfrm>
              <a:off x="3152918" y="2861950"/>
              <a:ext cx="84134" cy="112930"/>
            </a:xfrm>
            <a:custGeom>
              <a:avLst/>
              <a:gdLst/>
              <a:ahLst/>
              <a:cxnLst/>
              <a:rect l="l" t="t" r="r" b="b"/>
              <a:pathLst>
                <a:path w="1157" h="1553" extrusionOk="0">
                  <a:moveTo>
                    <a:pt x="410" y="0"/>
                  </a:moveTo>
                  <a:lnTo>
                    <a:pt x="0" y="1552"/>
                  </a:lnTo>
                  <a:lnTo>
                    <a:pt x="1157" y="879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9">
              <a:extLst>
                <a:ext uri="{FF2B5EF4-FFF2-40B4-BE49-F238E27FC236}">
                  <a16:creationId xmlns:a16="http://schemas.microsoft.com/office/drawing/2014/main" xmlns="" id="{5BCCC1C9-63CC-9FD6-5B34-86896FFE8256}"/>
                </a:ext>
              </a:extLst>
            </p:cNvPr>
            <p:cNvSpPr/>
            <p:nvPr/>
          </p:nvSpPr>
          <p:spPr>
            <a:xfrm>
              <a:off x="3306211" y="2633029"/>
              <a:ext cx="102241" cy="228987"/>
            </a:xfrm>
            <a:custGeom>
              <a:avLst/>
              <a:gdLst/>
              <a:ahLst/>
              <a:cxnLst/>
              <a:rect l="l" t="t" r="r" b="b"/>
              <a:pathLst>
                <a:path w="1406" h="3149" extrusionOk="0">
                  <a:moveTo>
                    <a:pt x="718" y="1"/>
                  </a:moveTo>
                  <a:lnTo>
                    <a:pt x="0" y="1582"/>
                  </a:lnTo>
                  <a:lnTo>
                    <a:pt x="0" y="1582"/>
                  </a:lnTo>
                  <a:lnTo>
                    <a:pt x="293" y="1436"/>
                  </a:lnTo>
                  <a:lnTo>
                    <a:pt x="205" y="3148"/>
                  </a:lnTo>
                  <a:lnTo>
                    <a:pt x="1010" y="3148"/>
                  </a:lnTo>
                  <a:lnTo>
                    <a:pt x="1010" y="1362"/>
                  </a:lnTo>
                  <a:lnTo>
                    <a:pt x="1406" y="1567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6" name="Google Shape;1476;p49">
            <a:extLst>
              <a:ext uri="{FF2B5EF4-FFF2-40B4-BE49-F238E27FC236}">
                <a16:creationId xmlns:a16="http://schemas.microsoft.com/office/drawing/2014/main" xmlns="" id="{CBF996E8-7B4C-7BB8-9E1C-BF6136EB9E43}"/>
              </a:ext>
            </a:extLst>
          </p:cNvPr>
          <p:cNvGrpSpPr/>
          <p:nvPr/>
        </p:nvGrpSpPr>
        <p:grpSpPr>
          <a:xfrm>
            <a:off x="8112775" y="2765510"/>
            <a:ext cx="785377" cy="2421158"/>
            <a:chOff x="8175050" y="2835685"/>
            <a:chExt cx="785377" cy="2421158"/>
          </a:xfrm>
        </p:grpSpPr>
        <p:sp>
          <p:nvSpPr>
            <p:cNvPr id="1477" name="Google Shape;1477;p49">
              <a:extLst>
                <a:ext uri="{FF2B5EF4-FFF2-40B4-BE49-F238E27FC236}">
                  <a16:creationId xmlns:a16="http://schemas.microsoft.com/office/drawing/2014/main" xmlns="" id="{CC0ACC6F-55F3-C44F-4455-4ACDD391D1F0}"/>
                </a:ext>
              </a:extLst>
            </p:cNvPr>
            <p:cNvSpPr/>
            <p:nvPr/>
          </p:nvSpPr>
          <p:spPr>
            <a:xfrm>
              <a:off x="8175050" y="2835685"/>
              <a:ext cx="785377" cy="159703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9">
              <a:extLst>
                <a:ext uri="{FF2B5EF4-FFF2-40B4-BE49-F238E27FC236}">
                  <a16:creationId xmlns:a16="http://schemas.microsoft.com/office/drawing/2014/main" xmlns="" id="{65E04F61-0D7B-9137-5A75-C388BE60DAB6}"/>
                </a:ext>
              </a:extLst>
            </p:cNvPr>
            <p:cNvSpPr/>
            <p:nvPr/>
          </p:nvSpPr>
          <p:spPr>
            <a:xfrm>
              <a:off x="8549759" y="3427675"/>
              <a:ext cx="7052" cy="1260986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9">
              <a:extLst>
                <a:ext uri="{FF2B5EF4-FFF2-40B4-BE49-F238E27FC236}">
                  <a16:creationId xmlns:a16="http://schemas.microsoft.com/office/drawing/2014/main" xmlns="" id="{7D5FC300-37F2-3C1C-A4D5-D79AB808987D}"/>
                </a:ext>
              </a:extLst>
            </p:cNvPr>
            <p:cNvSpPr/>
            <p:nvPr/>
          </p:nvSpPr>
          <p:spPr>
            <a:xfrm>
              <a:off x="8546273" y="3587737"/>
              <a:ext cx="213538" cy="270358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9">
              <a:extLst>
                <a:ext uri="{FF2B5EF4-FFF2-40B4-BE49-F238E27FC236}">
                  <a16:creationId xmlns:a16="http://schemas.microsoft.com/office/drawing/2014/main" xmlns="" id="{9848F9F4-021D-E794-0730-5BFB1700C360}"/>
                </a:ext>
              </a:extLst>
            </p:cNvPr>
            <p:cNvSpPr/>
            <p:nvPr/>
          </p:nvSpPr>
          <p:spPr>
            <a:xfrm>
              <a:off x="8391999" y="4094704"/>
              <a:ext cx="160134" cy="187951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9">
              <a:extLst>
                <a:ext uri="{FF2B5EF4-FFF2-40B4-BE49-F238E27FC236}">
                  <a16:creationId xmlns:a16="http://schemas.microsoft.com/office/drawing/2014/main" xmlns="" id="{D832D2F1-C5F6-8B22-B5C1-049B8D6A92F0}"/>
                </a:ext>
              </a:extLst>
            </p:cNvPr>
            <p:cNvSpPr/>
            <p:nvPr/>
          </p:nvSpPr>
          <p:spPr>
            <a:xfrm>
              <a:off x="8342683" y="4769611"/>
              <a:ext cx="464000" cy="487231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9">
              <a:extLst>
                <a:ext uri="{FF2B5EF4-FFF2-40B4-BE49-F238E27FC236}">
                  <a16:creationId xmlns:a16="http://schemas.microsoft.com/office/drawing/2014/main" xmlns="" id="{44E1345B-7954-F3C5-3257-CF65AC6EC97A}"/>
                </a:ext>
              </a:extLst>
            </p:cNvPr>
            <p:cNvSpPr/>
            <p:nvPr/>
          </p:nvSpPr>
          <p:spPr>
            <a:xfrm>
              <a:off x="8288168" y="4698851"/>
              <a:ext cx="581189" cy="142707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9">
              <a:extLst>
                <a:ext uri="{FF2B5EF4-FFF2-40B4-BE49-F238E27FC236}">
                  <a16:creationId xmlns:a16="http://schemas.microsoft.com/office/drawing/2014/main" xmlns="" id="{222E0C5C-135D-CE2B-2519-BFCA16BE10E8}"/>
                </a:ext>
              </a:extLst>
            </p:cNvPr>
            <p:cNvSpPr/>
            <p:nvPr/>
          </p:nvSpPr>
          <p:spPr>
            <a:xfrm>
              <a:off x="8342683" y="4841480"/>
              <a:ext cx="450134" cy="72027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49">
            <a:extLst>
              <a:ext uri="{FF2B5EF4-FFF2-40B4-BE49-F238E27FC236}">
                <a16:creationId xmlns:a16="http://schemas.microsoft.com/office/drawing/2014/main" xmlns="" id="{BCAFECB4-4CCA-C3A4-BDAC-B8006E004E5B}"/>
              </a:ext>
            </a:extLst>
          </p:cNvPr>
          <p:cNvGrpSpPr/>
          <p:nvPr/>
        </p:nvGrpSpPr>
        <p:grpSpPr>
          <a:xfrm>
            <a:off x="172415" y="3135860"/>
            <a:ext cx="868386" cy="2042034"/>
            <a:chOff x="8416475" y="3483007"/>
            <a:chExt cx="727535" cy="1710819"/>
          </a:xfrm>
        </p:grpSpPr>
        <p:sp>
          <p:nvSpPr>
            <p:cNvPr id="1485" name="Google Shape;1485;p49">
              <a:extLst>
                <a:ext uri="{FF2B5EF4-FFF2-40B4-BE49-F238E27FC236}">
                  <a16:creationId xmlns:a16="http://schemas.microsoft.com/office/drawing/2014/main" xmlns="" id="{8B853978-2A44-710D-636A-01B23971A42B}"/>
                </a:ext>
              </a:extLst>
            </p:cNvPr>
            <p:cNvSpPr/>
            <p:nvPr/>
          </p:nvSpPr>
          <p:spPr>
            <a:xfrm>
              <a:off x="8578364" y="484511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9">
              <a:extLst>
                <a:ext uri="{FF2B5EF4-FFF2-40B4-BE49-F238E27FC236}">
                  <a16:creationId xmlns:a16="http://schemas.microsoft.com/office/drawing/2014/main" xmlns="" id="{A6445ED0-8041-3320-EBAF-1CDA60F83AC6}"/>
                </a:ext>
              </a:extLst>
            </p:cNvPr>
            <p:cNvSpPr/>
            <p:nvPr/>
          </p:nvSpPr>
          <p:spPr>
            <a:xfrm>
              <a:off x="8416475" y="348300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9">
              <a:extLst>
                <a:ext uri="{FF2B5EF4-FFF2-40B4-BE49-F238E27FC236}">
                  <a16:creationId xmlns:a16="http://schemas.microsoft.com/office/drawing/2014/main" xmlns="" id="{E75CDAF7-E196-BBC0-E6FE-071638EF4AB4}"/>
                </a:ext>
              </a:extLst>
            </p:cNvPr>
            <p:cNvSpPr/>
            <p:nvPr/>
          </p:nvSpPr>
          <p:spPr>
            <a:xfrm>
              <a:off x="8578364" y="484511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5165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>
          <a:extLst>
            <a:ext uri="{FF2B5EF4-FFF2-40B4-BE49-F238E27FC236}">
              <a16:creationId xmlns:a16="http://schemas.microsoft.com/office/drawing/2014/main" xmlns="" id="{A5BA4109-512F-1FA3-B29E-4E71A8E9E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Google Shape;1699;p52">
            <a:extLst>
              <a:ext uri="{FF2B5EF4-FFF2-40B4-BE49-F238E27FC236}">
                <a16:creationId xmlns:a16="http://schemas.microsoft.com/office/drawing/2014/main" xmlns="" id="{FB953498-5210-D498-566E-D069301A1756}"/>
              </a:ext>
            </a:extLst>
          </p:cNvPr>
          <p:cNvGrpSpPr/>
          <p:nvPr/>
        </p:nvGrpSpPr>
        <p:grpSpPr>
          <a:xfrm>
            <a:off x="8333200" y="4311242"/>
            <a:ext cx="772500" cy="741000"/>
            <a:chOff x="8333200" y="4311242"/>
            <a:chExt cx="772500" cy="741000"/>
          </a:xfrm>
        </p:grpSpPr>
        <p:sp>
          <p:nvSpPr>
            <p:cNvPr id="1700" name="Google Shape;1700;p52">
              <a:extLst>
                <a:ext uri="{FF2B5EF4-FFF2-40B4-BE49-F238E27FC236}">
                  <a16:creationId xmlns:a16="http://schemas.microsoft.com/office/drawing/2014/main" xmlns="" id="{0E85652D-9289-E456-F322-C620244C39F9}"/>
                </a:ext>
              </a:extLst>
            </p:cNvPr>
            <p:cNvSpPr/>
            <p:nvPr/>
          </p:nvSpPr>
          <p:spPr>
            <a:xfrm rot="-1469185">
              <a:off x="8417986" y="4411897"/>
              <a:ext cx="602928" cy="53969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01" name="Google Shape;1701;p52">
              <a:extLst>
                <a:ext uri="{FF2B5EF4-FFF2-40B4-BE49-F238E27FC236}">
                  <a16:creationId xmlns:a16="http://schemas.microsoft.com/office/drawing/2014/main" xmlns="" id="{39C1D691-C985-D4B4-ABFF-8575C90267AB}"/>
                </a:ext>
              </a:extLst>
            </p:cNvPr>
            <p:cNvGrpSpPr/>
            <p:nvPr/>
          </p:nvGrpSpPr>
          <p:grpSpPr>
            <a:xfrm rot="-2700000">
              <a:off x="8493571" y="4517877"/>
              <a:ext cx="470593" cy="335232"/>
              <a:chOff x="393289" y="3285780"/>
              <a:chExt cx="470598" cy="335235"/>
            </a:xfrm>
          </p:grpSpPr>
          <p:sp>
            <p:nvSpPr>
              <p:cNvPr id="1702" name="Google Shape;1702;p52">
                <a:extLst>
                  <a:ext uri="{FF2B5EF4-FFF2-40B4-BE49-F238E27FC236}">
                    <a16:creationId xmlns:a16="http://schemas.microsoft.com/office/drawing/2014/main" xmlns="" id="{66E174EE-B557-D051-C0A0-36B59E3048F6}"/>
                  </a:ext>
                </a:extLst>
              </p:cNvPr>
              <p:cNvSpPr/>
              <p:nvPr/>
            </p:nvSpPr>
            <p:spPr>
              <a:xfrm rot="1746505">
                <a:off x="435455" y="3304770"/>
                <a:ext cx="76936" cy="19333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62" extrusionOk="0">
                    <a:moveTo>
                      <a:pt x="0" y="1"/>
                    </a:moveTo>
                    <a:cubicBezTo>
                      <a:pt x="15" y="469"/>
                      <a:pt x="30" y="923"/>
                      <a:pt x="44" y="1362"/>
                    </a:cubicBezTo>
                    <a:cubicBezTo>
                      <a:pt x="205" y="1318"/>
                      <a:pt x="381" y="1289"/>
                      <a:pt x="542" y="1289"/>
                    </a:cubicBezTo>
                    <a:cubicBezTo>
                      <a:pt x="527" y="835"/>
                      <a:pt x="498" y="484"/>
                      <a:pt x="469" y="30"/>
                    </a:cubicBezTo>
                    <a:cubicBezTo>
                      <a:pt x="322" y="1"/>
                      <a:pt x="132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52">
                <a:extLst>
                  <a:ext uri="{FF2B5EF4-FFF2-40B4-BE49-F238E27FC236}">
                    <a16:creationId xmlns:a16="http://schemas.microsoft.com/office/drawing/2014/main" xmlns="" id="{AD8B7CEC-6379-917D-D52C-43DBF401B0AD}"/>
                  </a:ext>
                </a:extLst>
              </p:cNvPr>
              <p:cNvSpPr/>
              <p:nvPr/>
            </p:nvSpPr>
            <p:spPr>
              <a:xfrm rot="1746505">
                <a:off x="541561" y="3308645"/>
                <a:ext cx="97802" cy="23704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670" extrusionOk="0">
                    <a:moveTo>
                      <a:pt x="0" y="0"/>
                    </a:moveTo>
                    <a:lnTo>
                      <a:pt x="0" y="1611"/>
                    </a:lnTo>
                    <a:lnTo>
                      <a:pt x="688" y="166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52">
                <a:extLst>
                  <a:ext uri="{FF2B5EF4-FFF2-40B4-BE49-F238E27FC236}">
                    <a16:creationId xmlns:a16="http://schemas.microsoft.com/office/drawing/2014/main" xmlns="" id="{BA3DC3A1-2A8E-2896-2FD5-1298C99D5607}"/>
                  </a:ext>
                </a:extLst>
              </p:cNvPr>
              <p:cNvSpPr/>
              <p:nvPr/>
            </p:nvSpPr>
            <p:spPr>
              <a:xfrm rot="1746505">
                <a:off x="667150" y="3297470"/>
                <a:ext cx="129031" cy="311855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97" extrusionOk="0">
                    <a:moveTo>
                      <a:pt x="703" y="1"/>
                    </a:moveTo>
                    <a:lnTo>
                      <a:pt x="0" y="103"/>
                    </a:lnTo>
                    <a:lnTo>
                      <a:pt x="117" y="2197"/>
                    </a:lnTo>
                    <a:lnTo>
                      <a:pt x="908" y="2197"/>
                    </a:lnTo>
                    <a:lnTo>
                      <a:pt x="7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D61E75-7C84-AE2A-511E-3865223F8458}"/>
              </a:ext>
            </a:extLst>
          </p:cNvPr>
          <p:cNvSpPr txBox="1"/>
          <p:nvPr/>
        </p:nvSpPr>
        <p:spPr>
          <a:xfrm>
            <a:off x="285355" y="141525"/>
            <a:ext cx="857329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vi-VN" sz="22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Câu 1. </a:t>
            </a:r>
            <a:r>
              <a:rPr lang="vi-VN" sz="2200"/>
              <a:t>Hành vi, việc làm nào dưới đây không thực hiện trách nhiệm xã hội của doanh nghiệp?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4850804-1B18-722C-A1EC-9A565A0C690E}"/>
              </a:ext>
            </a:extLst>
          </p:cNvPr>
          <p:cNvSpPr/>
          <p:nvPr/>
        </p:nvSpPr>
        <p:spPr>
          <a:xfrm>
            <a:off x="333208" y="1391789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Ủng hộ tiền cho các vùng kinh tế khó khăn.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942A45D-E097-6C1B-9037-34E01712A9C3}"/>
              </a:ext>
            </a:extLst>
          </p:cNvPr>
          <p:cNvSpPr/>
          <p:nvPr/>
        </p:nvSpPr>
        <p:spPr>
          <a:xfrm>
            <a:off x="4758902" y="1391789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Sản xuất hàng hóa thân thiện với môi trường.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C0BDD77-4E9D-F922-B4BD-0E09472536C5}"/>
              </a:ext>
            </a:extLst>
          </p:cNvPr>
          <p:cNvSpPr/>
          <p:nvPr/>
        </p:nvSpPr>
        <p:spPr>
          <a:xfrm>
            <a:off x="333208" y="3225393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Đảm bảo chất lượng sản phẩm cho người tiêu dùng.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4F959EA-00FA-8C75-C859-BFB227397C7D}"/>
              </a:ext>
            </a:extLst>
          </p:cNvPr>
          <p:cNvSpPr/>
          <p:nvPr/>
        </p:nvSpPr>
        <p:spPr>
          <a:xfrm>
            <a:off x="4758902" y="3225393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Cạnh tranh không lành mạnh với đối thủ trên thị trường.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2700FDB-D852-566E-5277-C5A2BF73E56F}"/>
              </a:ext>
            </a:extLst>
          </p:cNvPr>
          <p:cNvSpPr/>
          <p:nvPr/>
        </p:nvSpPr>
        <p:spPr>
          <a:xfrm>
            <a:off x="4754409" y="3223009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FFFFFF"/>
                </a:solidFill>
              </a:rPr>
              <a:t>D. Cạnh tranh không lành mạnh với đối thủ trên thị trường.</a:t>
            </a:r>
          </a:p>
        </p:txBody>
      </p:sp>
    </p:spTree>
    <p:extLst>
      <p:ext uri="{BB962C8B-B14F-4D97-AF65-F5344CB8AC3E}">
        <p14:creationId xmlns:p14="http://schemas.microsoft.com/office/powerpoint/2010/main" xmlns="" val="403725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>
          <a:extLst>
            <a:ext uri="{FF2B5EF4-FFF2-40B4-BE49-F238E27FC236}">
              <a16:creationId xmlns:a16="http://schemas.microsoft.com/office/drawing/2014/main" xmlns="" id="{A5BA4109-512F-1FA3-B29E-4E71A8E9E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Google Shape;1699;p52">
            <a:extLst>
              <a:ext uri="{FF2B5EF4-FFF2-40B4-BE49-F238E27FC236}">
                <a16:creationId xmlns:a16="http://schemas.microsoft.com/office/drawing/2014/main" xmlns="" id="{FB953498-5210-D498-566E-D069301A1756}"/>
              </a:ext>
            </a:extLst>
          </p:cNvPr>
          <p:cNvGrpSpPr/>
          <p:nvPr/>
        </p:nvGrpSpPr>
        <p:grpSpPr>
          <a:xfrm>
            <a:off x="8333200" y="4311242"/>
            <a:ext cx="772500" cy="741000"/>
            <a:chOff x="8333200" y="4311242"/>
            <a:chExt cx="772500" cy="741000"/>
          </a:xfrm>
        </p:grpSpPr>
        <p:sp>
          <p:nvSpPr>
            <p:cNvPr id="1700" name="Google Shape;1700;p52">
              <a:extLst>
                <a:ext uri="{FF2B5EF4-FFF2-40B4-BE49-F238E27FC236}">
                  <a16:creationId xmlns:a16="http://schemas.microsoft.com/office/drawing/2014/main" xmlns="" id="{0E85652D-9289-E456-F322-C620244C39F9}"/>
                </a:ext>
              </a:extLst>
            </p:cNvPr>
            <p:cNvSpPr/>
            <p:nvPr/>
          </p:nvSpPr>
          <p:spPr>
            <a:xfrm rot="-1469185">
              <a:off x="8417986" y="4411897"/>
              <a:ext cx="602928" cy="53969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01" name="Google Shape;1701;p52">
              <a:extLst>
                <a:ext uri="{FF2B5EF4-FFF2-40B4-BE49-F238E27FC236}">
                  <a16:creationId xmlns:a16="http://schemas.microsoft.com/office/drawing/2014/main" xmlns="" id="{39C1D691-C985-D4B4-ABFF-8575C90267AB}"/>
                </a:ext>
              </a:extLst>
            </p:cNvPr>
            <p:cNvGrpSpPr/>
            <p:nvPr/>
          </p:nvGrpSpPr>
          <p:grpSpPr>
            <a:xfrm rot="-2700000">
              <a:off x="8493571" y="4517877"/>
              <a:ext cx="470593" cy="335232"/>
              <a:chOff x="393289" y="3285780"/>
              <a:chExt cx="470598" cy="335235"/>
            </a:xfrm>
          </p:grpSpPr>
          <p:sp>
            <p:nvSpPr>
              <p:cNvPr id="1702" name="Google Shape;1702;p52">
                <a:extLst>
                  <a:ext uri="{FF2B5EF4-FFF2-40B4-BE49-F238E27FC236}">
                    <a16:creationId xmlns:a16="http://schemas.microsoft.com/office/drawing/2014/main" xmlns="" id="{66E174EE-B557-D051-C0A0-36B59E3048F6}"/>
                  </a:ext>
                </a:extLst>
              </p:cNvPr>
              <p:cNvSpPr/>
              <p:nvPr/>
            </p:nvSpPr>
            <p:spPr>
              <a:xfrm rot="1746505">
                <a:off x="435455" y="3304770"/>
                <a:ext cx="76936" cy="19333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62" extrusionOk="0">
                    <a:moveTo>
                      <a:pt x="0" y="1"/>
                    </a:moveTo>
                    <a:cubicBezTo>
                      <a:pt x="15" y="469"/>
                      <a:pt x="30" y="923"/>
                      <a:pt x="44" y="1362"/>
                    </a:cubicBezTo>
                    <a:cubicBezTo>
                      <a:pt x="205" y="1318"/>
                      <a:pt x="381" y="1289"/>
                      <a:pt x="542" y="1289"/>
                    </a:cubicBezTo>
                    <a:cubicBezTo>
                      <a:pt x="527" y="835"/>
                      <a:pt x="498" y="484"/>
                      <a:pt x="469" y="30"/>
                    </a:cubicBezTo>
                    <a:cubicBezTo>
                      <a:pt x="322" y="1"/>
                      <a:pt x="132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52">
                <a:extLst>
                  <a:ext uri="{FF2B5EF4-FFF2-40B4-BE49-F238E27FC236}">
                    <a16:creationId xmlns:a16="http://schemas.microsoft.com/office/drawing/2014/main" xmlns="" id="{AD8B7CEC-6379-917D-D52C-43DBF401B0AD}"/>
                  </a:ext>
                </a:extLst>
              </p:cNvPr>
              <p:cNvSpPr/>
              <p:nvPr/>
            </p:nvSpPr>
            <p:spPr>
              <a:xfrm rot="1746505">
                <a:off x="541561" y="3308645"/>
                <a:ext cx="97802" cy="23704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670" extrusionOk="0">
                    <a:moveTo>
                      <a:pt x="0" y="0"/>
                    </a:moveTo>
                    <a:lnTo>
                      <a:pt x="0" y="1611"/>
                    </a:lnTo>
                    <a:lnTo>
                      <a:pt x="688" y="166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52">
                <a:extLst>
                  <a:ext uri="{FF2B5EF4-FFF2-40B4-BE49-F238E27FC236}">
                    <a16:creationId xmlns:a16="http://schemas.microsoft.com/office/drawing/2014/main" xmlns="" id="{BA3DC3A1-2A8E-2896-2FD5-1298C99D5607}"/>
                  </a:ext>
                </a:extLst>
              </p:cNvPr>
              <p:cNvSpPr/>
              <p:nvPr/>
            </p:nvSpPr>
            <p:spPr>
              <a:xfrm rot="1746505">
                <a:off x="667150" y="3297470"/>
                <a:ext cx="129031" cy="311855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97" extrusionOk="0">
                    <a:moveTo>
                      <a:pt x="703" y="1"/>
                    </a:moveTo>
                    <a:lnTo>
                      <a:pt x="0" y="103"/>
                    </a:lnTo>
                    <a:lnTo>
                      <a:pt x="117" y="2197"/>
                    </a:lnTo>
                    <a:lnTo>
                      <a:pt x="908" y="2197"/>
                    </a:lnTo>
                    <a:lnTo>
                      <a:pt x="7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D61E75-7C84-AE2A-511E-3865223F8458}"/>
              </a:ext>
            </a:extLst>
          </p:cNvPr>
          <p:cNvSpPr txBox="1"/>
          <p:nvPr/>
        </p:nvSpPr>
        <p:spPr>
          <a:xfrm>
            <a:off x="285355" y="164010"/>
            <a:ext cx="857329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vi-VN" sz="22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Câu </a:t>
            </a:r>
            <a:r>
              <a:rPr kumimoji="0" lang="en-US" sz="22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r>
              <a:rPr kumimoji="0" lang="vi-VN" sz="22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r>
              <a:rPr lang="vi-VN" sz="2200"/>
              <a:t>Trách nhiệm xã hội của doanh nghiệp không thể hiện ở yếu tố nào dưới đây?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4850804-1B18-722C-A1EC-9A565A0C690E}"/>
              </a:ext>
            </a:extLst>
          </p:cNvPr>
          <p:cNvSpPr/>
          <p:nvPr/>
        </p:nvSpPr>
        <p:spPr>
          <a:xfrm>
            <a:off x="333208" y="1391789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Thực hiện đạo đức kinh doanh.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942A45D-E097-6C1B-9037-34E01712A9C3}"/>
              </a:ext>
            </a:extLst>
          </p:cNvPr>
          <p:cNvSpPr/>
          <p:nvPr/>
        </p:nvSpPr>
        <p:spPr>
          <a:xfrm>
            <a:off x="4758902" y="1391789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Đối xử công bằng với người lao động.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C0BDD77-4E9D-F922-B4BD-0E09472536C5}"/>
              </a:ext>
            </a:extLst>
          </p:cNvPr>
          <p:cNvSpPr/>
          <p:nvPr/>
        </p:nvSpPr>
        <p:spPr>
          <a:xfrm>
            <a:off x="333208" y="3225393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Sản xuất sản phẩm vì mục tiêu lợi nhuận là trên hết.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4F959EA-00FA-8C75-C859-BFB227397C7D}"/>
              </a:ext>
            </a:extLst>
          </p:cNvPr>
          <p:cNvSpPr/>
          <p:nvPr/>
        </p:nvSpPr>
        <p:spPr>
          <a:xfrm>
            <a:off x="4758902" y="3225393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Sản xuất sản phẩm không gây hại cho xã hội và môi trường.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2700FDB-D852-566E-5277-C5A2BF73E56F}"/>
              </a:ext>
            </a:extLst>
          </p:cNvPr>
          <p:cNvSpPr/>
          <p:nvPr/>
        </p:nvSpPr>
        <p:spPr>
          <a:xfrm>
            <a:off x="333207" y="3225393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vi-VN" sz="2000">
                <a:solidFill>
                  <a:srgbClr val="FFFFFF"/>
                </a:solidFill>
              </a:rPr>
              <a:t>C. Sản xuất sản phẩm vì mục tiêu lợi nhuận là trên hết.</a:t>
            </a:r>
          </a:p>
        </p:txBody>
      </p:sp>
    </p:spTree>
    <p:extLst>
      <p:ext uri="{BB962C8B-B14F-4D97-AF65-F5344CB8AC3E}">
        <p14:creationId xmlns:p14="http://schemas.microsoft.com/office/powerpoint/2010/main" xmlns="" val="12867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>
          <a:extLst>
            <a:ext uri="{FF2B5EF4-FFF2-40B4-BE49-F238E27FC236}">
              <a16:creationId xmlns:a16="http://schemas.microsoft.com/office/drawing/2014/main" xmlns="" id="{A5BA4109-512F-1FA3-B29E-4E71A8E9E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Google Shape;1699;p52">
            <a:extLst>
              <a:ext uri="{FF2B5EF4-FFF2-40B4-BE49-F238E27FC236}">
                <a16:creationId xmlns:a16="http://schemas.microsoft.com/office/drawing/2014/main" xmlns="" id="{FB953498-5210-D498-566E-D069301A1756}"/>
              </a:ext>
            </a:extLst>
          </p:cNvPr>
          <p:cNvGrpSpPr/>
          <p:nvPr/>
        </p:nvGrpSpPr>
        <p:grpSpPr>
          <a:xfrm>
            <a:off x="8333200" y="4311242"/>
            <a:ext cx="772500" cy="741000"/>
            <a:chOff x="8333200" y="4311242"/>
            <a:chExt cx="772500" cy="741000"/>
          </a:xfrm>
        </p:grpSpPr>
        <p:sp>
          <p:nvSpPr>
            <p:cNvPr id="1700" name="Google Shape;1700;p52">
              <a:extLst>
                <a:ext uri="{FF2B5EF4-FFF2-40B4-BE49-F238E27FC236}">
                  <a16:creationId xmlns:a16="http://schemas.microsoft.com/office/drawing/2014/main" xmlns="" id="{0E85652D-9289-E456-F322-C620244C39F9}"/>
                </a:ext>
              </a:extLst>
            </p:cNvPr>
            <p:cNvSpPr/>
            <p:nvPr/>
          </p:nvSpPr>
          <p:spPr>
            <a:xfrm rot="-1469185">
              <a:off x="8417986" y="4411897"/>
              <a:ext cx="602928" cy="53969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01" name="Google Shape;1701;p52">
              <a:extLst>
                <a:ext uri="{FF2B5EF4-FFF2-40B4-BE49-F238E27FC236}">
                  <a16:creationId xmlns:a16="http://schemas.microsoft.com/office/drawing/2014/main" xmlns="" id="{39C1D691-C985-D4B4-ABFF-8575C90267AB}"/>
                </a:ext>
              </a:extLst>
            </p:cNvPr>
            <p:cNvGrpSpPr/>
            <p:nvPr/>
          </p:nvGrpSpPr>
          <p:grpSpPr>
            <a:xfrm rot="-2700000">
              <a:off x="8493571" y="4517877"/>
              <a:ext cx="470593" cy="335232"/>
              <a:chOff x="393289" y="3285780"/>
              <a:chExt cx="470598" cy="335235"/>
            </a:xfrm>
          </p:grpSpPr>
          <p:sp>
            <p:nvSpPr>
              <p:cNvPr id="1702" name="Google Shape;1702;p52">
                <a:extLst>
                  <a:ext uri="{FF2B5EF4-FFF2-40B4-BE49-F238E27FC236}">
                    <a16:creationId xmlns:a16="http://schemas.microsoft.com/office/drawing/2014/main" xmlns="" id="{66E174EE-B557-D051-C0A0-36B59E3048F6}"/>
                  </a:ext>
                </a:extLst>
              </p:cNvPr>
              <p:cNvSpPr/>
              <p:nvPr/>
            </p:nvSpPr>
            <p:spPr>
              <a:xfrm rot="1746505">
                <a:off x="435455" y="3304770"/>
                <a:ext cx="76936" cy="19333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62" extrusionOk="0">
                    <a:moveTo>
                      <a:pt x="0" y="1"/>
                    </a:moveTo>
                    <a:cubicBezTo>
                      <a:pt x="15" y="469"/>
                      <a:pt x="30" y="923"/>
                      <a:pt x="44" y="1362"/>
                    </a:cubicBezTo>
                    <a:cubicBezTo>
                      <a:pt x="205" y="1318"/>
                      <a:pt x="381" y="1289"/>
                      <a:pt x="542" y="1289"/>
                    </a:cubicBezTo>
                    <a:cubicBezTo>
                      <a:pt x="527" y="835"/>
                      <a:pt x="498" y="484"/>
                      <a:pt x="469" y="30"/>
                    </a:cubicBezTo>
                    <a:cubicBezTo>
                      <a:pt x="322" y="1"/>
                      <a:pt x="132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52">
                <a:extLst>
                  <a:ext uri="{FF2B5EF4-FFF2-40B4-BE49-F238E27FC236}">
                    <a16:creationId xmlns:a16="http://schemas.microsoft.com/office/drawing/2014/main" xmlns="" id="{AD8B7CEC-6379-917D-D52C-43DBF401B0AD}"/>
                  </a:ext>
                </a:extLst>
              </p:cNvPr>
              <p:cNvSpPr/>
              <p:nvPr/>
            </p:nvSpPr>
            <p:spPr>
              <a:xfrm rot="1746505">
                <a:off x="541561" y="3308645"/>
                <a:ext cx="97802" cy="23704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670" extrusionOk="0">
                    <a:moveTo>
                      <a:pt x="0" y="0"/>
                    </a:moveTo>
                    <a:lnTo>
                      <a:pt x="0" y="1611"/>
                    </a:lnTo>
                    <a:lnTo>
                      <a:pt x="688" y="166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52">
                <a:extLst>
                  <a:ext uri="{FF2B5EF4-FFF2-40B4-BE49-F238E27FC236}">
                    <a16:creationId xmlns:a16="http://schemas.microsoft.com/office/drawing/2014/main" xmlns="" id="{BA3DC3A1-2A8E-2896-2FD5-1298C99D5607}"/>
                  </a:ext>
                </a:extLst>
              </p:cNvPr>
              <p:cNvSpPr/>
              <p:nvPr/>
            </p:nvSpPr>
            <p:spPr>
              <a:xfrm rot="1746505">
                <a:off x="667150" y="3297470"/>
                <a:ext cx="129031" cy="311855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97" extrusionOk="0">
                    <a:moveTo>
                      <a:pt x="703" y="1"/>
                    </a:moveTo>
                    <a:lnTo>
                      <a:pt x="0" y="103"/>
                    </a:lnTo>
                    <a:lnTo>
                      <a:pt x="117" y="2197"/>
                    </a:lnTo>
                    <a:lnTo>
                      <a:pt x="908" y="2197"/>
                    </a:lnTo>
                    <a:lnTo>
                      <a:pt x="7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D61E75-7C84-AE2A-511E-3865223F8458}"/>
              </a:ext>
            </a:extLst>
          </p:cNvPr>
          <p:cNvSpPr txBox="1"/>
          <p:nvPr/>
        </p:nvSpPr>
        <p:spPr>
          <a:xfrm>
            <a:off x="285355" y="164010"/>
            <a:ext cx="857329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vi-VN" sz="22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Câu </a:t>
            </a:r>
            <a:r>
              <a:rPr lang="en-US" sz="2200" b="1" i="1">
                <a:solidFill>
                  <a:srgbClr val="C00000"/>
                </a:solidFill>
              </a:rPr>
              <a:t>3</a:t>
            </a:r>
            <a:r>
              <a:rPr kumimoji="0" lang="vi-VN" sz="22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r>
              <a:rPr lang="vi-VN" sz="2200"/>
              <a:t>Khẳng định nào dưới đây là sai khi nói về trách nhiệm xã hội của doanh nghiệp?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4850804-1B18-722C-A1EC-9A565A0C690E}"/>
              </a:ext>
            </a:extLst>
          </p:cNvPr>
          <p:cNvSpPr/>
          <p:nvPr/>
        </p:nvSpPr>
        <p:spPr>
          <a:xfrm>
            <a:off x="333208" y="1391789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Trách nhiệm xã hội của doanh nghiệp mang tính bắt buộc thực hiện bằng những việc làm cụ thể.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942A45D-E097-6C1B-9037-34E01712A9C3}"/>
              </a:ext>
            </a:extLst>
          </p:cNvPr>
          <p:cNvSpPr/>
          <p:nvPr/>
        </p:nvSpPr>
        <p:spPr>
          <a:xfrm>
            <a:off x="4758902" y="1391789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Trách nhiệm xã hội của doanh nghiệp bao gồm trách nhiệm bắt buộc và trách nhiệm tự nguyện.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C0BDD77-4E9D-F922-B4BD-0E09472536C5}"/>
              </a:ext>
            </a:extLst>
          </p:cNvPr>
          <p:cNvSpPr/>
          <p:nvPr/>
        </p:nvSpPr>
        <p:spPr>
          <a:xfrm>
            <a:off x="333208" y="3225393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Thực hiện trách nhiệm xã hội của doanh nghiệp sẽ mang lại ảnh hưởng tích cực đến xã hội.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4F959EA-00FA-8C75-C859-BFB227397C7D}"/>
              </a:ext>
            </a:extLst>
          </p:cNvPr>
          <p:cNvSpPr/>
          <p:nvPr/>
        </p:nvSpPr>
        <p:spPr>
          <a:xfrm>
            <a:off x="4758902" y="3225393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Thông qua các hình thức thực hiện trách nhiệm xã hội, doanh nghiệp sẽ ngày càng phát triển.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2700FDB-D852-566E-5277-C5A2BF73E56F}"/>
              </a:ext>
            </a:extLst>
          </p:cNvPr>
          <p:cNvSpPr/>
          <p:nvPr/>
        </p:nvSpPr>
        <p:spPr>
          <a:xfrm>
            <a:off x="333208" y="1391789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vi-VN" sz="2000">
                <a:solidFill>
                  <a:srgbClr val="FFFFFF"/>
                </a:solidFill>
              </a:rPr>
              <a:t>A. Trách nhiệm xã hội của doanh nghiệp mang tính bắt buộc thực hiện bằng những việc làm cụ thể.</a:t>
            </a:r>
          </a:p>
        </p:txBody>
      </p:sp>
    </p:spTree>
    <p:extLst>
      <p:ext uri="{BB962C8B-B14F-4D97-AF65-F5344CB8AC3E}">
        <p14:creationId xmlns:p14="http://schemas.microsoft.com/office/powerpoint/2010/main" xmlns="" val="302561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>
          <a:extLst>
            <a:ext uri="{FF2B5EF4-FFF2-40B4-BE49-F238E27FC236}">
              <a16:creationId xmlns:a16="http://schemas.microsoft.com/office/drawing/2014/main" xmlns="" id="{A5BA4109-512F-1FA3-B29E-4E71A8E9E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Google Shape;1699;p52">
            <a:extLst>
              <a:ext uri="{FF2B5EF4-FFF2-40B4-BE49-F238E27FC236}">
                <a16:creationId xmlns:a16="http://schemas.microsoft.com/office/drawing/2014/main" xmlns="" id="{FB953498-5210-D498-566E-D069301A1756}"/>
              </a:ext>
            </a:extLst>
          </p:cNvPr>
          <p:cNvGrpSpPr/>
          <p:nvPr/>
        </p:nvGrpSpPr>
        <p:grpSpPr>
          <a:xfrm>
            <a:off x="8333200" y="4311242"/>
            <a:ext cx="772500" cy="741000"/>
            <a:chOff x="8333200" y="4311242"/>
            <a:chExt cx="772500" cy="741000"/>
          </a:xfrm>
        </p:grpSpPr>
        <p:sp>
          <p:nvSpPr>
            <p:cNvPr id="1700" name="Google Shape;1700;p52">
              <a:extLst>
                <a:ext uri="{FF2B5EF4-FFF2-40B4-BE49-F238E27FC236}">
                  <a16:creationId xmlns:a16="http://schemas.microsoft.com/office/drawing/2014/main" xmlns="" id="{0E85652D-9289-E456-F322-C620244C39F9}"/>
                </a:ext>
              </a:extLst>
            </p:cNvPr>
            <p:cNvSpPr/>
            <p:nvPr/>
          </p:nvSpPr>
          <p:spPr>
            <a:xfrm rot="-1469185">
              <a:off x="8417986" y="4411897"/>
              <a:ext cx="602928" cy="53969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01" name="Google Shape;1701;p52">
              <a:extLst>
                <a:ext uri="{FF2B5EF4-FFF2-40B4-BE49-F238E27FC236}">
                  <a16:creationId xmlns:a16="http://schemas.microsoft.com/office/drawing/2014/main" xmlns="" id="{39C1D691-C985-D4B4-ABFF-8575C90267AB}"/>
                </a:ext>
              </a:extLst>
            </p:cNvPr>
            <p:cNvGrpSpPr/>
            <p:nvPr/>
          </p:nvGrpSpPr>
          <p:grpSpPr>
            <a:xfrm rot="-2700000">
              <a:off x="8493571" y="4517877"/>
              <a:ext cx="470593" cy="335232"/>
              <a:chOff x="393289" y="3285780"/>
              <a:chExt cx="470598" cy="335235"/>
            </a:xfrm>
          </p:grpSpPr>
          <p:sp>
            <p:nvSpPr>
              <p:cNvPr id="1702" name="Google Shape;1702;p52">
                <a:extLst>
                  <a:ext uri="{FF2B5EF4-FFF2-40B4-BE49-F238E27FC236}">
                    <a16:creationId xmlns:a16="http://schemas.microsoft.com/office/drawing/2014/main" xmlns="" id="{66E174EE-B557-D051-C0A0-36B59E3048F6}"/>
                  </a:ext>
                </a:extLst>
              </p:cNvPr>
              <p:cNvSpPr/>
              <p:nvPr/>
            </p:nvSpPr>
            <p:spPr>
              <a:xfrm rot="1746505">
                <a:off x="435455" y="3304770"/>
                <a:ext cx="76936" cy="19333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62" extrusionOk="0">
                    <a:moveTo>
                      <a:pt x="0" y="1"/>
                    </a:moveTo>
                    <a:cubicBezTo>
                      <a:pt x="15" y="469"/>
                      <a:pt x="30" y="923"/>
                      <a:pt x="44" y="1362"/>
                    </a:cubicBezTo>
                    <a:cubicBezTo>
                      <a:pt x="205" y="1318"/>
                      <a:pt x="381" y="1289"/>
                      <a:pt x="542" y="1289"/>
                    </a:cubicBezTo>
                    <a:cubicBezTo>
                      <a:pt x="527" y="835"/>
                      <a:pt x="498" y="484"/>
                      <a:pt x="469" y="30"/>
                    </a:cubicBezTo>
                    <a:cubicBezTo>
                      <a:pt x="322" y="1"/>
                      <a:pt x="132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52">
                <a:extLst>
                  <a:ext uri="{FF2B5EF4-FFF2-40B4-BE49-F238E27FC236}">
                    <a16:creationId xmlns:a16="http://schemas.microsoft.com/office/drawing/2014/main" xmlns="" id="{AD8B7CEC-6379-917D-D52C-43DBF401B0AD}"/>
                  </a:ext>
                </a:extLst>
              </p:cNvPr>
              <p:cNvSpPr/>
              <p:nvPr/>
            </p:nvSpPr>
            <p:spPr>
              <a:xfrm rot="1746505">
                <a:off x="541561" y="3308645"/>
                <a:ext cx="97802" cy="23704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670" extrusionOk="0">
                    <a:moveTo>
                      <a:pt x="0" y="0"/>
                    </a:moveTo>
                    <a:lnTo>
                      <a:pt x="0" y="1611"/>
                    </a:lnTo>
                    <a:lnTo>
                      <a:pt x="688" y="166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52">
                <a:extLst>
                  <a:ext uri="{FF2B5EF4-FFF2-40B4-BE49-F238E27FC236}">
                    <a16:creationId xmlns:a16="http://schemas.microsoft.com/office/drawing/2014/main" xmlns="" id="{BA3DC3A1-2A8E-2896-2FD5-1298C99D5607}"/>
                  </a:ext>
                </a:extLst>
              </p:cNvPr>
              <p:cNvSpPr/>
              <p:nvPr/>
            </p:nvSpPr>
            <p:spPr>
              <a:xfrm rot="1746505">
                <a:off x="667150" y="3297470"/>
                <a:ext cx="129031" cy="311855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97" extrusionOk="0">
                    <a:moveTo>
                      <a:pt x="703" y="1"/>
                    </a:moveTo>
                    <a:lnTo>
                      <a:pt x="0" y="103"/>
                    </a:lnTo>
                    <a:lnTo>
                      <a:pt x="117" y="2197"/>
                    </a:lnTo>
                    <a:lnTo>
                      <a:pt x="908" y="2197"/>
                    </a:lnTo>
                    <a:lnTo>
                      <a:pt x="7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D61E75-7C84-AE2A-511E-3865223F8458}"/>
              </a:ext>
            </a:extLst>
          </p:cNvPr>
          <p:cNvSpPr txBox="1"/>
          <p:nvPr/>
        </p:nvSpPr>
        <p:spPr>
          <a:xfrm>
            <a:off x="285355" y="164010"/>
            <a:ext cx="857329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vi-VN" sz="22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Câu </a:t>
            </a:r>
            <a:r>
              <a:rPr lang="en-US" sz="2200" b="1" i="1" noProof="0">
                <a:solidFill>
                  <a:srgbClr val="C00000"/>
                </a:solidFill>
              </a:rPr>
              <a:t>4</a:t>
            </a:r>
            <a:r>
              <a:rPr kumimoji="0" lang="vi-VN" sz="22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r>
              <a:rPr lang="vi-VN" sz="2200"/>
              <a:t>Hành vi, việc làm nào dưới đây biểu hiện thiếu trách nhiệm đối với xã hội của doanh nghiệp?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4850804-1B18-722C-A1EC-9A565A0C690E}"/>
              </a:ext>
            </a:extLst>
          </p:cNvPr>
          <p:cNvSpPr/>
          <p:nvPr/>
        </p:nvSpPr>
        <p:spPr>
          <a:xfrm>
            <a:off x="333208" y="1391789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</a:rPr>
              <a:t>A. Tuân thủ pháp luật về thuế, môi trường, bảo vệ người tiêu dùng và các quy định khác của pháp luật có liên quan.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942A45D-E097-6C1B-9037-34E01712A9C3}"/>
              </a:ext>
            </a:extLst>
          </p:cNvPr>
          <p:cNvSpPr/>
          <p:nvPr/>
        </p:nvSpPr>
        <p:spPr>
          <a:xfrm>
            <a:off x="4758902" y="1391789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</a:rPr>
              <a:t>B. Thực hiện sản xuất kinh doanh sản phẩm, dịch vụ hướng tới mục tiêu tối đa hóa lợi nhuận bằng mọi giá.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C0BDD77-4E9D-F922-B4BD-0E09472536C5}"/>
              </a:ext>
            </a:extLst>
          </p:cNvPr>
          <p:cNvSpPr/>
          <p:nvPr/>
        </p:nvSpPr>
        <p:spPr>
          <a:xfrm>
            <a:off x="333208" y="3225393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</a:rPr>
              <a:t>C. Thực hiện đạo đức kinh doanh; sản xuất sản phẩm, dịch vụ không gây hại cho xã hội và môi trường.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4F959EA-00FA-8C75-C859-BFB227397C7D}"/>
              </a:ext>
            </a:extLst>
          </p:cNvPr>
          <p:cNvSpPr/>
          <p:nvPr/>
        </p:nvSpPr>
        <p:spPr>
          <a:xfrm>
            <a:off x="4758902" y="3225393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</a:rPr>
              <a:t>D. Đảm bảo chất lượng, an toàn sản phẩm cho người tiêu dùng.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2700FDB-D852-566E-5277-C5A2BF73E56F}"/>
              </a:ext>
            </a:extLst>
          </p:cNvPr>
          <p:cNvSpPr/>
          <p:nvPr/>
        </p:nvSpPr>
        <p:spPr>
          <a:xfrm>
            <a:off x="4763447" y="1391789"/>
            <a:ext cx="4047345" cy="1638608"/>
          </a:xfrm>
          <a:prstGeom prst="roundRect">
            <a:avLst>
              <a:gd name="adj" fmla="val 1068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vi-VN" sz="1800">
                <a:solidFill>
                  <a:srgbClr val="FFFFFF"/>
                </a:solidFill>
              </a:rPr>
              <a:t>B. Thực hiện sản xuất kinh doanh sản phẩm, dịch vụ hướng tới mục tiêu tối đa hóa lợi nhuận bằng mọi giá.</a:t>
            </a:r>
          </a:p>
        </p:txBody>
      </p:sp>
    </p:spTree>
    <p:extLst>
      <p:ext uri="{BB962C8B-B14F-4D97-AF65-F5344CB8AC3E}">
        <p14:creationId xmlns:p14="http://schemas.microsoft.com/office/powerpoint/2010/main" xmlns="" val="10580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9EA39D9-A22E-5844-A0FD-688F0E088B6F}"/>
              </a:ext>
            </a:extLst>
          </p:cNvPr>
          <p:cNvSpPr/>
          <p:nvPr/>
        </p:nvSpPr>
        <p:spPr>
          <a:xfrm rot="178568">
            <a:off x="48519" y="-484024"/>
            <a:ext cx="8965103" cy="21019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EEF533-700D-46A7-BAD9-D0B1131E22FF}"/>
              </a:ext>
            </a:extLst>
          </p:cNvPr>
          <p:cNvSpPr txBox="1"/>
          <p:nvPr/>
        </p:nvSpPr>
        <p:spPr>
          <a:xfrm>
            <a:off x="867226" y="317501"/>
            <a:ext cx="30138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3CD2E9-230D-E900-62BA-DF733DBA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44" y="1521112"/>
            <a:ext cx="7857112" cy="2197755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4CB416E1-AB6B-D793-567F-C664676A06C2}"/>
              </a:ext>
            </a:extLst>
          </p:cNvPr>
          <p:cNvSpPr/>
          <p:nvPr/>
        </p:nvSpPr>
        <p:spPr>
          <a:xfrm flipH="1">
            <a:off x="7304314" y="107049"/>
            <a:ext cx="1716314" cy="1323662"/>
          </a:xfrm>
          <a:custGeom>
            <a:avLst/>
            <a:gdLst/>
            <a:ahLst/>
            <a:cxnLst/>
            <a:rect l="l" t="t" r="r" b="b"/>
            <a:pathLst>
              <a:path w="10882116" h="8229600">
                <a:moveTo>
                  <a:pt x="0" y="0"/>
                </a:moveTo>
                <a:lnTo>
                  <a:pt x="10882115" y="0"/>
                </a:lnTo>
                <a:lnTo>
                  <a:pt x="108821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77221FF-7193-FC66-94B9-EAC959E74B35}"/>
              </a:ext>
            </a:extLst>
          </p:cNvPr>
          <p:cNvGrpSpPr/>
          <p:nvPr/>
        </p:nvGrpSpPr>
        <p:grpSpPr>
          <a:xfrm>
            <a:off x="288028" y="3673147"/>
            <a:ext cx="8567944" cy="1420325"/>
            <a:chOff x="342457" y="3673147"/>
            <a:chExt cx="8567944" cy="142032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4CC2EDE-2CE0-4E07-0F1E-4E3E7BB5819C}"/>
                </a:ext>
              </a:extLst>
            </p:cNvPr>
            <p:cNvSpPr txBox="1"/>
            <p:nvPr/>
          </p:nvSpPr>
          <p:spPr>
            <a:xfrm>
              <a:off x="1341202" y="3673147"/>
              <a:ext cx="7569199" cy="1420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Khi quan sát các hình ảnh và thông điệp dưới đây, em liên tưởng đến trách nhiệm xã hội nào của doanh nghiệp? Em hãy nêu ý nghĩa của các việc làm đó.</a:t>
              </a:r>
              <a:endParaRPr lang="en-US" sz="2000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E2F10218-89F0-B5D6-3E5F-382F62D35195}"/>
                </a:ext>
              </a:extLst>
            </p:cNvPr>
            <p:cNvSpPr/>
            <p:nvPr/>
          </p:nvSpPr>
          <p:spPr>
            <a:xfrm>
              <a:off x="342457" y="3942003"/>
              <a:ext cx="883996" cy="883996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sp>
      </p:grpSp>
    </p:spTree>
    <p:extLst>
      <p:ext uri="{BB962C8B-B14F-4D97-AF65-F5344CB8AC3E}">
        <p14:creationId xmlns:p14="http://schemas.microsoft.com/office/powerpoint/2010/main" xmlns="" val="369651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>
          <a:extLst>
            <a:ext uri="{FF2B5EF4-FFF2-40B4-BE49-F238E27FC236}">
              <a16:creationId xmlns:a16="http://schemas.microsoft.com/office/drawing/2014/main" xmlns="" id="{A5BA4109-512F-1FA3-B29E-4E71A8E9E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Google Shape;1699;p52">
            <a:extLst>
              <a:ext uri="{FF2B5EF4-FFF2-40B4-BE49-F238E27FC236}">
                <a16:creationId xmlns:a16="http://schemas.microsoft.com/office/drawing/2014/main" xmlns="" id="{FB953498-5210-D498-566E-D069301A1756}"/>
              </a:ext>
            </a:extLst>
          </p:cNvPr>
          <p:cNvGrpSpPr/>
          <p:nvPr/>
        </p:nvGrpSpPr>
        <p:grpSpPr>
          <a:xfrm>
            <a:off x="8333200" y="4311242"/>
            <a:ext cx="772500" cy="741000"/>
            <a:chOff x="8333200" y="4311242"/>
            <a:chExt cx="772500" cy="741000"/>
          </a:xfrm>
        </p:grpSpPr>
        <p:sp>
          <p:nvSpPr>
            <p:cNvPr id="1700" name="Google Shape;1700;p52">
              <a:extLst>
                <a:ext uri="{FF2B5EF4-FFF2-40B4-BE49-F238E27FC236}">
                  <a16:creationId xmlns:a16="http://schemas.microsoft.com/office/drawing/2014/main" xmlns="" id="{0E85652D-9289-E456-F322-C620244C39F9}"/>
                </a:ext>
              </a:extLst>
            </p:cNvPr>
            <p:cNvSpPr/>
            <p:nvPr/>
          </p:nvSpPr>
          <p:spPr>
            <a:xfrm rot="-1469185">
              <a:off x="8417986" y="4411897"/>
              <a:ext cx="602928" cy="53969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01" name="Google Shape;1701;p52">
              <a:extLst>
                <a:ext uri="{FF2B5EF4-FFF2-40B4-BE49-F238E27FC236}">
                  <a16:creationId xmlns:a16="http://schemas.microsoft.com/office/drawing/2014/main" xmlns="" id="{39C1D691-C985-D4B4-ABFF-8575C90267AB}"/>
                </a:ext>
              </a:extLst>
            </p:cNvPr>
            <p:cNvGrpSpPr/>
            <p:nvPr/>
          </p:nvGrpSpPr>
          <p:grpSpPr>
            <a:xfrm rot="-2700000">
              <a:off x="8493571" y="4517877"/>
              <a:ext cx="470593" cy="335232"/>
              <a:chOff x="393289" y="3285780"/>
              <a:chExt cx="470598" cy="335235"/>
            </a:xfrm>
          </p:grpSpPr>
          <p:sp>
            <p:nvSpPr>
              <p:cNvPr id="1702" name="Google Shape;1702;p52">
                <a:extLst>
                  <a:ext uri="{FF2B5EF4-FFF2-40B4-BE49-F238E27FC236}">
                    <a16:creationId xmlns:a16="http://schemas.microsoft.com/office/drawing/2014/main" xmlns="" id="{66E174EE-B557-D051-C0A0-36B59E3048F6}"/>
                  </a:ext>
                </a:extLst>
              </p:cNvPr>
              <p:cNvSpPr/>
              <p:nvPr/>
            </p:nvSpPr>
            <p:spPr>
              <a:xfrm rot="1746505">
                <a:off x="435455" y="3304770"/>
                <a:ext cx="76936" cy="19333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62" extrusionOk="0">
                    <a:moveTo>
                      <a:pt x="0" y="1"/>
                    </a:moveTo>
                    <a:cubicBezTo>
                      <a:pt x="15" y="469"/>
                      <a:pt x="30" y="923"/>
                      <a:pt x="44" y="1362"/>
                    </a:cubicBezTo>
                    <a:cubicBezTo>
                      <a:pt x="205" y="1318"/>
                      <a:pt x="381" y="1289"/>
                      <a:pt x="542" y="1289"/>
                    </a:cubicBezTo>
                    <a:cubicBezTo>
                      <a:pt x="527" y="835"/>
                      <a:pt x="498" y="484"/>
                      <a:pt x="469" y="30"/>
                    </a:cubicBezTo>
                    <a:cubicBezTo>
                      <a:pt x="322" y="1"/>
                      <a:pt x="132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52">
                <a:extLst>
                  <a:ext uri="{FF2B5EF4-FFF2-40B4-BE49-F238E27FC236}">
                    <a16:creationId xmlns:a16="http://schemas.microsoft.com/office/drawing/2014/main" xmlns="" id="{AD8B7CEC-6379-917D-D52C-43DBF401B0AD}"/>
                  </a:ext>
                </a:extLst>
              </p:cNvPr>
              <p:cNvSpPr/>
              <p:nvPr/>
            </p:nvSpPr>
            <p:spPr>
              <a:xfrm rot="1746505">
                <a:off x="541561" y="3308645"/>
                <a:ext cx="97802" cy="23704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670" extrusionOk="0">
                    <a:moveTo>
                      <a:pt x="0" y="0"/>
                    </a:moveTo>
                    <a:lnTo>
                      <a:pt x="0" y="1611"/>
                    </a:lnTo>
                    <a:lnTo>
                      <a:pt x="688" y="166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52">
                <a:extLst>
                  <a:ext uri="{FF2B5EF4-FFF2-40B4-BE49-F238E27FC236}">
                    <a16:creationId xmlns:a16="http://schemas.microsoft.com/office/drawing/2014/main" xmlns="" id="{BA3DC3A1-2A8E-2896-2FD5-1298C99D5607}"/>
                  </a:ext>
                </a:extLst>
              </p:cNvPr>
              <p:cNvSpPr/>
              <p:nvPr/>
            </p:nvSpPr>
            <p:spPr>
              <a:xfrm rot="1746505">
                <a:off x="667150" y="3297470"/>
                <a:ext cx="129031" cy="311855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97" extrusionOk="0">
                    <a:moveTo>
                      <a:pt x="703" y="1"/>
                    </a:moveTo>
                    <a:lnTo>
                      <a:pt x="0" y="103"/>
                    </a:lnTo>
                    <a:lnTo>
                      <a:pt x="117" y="2197"/>
                    </a:lnTo>
                    <a:lnTo>
                      <a:pt x="908" y="2197"/>
                    </a:lnTo>
                    <a:lnTo>
                      <a:pt x="7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D61E75-7C84-AE2A-511E-3865223F8458}"/>
              </a:ext>
            </a:extLst>
          </p:cNvPr>
          <p:cNvSpPr txBox="1"/>
          <p:nvPr/>
        </p:nvSpPr>
        <p:spPr>
          <a:xfrm>
            <a:off x="285355" y="164010"/>
            <a:ext cx="8573290" cy="1971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21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Câu </a:t>
            </a:r>
            <a:r>
              <a:rPr lang="en-US" sz="2100" b="1" i="1">
                <a:solidFill>
                  <a:srgbClr val="C00000"/>
                </a:solidFill>
              </a:rPr>
              <a:t>5</a:t>
            </a:r>
            <a:r>
              <a:rPr kumimoji="0" lang="vi-VN" sz="21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. </a:t>
            </a:r>
            <a:r>
              <a:rPr lang="vi-VN" sz="2100"/>
              <a:t>Việc doanh nghiệp thực hiện đạo đức kinh doanh; sản xuất sản phẩm, dịch vụ không gây hại cho xã hội và môi trường; đối xử công bằng, khách quan với người lao động đề cập đến hình thức thực hiện trách nhiệm xã hội nào của doanh nghiệp?</a:t>
            </a: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4850804-1B18-722C-A1EC-9A565A0C690E}"/>
              </a:ext>
            </a:extLst>
          </p:cNvPr>
          <p:cNvSpPr/>
          <p:nvPr/>
        </p:nvSpPr>
        <p:spPr>
          <a:xfrm>
            <a:off x="333208" y="2305259"/>
            <a:ext cx="4047345" cy="1168926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Trách nhiệm kinh tế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942A45D-E097-6C1B-9037-34E01712A9C3}"/>
              </a:ext>
            </a:extLst>
          </p:cNvPr>
          <p:cNvSpPr/>
          <p:nvPr/>
        </p:nvSpPr>
        <p:spPr>
          <a:xfrm>
            <a:off x="4758902" y="2305259"/>
            <a:ext cx="4047345" cy="1168926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Trách nhiệm pháp lí.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C0BDD77-4E9D-F922-B4BD-0E09472536C5}"/>
              </a:ext>
            </a:extLst>
          </p:cNvPr>
          <p:cNvSpPr/>
          <p:nvPr/>
        </p:nvSpPr>
        <p:spPr>
          <a:xfrm>
            <a:off x="333208" y="3695075"/>
            <a:ext cx="4047345" cy="1168926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Trách nhiệm đạo đức.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4F959EA-00FA-8C75-C859-BFB227397C7D}"/>
              </a:ext>
            </a:extLst>
          </p:cNvPr>
          <p:cNvSpPr/>
          <p:nvPr/>
        </p:nvSpPr>
        <p:spPr>
          <a:xfrm>
            <a:off x="4758902" y="3695075"/>
            <a:ext cx="4047345" cy="1168926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Trách nhiệm tự nguyện.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2700FDB-D852-566E-5277-C5A2BF73E56F}"/>
              </a:ext>
            </a:extLst>
          </p:cNvPr>
          <p:cNvSpPr/>
          <p:nvPr/>
        </p:nvSpPr>
        <p:spPr>
          <a:xfrm>
            <a:off x="333207" y="3695075"/>
            <a:ext cx="4047345" cy="1168926"/>
          </a:xfrm>
          <a:prstGeom prst="roundRect">
            <a:avLst>
              <a:gd name="adj" fmla="val 1068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vi-VN" sz="2000">
                <a:solidFill>
                  <a:srgbClr val="FFFFFF"/>
                </a:solidFill>
              </a:rPr>
              <a:t>C. Trách nhiệm đạo đức.</a:t>
            </a:r>
          </a:p>
        </p:txBody>
      </p:sp>
    </p:spTree>
    <p:extLst>
      <p:ext uri="{BB962C8B-B14F-4D97-AF65-F5344CB8AC3E}">
        <p14:creationId xmlns:p14="http://schemas.microsoft.com/office/powerpoint/2010/main" xmlns="" val="219948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>
          <a:extLst>
            <a:ext uri="{FF2B5EF4-FFF2-40B4-BE49-F238E27FC236}">
              <a16:creationId xmlns:a16="http://schemas.microsoft.com/office/drawing/2014/main" xmlns="" id="{A5BA4109-512F-1FA3-B29E-4E71A8E9E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Google Shape;1699;p52">
            <a:extLst>
              <a:ext uri="{FF2B5EF4-FFF2-40B4-BE49-F238E27FC236}">
                <a16:creationId xmlns:a16="http://schemas.microsoft.com/office/drawing/2014/main" xmlns="" id="{FB953498-5210-D498-566E-D069301A1756}"/>
              </a:ext>
            </a:extLst>
          </p:cNvPr>
          <p:cNvGrpSpPr/>
          <p:nvPr/>
        </p:nvGrpSpPr>
        <p:grpSpPr>
          <a:xfrm>
            <a:off x="8333200" y="4311242"/>
            <a:ext cx="772500" cy="741000"/>
            <a:chOff x="8333200" y="4311242"/>
            <a:chExt cx="772500" cy="741000"/>
          </a:xfrm>
        </p:grpSpPr>
        <p:sp>
          <p:nvSpPr>
            <p:cNvPr id="1700" name="Google Shape;1700;p52">
              <a:extLst>
                <a:ext uri="{FF2B5EF4-FFF2-40B4-BE49-F238E27FC236}">
                  <a16:creationId xmlns:a16="http://schemas.microsoft.com/office/drawing/2014/main" xmlns="" id="{0E85652D-9289-E456-F322-C620244C39F9}"/>
                </a:ext>
              </a:extLst>
            </p:cNvPr>
            <p:cNvSpPr/>
            <p:nvPr/>
          </p:nvSpPr>
          <p:spPr>
            <a:xfrm rot="-1469185">
              <a:off x="8417986" y="4411897"/>
              <a:ext cx="602928" cy="53969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01" name="Google Shape;1701;p52">
              <a:extLst>
                <a:ext uri="{FF2B5EF4-FFF2-40B4-BE49-F238E27FC236}">
                  <a16:creationId xmlns:a16="http://schemas.microsoft.com/office/drawing/2014/main" xmlns="" id="{39C1D691-C985-D4B4-ABFF-8575C90267AB}"/>
                </a:ext>
              </a:extLst>
            </p:cNvPr>
            <p:cNvGrpSpPr/>
            <p:nvPr/>
          </p:nvGrpSpPr>
          <p:grpSpPr>
            <a:xfrm rot="-2700000">
              <a:off x="8493571" y="4517877"/>
              <a:ext cx="470593" cy="335232"/>
              <a:chOff x="393289" y="3285780"/>
              <a:chExt cx="470598" cy="335235"/>
            </a:xfrm>
          </p:grpSpPr>
          <p:sp>
            <p:nvSpPr>
              <p:cNvPr id="1702" name="Google Shape;1702;p52">
                <a:extLst>
                  <a:ext uri="{FF2B5EF4-FFF2-40B4-BE49-F238E27FC236}">
                    <a16:creationId xmlns:a16="http://schemas.microsoft.com/office/drawing/2014/main" xmlns="" id="{66E174EE-B557-D051-C0A0-36B59E3048F6}"/>
                  </a:ext>
                </a:extLst>
              </p:cNvPr>
              <p:cNvSpPr/>
              <p:nvPr/>
            </p:nvSpPr>
            <p:spPr>
              <a:xfrm rot="1746505">
                <a:off x="435455" y="3304770"/>
                <a:ext cx="76936" cy="19333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62" extrusionOk="0">
                    <a:moveTo>
                      <a:pt x="0" y="1"/>
                    </a:moveTo>
                    <a:cubicBezTo>
                      <a:pt x="15" y="469"/>
                      <a:pt x="30" y="923"/>
                      <a:pt x="44" y="1362"/>
                    </a:cubicBezTo>
                    <a:cubicBezTo>
                      <a:pt x="205" y="1318"/>
                      <a:pt x="381" y="1289"/>
                      <a:pt x="542" y="1289"/>
                    </a:cubicBezTo>
                    <a:cubicBezTo>
                      <a:pt x="527" y="835"/>
                      <a:pt x="498" y="484"/>
                      <a:pt x="469" y="30"/>
                    </a:cubicBezTo>
                    <a:cubicBezTo>
                      <a:pt x="322" y="1"/>
                      <a:pt x="132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52">
                <a:extLst>
                  <a:ext uri="{FF2B5EF4-FFF2-40B4-BE49-F238E27FC236}">
                    <a16:creationId xmlns:a16="http://schemas.microsoft.com/office/drawing/2014/main" xmlns="" id="{AD8B7CEC-6379-917D-D52C-43DBF401B0AD}"/>
                  </a:ext>
                </a:extLst>
              </p:cNvPr>
              <p:cNvSpPr/>
              <p:nvPr/>
            </p:nvSpPr>
            <p:spPr>
              <a:xfrm rot="1746505">
                <a:off x="541561" y="3308645"/>
                <a:ext cx="97802" cy="23704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670" extrusionOk="0">
                    <a:moveTo>
                      <a:pt x="0" y="0"/>
                    </a:moveTo>
                    <a:lnTo>
                      <a:pt x="0" y="1611"/>
                    </a:lnTo>
                    <a:lnTo>
                      <a:pt x="688" y="166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52">
                <a:extLst>
                  <a:ext uri="{FF2B5EF4-FFF2-40B4-BE49-F238E27FC236}">
                    <a16:creationId xmlns:a16="http://schemas.microsoft.com/office/drawing/2014/main" xmlns="" id="{BA3DC3A1-2A8E-2896-2FD5-1298C99D5607}"/>
                  </a:ext>
                </a:extLst>
              </p:cNvPr>
              <p:cNvSpPr/>
              <p:nvPr/>
            </p:nvSpPr>
            <p:spPr>
              <a:xfrm rot="1746505">
                <a:off x="667150" y="3297470"/>
                <a:ext cx="129031" cy="311855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97" extrusionOk="0">
                    <a:moveTo>
                      <a:pt x="703" y="1"/>
                    </a:moveTo>
                    <a:lnTo>
                      <a:pt x="0" y="103"/>
                    </a:lnTo>
                    <a:lnTo>
                      <a:pt x="117" y="2197"/>
                    </a:lnTo>
                    <a:lnTo>
                      <a:pt x="908" y="2197"/>
                    </a:lnTo>
                    <a:lnTo>
                      <a:pt x="7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D61E75-7C84-AE2A-511E-3865223F8458}"/>
              </a:ext>
            </a:extLst>
          </p:cNvPr>
          <p:cNvSpPr txBox="1"/>
          <p:nvPr/>
        </p:nvSpPr>
        <p:spPr>
          <a:xfrm>
            <a:off x="607101" y="368566"/>
            <a:ext cx="8251543" cy="10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vi-VN" sz="21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Câu </a:t>
            </a:r>
            <a:r>
              <a:rPr lang="en-US" sz="2100" b="1" i="1" noProof="0">
                <a:solidFill>
                  <a:srgbClr val="C00000"/>
                </a:solidFill>
              </a:rPr>
              <a:t>6</a:t>
            </a:r>
            <a:r>
              <a:rPr kumimoji="0" lang="vi-VN" sz="21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. </a:t>
            </a:r>
            <a:r>
              <a:rPr lang="vi-VN" sz="2100"/>
              <a:t>Trách nhiệm xã hội của doanh nghiệp không bao gồm hình thức nào dưới đây?</a:t>
            </a: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4850804-1B18-722C-A1EC-9A565A0C690E}"/>
              </a:ext>
            </a:extLst>
          </p:cNvPr>
          <p:cNvSpPr/>
          <p:nvPr/>
        </p:nvSpPr>
        <p:spPr>
          <a:xfrm>
            <a:off x="333208" y="1734823"/>
            <a:ext cx="4047345" cy="1409059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Trách nhiệm kinh tế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942A45D-E097-6C1B-9037-34E01712A9C3}"/>
              </a:ext>
            </a:extLst>
          </p:cNvPr>
          <p:cNvSpPr/>
          <p:nvPr/>
        </p:nvSpPr>
        <p:spPr>
          <a:xfrm>
            <a:off x="4758902" y="1734823"/>
            <a:ext cx="4047345" cy="1409059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Trách nhiệm pháp lí.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C0BDD77-4E9D-F922-B4BD-0E09472536C5}"/>
              </a:ext>
            </a:extLst>
          </p:cNvPr>
          <p:cNvSpPr/>
          <p:nvPr/>
        </p:nvSpPr>
        <p:spPr>
          <a:xfrm>
            <a:off x="333208" y="3407588"/>
            <a:ext cx="4047345" cy="1409059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Trách nhiệm đạo đức.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4F959EA-00FA-8C75-C859-BFB227397C7D}"/>
              </a:ext>
            </a:extLst>
          </p:cNvPr>
          <p:cNvSpPr/>
          <p:nvPr/>
        </p:nvSpPr>
        <p:spPr>
          <a:xfrm>
            <a:off x="4758902" y="3407588"/>
            <a:ext cx="4047345" cy="1409059"/>
          </a:xfrm>
          <a:prstGeom prst="roundRect">
            <a:avLst>
              <a:gd name="adj" fmla="val 10689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D. Trách nhiệm tự nguyện.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2700FDB-D852-566E-5277-C5A2BF73E56F}"/>
              </a:ext>
            </a:extLst>
          </p:cNvPr>
          <p:cNvSpPr/>
          <p:nvPr/>
        </p:nvSpPr>
        <p:spPr>
          <a:xfrm>
            <a:off x="4763447" y="3399188"/>
            <a:ext cx="4047345" cy="1409059"/>
          </a:xfrm>
          <a:prstGeom prst="roundRect">
            <a:avLst>
              <a:gd name="adj" fmla="val 1068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vi-VN" sz="2000">
                <a:solidFill>
                  <a:srgbClr val="FFFFFF"/>
                </a:solidFill>
              </a:rPr>
              <a:t>D. Trách nhiệm tự nguyện.</a:t>
            </a:r>
          </a:p>
        </p:txBody>
      </p:sp>
    </p:spTree>
    <p:extLst>
      <p:ext uri="{BB962C8B-B14F-4D97-AF65-F5344CB8AC3E}">
        <p14:creationId xmlns:p14="http://schemas.microsoft.com/office/powerpoint/2010/main" xmlns="" val="56247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>
          <a:extLst>
            <a:ext uri="{FF2B5EF4-FFF2-40B4-BE49-F238E27FC236}">
              <a16:creationId xmlns:a16="http://schemas.microsoft.com/office/drawing/2014/main" xmlns="" id="{CD008F36-41B5-2D4C-AE26-66906B416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9">
            <a:extLst>
              <a:ext uri="{FF2B5EF4-FFF2-40B4-BE49-F238E27FC236}">
                <a16:creationId xmlns:a16="http://schemas.microsoft.com/office/drawing/2014/main" xmlns="" id="{0D283273-AE22-C927-A09A-1B20EC4653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9188" y="1181488"/>
            <a:ext cx="6585600" cy="735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VẬN DỤNG </a:t>
            </a:r>
            <a:endParaRPr sz="3500" b="1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65" name="Google Shape;1365;p49">
            <a:extLst>
              <a:ext uri="{FF2B5EF4-FFF2-40B4-BE49-F238E27FC236}">
                <a16:creationId xmlns:a16="http://schemas.microsoft.com/office/drawing/2014/main" xmlns="" id="{E1151449-B90D-BC7F-C938-9F138EA9B482}"/>
              </a:ext>
            </a:extLst>
          </p:cNvPr>
          <p:cNvSpPr/>
          <p:nvPr/>
        </p:nvSpPr>
        <p:spPr>
          <a:xfrm>
            <a:off x="5397049" y="5240237"/>
            <a:ext cx="361988" cy="3200"/>
          </a:xfrm>
          <a:custGeom>
            <a:avLst/>
            <a:gdLst/>
            <a:ahLst/>
            <a:cxnLst/>
            <a:rect l="l" t="t" r="r" b="b"/>
            <a:pathLst>
              <a:path w="4978" h="44" extrusionOk="0">
                <a:moveTo>
                  <a:pt x="2489" y="0"/>
                </a:moveTo>
                <a:cubicBezTo>
                  <a:pt x="1113" y="0"/>
                  <a:pt x="0" y="0"/>
                  <a:pt x="0" y="29"/>
                </a:cubicBezTo>
                <a:cubicBezTo>
                  <a:pt x="0" y="44"/>
                  <a:pt x="1113" y="44"/>
                  <a:pt x="2489" y="44"/>
                </a:cubicBezTo>
                <a:cubicBezTo>
                  <a:pt x="3865" y="44"/>
                  <a:pt x="4978" y="44"/>
                  <a:pt x="4978" y="29"/>
                </a:cubicBezTo>
                <a:cubicBezTo>
                  <a:pt x="4978" y="0"/>
                  <a:pt x="3865" y="0"/>
                  <a:pt x="24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6" name="Google Shape;1366;p49">
            <a:extLst>
              <a:ext uri="{FF2B5EF4-FFF2-40B4-BE49-F238E27FC236}">
                <a16:creationId xmlns:a16="http://schemas.microsoft.com/office/drawing/2014/main" xmlns="" id="{DB0B5379-B9DD-9EC6-775B-9D6153418A95}"/>
              </a:ext>
            </a:extLst>
          </p:cNvPr>
          <p:cNvSpPr/>
          <p:nvPr/>
        </p:nvSpPr>
        <p:spPr>
          <a:xfrm>
            <a:off x="5435372" y="5211077"/>
            <a:ext cx="30905" cy="12726"/>
          </a:xfrm>
          <a:custGeom>
            <a:avLst/>
            <a:gdLst/>
            <a:ahLst/>
            <a:cxnLst/>
            <a:rect l="l" t="t" r="r" b="b"/>
            <a:pathLst>
              <a:path w="425" h="175" extrusionOk="0">
                <a:moveTo>
                  <a:pt x="18" y="0"/>
                </a:moveTo>
                <a:cubicBezTo>
                  <a:pt x="7" y="0"/>
                  <a:pt x="0" y="2"/>
                  <a:pt x="0" y="6"/>
                </a:cubicBezTo>
                <a:cubicBezTo>
                  <a:pt x="0" y="20"/>
                  <a:pt x="88" y="50"/>
                  <a:pt x="205" y="94"/>
                </a:cubicBezTo>
                <a:cubicBezTo>
                  <a:pt x="312" y="129"/>
                  <a:pt x="390" y="175"/>
                  <a:pt x="416" y="175"/>
                </a:cubicBezTo>
                <a:cubicBezTo>
                  <a:pt x="422" y="175"/>
                  <a:pt x="425" y="172"/>
                  <a:pt x="425" y="167"/>
                </a:cubicBezTo>
                <a:cubicBezTo>
                  <a:pt x="425" y="152"/>
                  <a:pt x="337" y="94"/>
                  <a:pt x="220" y="64"/>
                </a:cubicBezTo>
                <a:cubicBezTo>
                  <a:pt x="141" y="20"/>
                  <a:pt x="55" y="0"/>
                  <a:pt x="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7" name="Google Shape;1367;p49">
            <a:extLst>
              <a:ext uri="{FF2B5EF4-FFF2-40B4-BE49-F238E27FC236}">
                <a16:creationId xmlns:a16="http://schemas.microsoft.com/office/drawing/2014/main" xmlns="" id="{6F19C50F-324B-1B57-FCAC-6D5C9A940C42}"/>
              </a:ext>
            </a:extLst>
          </p:cNvPr>
          <p:cNvSpPr/>
          <p:nvPr/>
        </p:nvSpPr>
        <p:spPr>
          <a:xfrm>
            <a:off x="5425773" y="5219876"/>
            <a:ext cx="25597" cy="23560"/>
          </a:xfrm>
          <a:custGeom>
            <a:avLst/>
            <a:gdLst/>
            <a:ahLst/>
            <a:cxnLst/>
            <a:rect l="l" t="t" r="r" b="b"/>
            <a:pathLst>
              <a:path w="352" h="324" extrusionOk="0">
                <a:moveTo>
                  <a:pt x="38" y="0"/>
                </a:moveTo>
                <a:cubicBezTo>
                  <a:pt x="15" y="0"/>
                  <a:pt x="0" y="7"/>
                  <a:pt x="0" y="17"/>
                </a:cubicBezTo>
                <a:cubicBezTo>
                  <a:pt x="0" y="17"/>
                  <a:pt x="132" y="31"/>
                  <a:pt x="220" y="119"/>
                </a:cubicBezTo>
                <a:cubicBezTo>
                  <a:pt x="337" y="207"/>
                  <a:pt x="337" y="324"/>
                  <a:pt x="352" y="324"/>
                </a:cubicBezTo>
                <a:cubicBezTo>
                  <a:pt x="352" y="324"/>
                  <a:pt x="352" y="192"/>
                  <a:pt x="235" y="104"/>
                </a:cubicBezTo>
                <a:cubicBezTo>
                  <a:pt x="166" y="26"/>
                  <a:pt x="85" y="0"/>
                  <a:pt x="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8" name="Google Shape;1368;p49">
            <a:extLst>
              <a:ext uri="{FF2B5EF4-FFF2-40B4-BE49-F238E27FC236}">
                <a16:creationId xmlns:a16="http://schemas.microsoft.com/office/drawing/2014/main" xmlns="" id="{9C48E663-B9C6-54A4-F524-7DF6E165B6CF}"/>
              </a:ext>
            </a:extLst>
          </p:cNvPr>
          <p:cNvSpPr/>
          <p:nvPr/>
        </p:nvSpPr>
        <p:spPr>
          <a:xfrm>
            <a:off x="5545033" y="5226348"/>
            <a:ext cx="71336" cy="2182"/>
          </a:xfrm>
          <a:custGeom>
            <a:avLst/>
            <a:gdLst/>
            <a:ahLst/>
            <a:cxnLst/>
            <a:rect l="l" t="t" r="r" b="b"/>
            <a:pathLst>
              <a:path w="981" h="30" extrusionOk="0">
                <a:moveTo>
                  <a:pt x="483" y="1"/>
                </a:moveTo>
                <a:cubicBezTo>
                  <a:pt x="220" y="1"/>
                  <a:pt x="0" y="1"/>
                  <a:pt x="0" y="15"/>
                </a:cubicBezTo>
                <a:cubicBezTo>
                  <a:pt x="0" y="30"/>
                  <a:pt x="220" y="30"/>
                  <a:pt x="483" y="30"/>
                </a:cubicBezTo>
                <a:cubicBezTo>
                  <a:pt x="761" y="30"/>
                  <a:pt x="981" y="30"/>
                  <a:pt x="981" y="15"/>
                </a:cubicBezTo>
                <a:cubicBezTo>
                  <a:pt x="981" y="15"/>
                  <a:pt x="761" y="1"/>
                  <a:pt x="4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9" name="Google Shape;1369;p49">
            <a:extLst>
              <a:ext uri="{FF2B5EF4-FFF2-40B4-BE49-F238E27FC236}">
                <a16:creationId xmlns:a16="http://schemas.microsoft.com/office/drawing/2014/main" xmlns="" id="{DC9000E9-0EF3-8014-07B4-83B17B9C3545}"/>
              </a:ext>
            </a:extLst>
          </p:cNvPr>
          <p:cNvSpPr/>
          <p:nvPr/>
        </p:nvSpPr>
        <p:spPr>
          <a:xfrm>
            <a:off x="5584375" y="5240237"/>
            <a:ext cx="362060" cy="3200"/>
          </a:xfrm>
          <a:custGeom>
            <a:avLst/>
            <a:gdLst/>
            <a:ahLst/>
            <a:cxnLst/>
            <a:rect l="l" t="t" r="r" b="b"/>
            <a:pathLst>
              <a:path w="4979" h="44" extrusionOk="0">
                <a:moveTo>
                  <a:pt x="2489" y="0"/>
                </a:moveTo>
                <a:cubicBezTo>
                  <a:pt x="1113" y="0"/>
                  <a:pt x="1" y="0"/>
                  <a:pt x="1" y="29"/>
                </a:cubicBezTo>
                <a:cubicBezTo>
                  <a:pt x="1" y="44"/>
                  <a:pt x="1099" y="44"/>
                  <a:pt x="2489" y="44"/>
                </a:cubicBezTo>
                <a:cubicBezTo>
                  <a:pt x="3866" y="44"/>
                  <a:pt x="4978" y="44"/>
                  <a:pt x="4978" y="29"/>
                </a:cubicBezTo>
                <a:cubicBezTo>
                  <a:pt x="4978" y="0"/>
                  <a:pt x="3866" y="0"/>
                  <a:pt x="24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0" name="Google Shape;1370;p49">
            <a:extLst>
              <a:ext uri="{FF2B5EF4-FFF2-40B4-BE49-F238E27FC236}">
                <a16:creationId xmlns:a16="http://schemas.microsoft.com/office/drawing/2014/main" xmlns="" id="{19A3B3AE-E38A-1593-3D5C-97AB76C6DB39}"/>
              </a:ext>
            </a:extLst>
          </p:cNvPr>
          <p:cNvSpPr/>
          <p:nvPr/>
        </p:nvSpPr>
        <p:spPr>
          <a:xfrm>
            <a:off x="5731268" y="5226348"/>
            <a:ext cx="71409" cy="2182"/>
          </a:xfrm>
          <a:custGeom>
            <a:avLst/>
            <a:gdLst/>
            <a:ahLst/>
            <a:cxnLst/>
            <a:rect l="l" t="t" r="r" b="b"/>
            <a:pathLst>
              <a:path w="982" h="30" extrusionOk="0">
                <a:moveTo>
                  <a:pt x="484" y="1"/>
                </a:moveTo>
                <a:cubicBezTo>
                  <a:pt x="221" y="1"/>
                  <a:pt x="1" y="1"/>
                  <a:pt x="1" y="15"/>
                </a:cubicBezTo>
                <a:cubicBezTo>
                  <a:pt x="1" y="30"/>
                  <a:pt x="235" y="30"/>
                  <a:pt x="484" y="30"/>
                </a:cubicBezTo>
                <a:cubicBezTo>
                  <a:pt x="762" y="30"/>
                  <a:pt x="982" y="30"/>
                  <a:pt x="982" y="15"/>
                </a:cubicBezTo>
                <a:cubicBezTo>
                  <a:pt x="982" y="15"/>
                  <a:pt x="762" y="1"/>
                  <a:pt x="4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71" name="Google Shape;1371;p49">
            <a:extLst>
              <a:ext uri="{FF2B5EF4-FFF2-40B4-BE49-F238E27FC236}">
                <a16:creationId xmlns:a16="http://schemas.microsoft.com/office/drawing/2014/main" xmlns="" id="{180E97A8-39EC-59F7-54E5-28CEFF5BE22D}"/>
              </a:ext>
            </a:extLst>
          </p:cNvPr>
          <p:cNvGrpSpPr/>
          <p:nvPr/>
        </p:nvGrpSpPr>
        <p:grpSpPr>
          <a:xfrm>
            <a:off x="3831576" y="3206276"/>
            <a:ext cx="1490418" cy="1982886"/>
            <a:chOff x="3782089" y="3206276"/>
            <a:chExt cx="1490418" cy="1982886"/>
          </a:xfrm>
        </p:grpSpPr>
        <p:sp>
          <p:nvSpPr>
            <p:cNvPr id="1372" name="Google Shape;1372;p49">
              <a:extLst>
                <a:ext uri="{FF2B5EF4-FFF2-40B4-BE49-F238E27FC236}">
                  <a16:creationId xmlns:a16="http://schemas.microsoft.com/office/drawing/2014/main" xmlns="" id="{892FD3BC-9E33-6509-F3F3-A7759CDE909E}"/>
                </a:ext>
              </a:extLst>
            </p:cNvPr>
            <p:cNvSpPr/>
            <p:nvPr/>
          </p:nvSpPr>
          <p:spPr>
            <a:xfrm>
              <a:off x="3782089" y="4131994"/>
              <a:ext cx="1490418" cy="67118"/>
            </a:xfrm>
            <a:custGeom>
              <a:avLst/>
              <a:gdLst/>
              <a:ahLst/>
              <a:cxnLst/>
              <a:rect l="l" t="t" r="r" b="b"/>
              <a:pathLst>
                <a:path w="20496" h="923" extrusionOk="0">
                  <a:moveTo>
                    <a:pt x="0" y="0"/>
                  </a:moveTo>
                  <a:lnTo>
                    <a:pt x="0" y="923"/>
                  </a:lnTo>
                  <a:lnTo>
                    <a:pt x="20495" y="923"/>
                  </a:lnTo>
                  <a:lnTo>
                    <a:pt x="20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9">
              <a:extLst>
                <a:ext uri="{FF2B5EF4-FFF2-40B4-BE49-F238E27FC236}">
                  <a16:creationId xmlns:a16="http://schemas.microsoft.com/office/drawing/2014/main" xmlns="" id="{018AFE84-45A5-1D05-79AF-E852E9198A57}"/>
                </a:ext>
              </a:extLst>
            </p:cNvPr>
            <p:cNvSpPr/>
            <p:nvPr/>
          </p:nvSpPr>
          <p:spPr>
            <a:xfrm>
              <a:off x="3870443" y="4199041"/>
              <a:ext cx="52211" cy="990121"/>
            </a:xfrm>
            <a:custGeom>
              <a:avLst/>
              <a:gdLst/>
              <a:ahLst/>
              <a:cxnLst/>
              <a:rect l="l" t="t" r="r" b="b"/>
              <a:pathLst>
                <a:path w="718" h="13616" extrusionOk="0">
                  <a:moveTo>
                    <a:pt x="0" y="1"/>
                  </a:moveTo>
                  <a:lnTo>
                    <a:pt x="0" y="13454"/>
                  </a:lnTo>
                  <a:lnTo>
                    <a:pt x="351" y="13615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9">
              <a:extLst>
                <a:ext uri="{FF2B5EF4-FFF2-40B4-BE49-F238E27FC236}">
                  <a16:creationId xmlns:a16="http://schemas.microsoft.com/office/drawing/2014/main" xmlns="" id="{05BA270D-4444-5E58-A1FD-7911BD331E28}"/>
                </a:ext>
              </a:extLst>
            </p:cNvPr>
            <p:cNvSpPr/>
            <p:nvPr/>
          </p:nvSpPr>
          <p:spPr>
            <a:xfrm>
              <a:off x="5175617" y="4199041"/>
              <a:ext cx="52211" cy="990121"/>
            </a:xfrm>
            <a:custGeom>
              <a:avLst/>
              <a:gdLst/>
              <a:ahLst/>
              <a:cxnLst/>
              <a:rect l="l" t="t" r="r" b="b"/>
              <a:pathLst>
                <a:path w="718" h="13616" extrusionOk="0">
                  <a:moveTo>
                    <a:pt x="0" y="1"/>
                  </a:moveTo>
                  <a:lnTo>
                    <a:pt x="0" y="13454"/>
                  </a:lnTo>
                  <a:lnTo>
                    <a:pt x="366" y="13615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49">
              <a:extLst>
                <a:ext uri="{FF2B5EF4-FFF2-40B4-BE49-F238E27FC236}">
                  <a16:creationId xmlns:a16="http://schemas.microsoft.com/office/drawing/2014/main" xmlns="" id="{476D5DB9-8647-3AF0-E082-FBCE28638703}"/>
                </a:ext>
              </a:extLst>
            </p:cNvPr>
            <p:cNvSpPr/>
            <p:nvPr/>
          </p:nvSpPr>
          <p:spPr>
            <a:xfrm>
              <a:off x="3895968" y="4591871"/>
              <a:ext cx="1279683" cy="39486"/>
            </a:xfrm>
            <a:custGeom>
              <a:avLst/>
              <a:gdLst/>
              <a:ahLst/>
              <a:cxnLst/>
              <a:rect l="l" t="t" r="r" b="b"/>
              <a:pathLst>
                <a:path w="17598" h="543" extrusionOk="0">
                  <a:moveTo>
                    <a:pt x="0" y="1"/>
                  </a:moveTo>
                  <a:lnTo>
                    <a:pt x="0" y="264"/>
                  </a:lnTo>
                  <a:lnTo>
                    <a:pt x="17597" y="542"/>
                  </a:lnTo>
                  <a:lnTo>
                    <a:pt x="175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49">
              <a:extLst>
                <a:ext uri="{FF2B5EF4-FFF2-40B4-BE49-F238E27FC236}">
                  <a16:creationId xmlns:a16="http://schemas.microsoft.com/office/drawing/2014/main" xmlns="" id="{8A7AC767-06AF-9F74-783B-E1334725CB3E}"/>
                </a:ext>
              </a:extLst>
            </p:cNvPr>
            <p:cNvSpPr/>
            <p:nvPr/>
          </p:nvSpPr>
          <p:spPr>
            <a:xfrm>
              <a:off x="3895968" y="3887148"/>
              <a:ext cx="259529" cy="247021"/>
            </a:xfrm>
            <a:custGeom>
              <a:avLst/>
              <a:gdLst/>
              <a:ahLst/>
              <a:cxnLst/>
              <a:rect l="l" t="t" r="r" b="b"/>
              <a:pathLst>
                <a:path w="3569" h="3397" extrusionOk="0">
                  <a:moveTo>
                    <a:pt x="3058" y="1369"/>
                  </a:moveTo>
                  <a:cubicBezTo>
                    <a:pt x="3208" y="1369"/>
                    <a:pt x="3351" y="1459"/>
                    <a:pt x="3382" y="1728"/>
                  </a:cubicBezTo>
                  <a:cubicBezTo>
                    <a:pt x="3441" y="2196"/>
                    <a:pt x="2723" y="2328"/>
                    <a:pt x="2723" y="2328"/>
                  </a:cubicBezTo>
                  <a:lnTo>
                    <a:pt x="2723" y="1508"/>
                  </a:lnTo>
                  <a:cubicBezTo>
                    <a:pt x="2797" y="1434"/>
                    <a:pt x="2930" y="1369"/>
                    <a:pt x="3058" y="1369"/>
                  </a:cubicBezTo>
                  <a:close/>
                  <a:moveTo>
                    <a:pt x="0" y="0"/>
                  </a:moveTo>
                  <a:lnTo>
                    <a:pt x="162" y="3397"/>
                  </a:lnTo>
                  <a:lnTo>
                    <a:pt x="2738" y="3353"/>
                  </a:lnTo>
                  <a:lnTo>
                    <a:pt x="2723" y="2547"/>
                  </a:lnTo>
                  <a:lnTo>
                    <a:pt x="2723" y="2547"/>
                  </a:lnTo>
                  <a:cubicBezTo>
                    <a:pt x="2723" y="2547"/>
                    <a:pt x="2730" y="2548"/>
                    <a:pt x="2743" y="2548"/>
                  </a:cubicBezTo>
                  <a:cubicBezTo>
                    <a:pt x="2870" y="2548"/>
                    <a:pt x="3569" y="2512"/>
                    <a:pt x="3529" y="1713"/>
                  </a:cubicBezTo>
                  <a:cubicBezTo>
                    <a:pt x="3493" y="1186"/>
                    <a:pt x="3205" y="1081"/>
                    <a:pt x="2980" y="1081"/>
                  </a:cubicBezTo>
                  <a:cubicBezTo>
                    <a:pt x="2831" y="1081"/>
                    <a:pt x="2709" y="1127"/>
                    <a:pt x="2709" y="1127"/>
                  </a:cubicBezTo>
                  <a:lnTo>
                    <a:pt x="27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9">
              <a:extLst>
                <a:ext uri="{FF2B5EF4-FFF2-40B4-BE49-F238E27FC236}">
                  <a16:creationId xmlns:a16="http://schemas.microsoft.com/office/drawing/2014/main" xmlns="" id="{288A9533-7C89-A1B4-D93B-3D9247A84D16}"/>
                </a:ext>
              </a:extLst>
            </p:cNvPr>
            <p:cNvSpPr/>
            <p:nvPr/>
          </p:nvSpPr>
          <p:spPr>
            <a:xfrm>
              <a:off x="3892768" y="3206276"/>
              <a:ext cx="211899" cy="656784"/>
            </a:xfrm>
            <a:custGeom>
              <a:avLst/>
              <a:gdLst/>
              <a:ahLst/>
              <a:cxnLst/>
              <a:rect l="l" t="t" r="r" b="b"/>
              <a:pathLst>
                <a:path w="2914" h="9032" extrusionOk="0">
                  <a:moveTo>
                    <a:pt x="1346" y="1"/>
                  </a:moveTo>
                  <a:cubicBezTo>
                    <a:pt x="1176" y="1"/>
                    <a:pt x="1084" y="56"/>
                    <a:pt x="1084" y="96"/>
                  </a:cubicBezTo>
                  <a:cubicBezTo>
                    <a:pt x="1084" y="170"/>
                    <a:pt x="1245" y="213"/>
                    <a:pt x="1421" y="360"/>
                  </a:cubicBezTo>
                  <a:cubicBezTo>
                    <a:pt x="1611" y="536"/>
                    <a:pt x="1860" y="828"/>
                    <a:pt x="1831" y="1224"/>
                  </a:cubicBezTo>
                  <a:cubicBezTo>
                    <a:pt x="1816" y="1429"/>
                    <a:pt x="1743" y="1634"/>
                    <a:pt x="1596" y="1795"/>
                  </a:cubicBezTo>
                  <a:cubicBezTo>
                    <a:pt x="1450" y="1970"/>
                    <a:pt x="1201" y="2146"/>
                    <a:pt x="879" y="2366"/>
                  </a:cubicBezTo>
                  <a:cubicBezTo>
                    <a:pt x="733" y="2468"/>
                    <a:pt x="557" y="2614"/>
                    <a:pt x="410" y="2805"/>
                  </a:cubicBezTo>
                  <a:cubicBezTo>
                    <a:pt x="264" y="2995"/>
                    <a:pt x="118" y="3215"/>
                    <a:pt x="59" y="3537"/>
                  </a:cubicBezTo>
                  <a:cubicBezTo>
                    <a:pt x="1" y="3844"/>
                    <a:pt x="74" y="4195"/>
                    <a:pt x="249" y="4444"/>
                  </a:cubicBezTo>
                  <a:cubicBezTo>
                    <a:pt x="410" y="4708"/>
                    <a:pt x="630" y="4883"/>
                    <a:pt x="806" y="5015"/>
                  </a:cubicBezTo>
                  <a:cubicBezTo>
                    <a:pt x="1201" y="5264"/>
                    <a:pt x="1538" y="5454"/>
                    <a:pt x="1743" y="5630"/>
                  </a:cubicBezTo>
                  <a:cubicBezTo>
                    <a:pt x="1860" y="5733"/>
                    <a:pt x="1889" y="5806"/>
                    <a:pt x="1904" y="5879"/>
                  </a:cubicBezTo>
                  <a:cubicBezTo>
                    <a:pt x="1948" y="5952"/>
                    <a:pt x="1933" y="6025"/>
                    <a:pt x="1889" y="6113"/>
                  </a:cubicBezTo>
                  <a:cubicBezTo>
                    <a:pt x="1860" y="6201"/>
                    <a:pt x="1787" y="6318"/>
                    <a:pt x="1684" y="6406"/>
                  </a:cubicBezTo>
                  <a:cubicBezTo>
                    <a:pt x="1596" y="6508"/>
                    <a:pt x="1508" y="6582"/>
                    <a:pt x="1377" y="6684"/>
                  </a:cubicBezTo>
                  <a:cubicBezTo>
                    <a:pt x="1128" y="6860"/>
                    <a:pt x="850" y="7021"/>
                    <a:pt x="630" y="7270"/>
                  </a:cubicBezTo>
                  <a:cubicBezTo>
                    <a:pt x="513" y="7372"/>
                    <a:pt x="410" y="7504"/>
                    <a:pt x="337" y="7636"/>
                  </a:cubicBezTo>
                  <a:cubicBezTo>
                    <a:pt x="249" y="7782"/>
                    <a:pt x="206" y="7943"/>
                    <a:pt x="191" y="8075"/>
                  </a:cubicBezTo>
                  <a:cubicBezTo>
                    <a:pt x="176" y="8338"/>
                    <a:pt x="220" y="8587"/>
                    <a:pt x="337" y="8748"/>
                  </a:cubicBezTo>
                  <a:cubicBezTo>
                    <a:pt x="440" y="8909"/>
                    <a:pt x="586" y="8997"/>
                    <a:pt x="689" y="9026"/>
                  </a:cubicBezTo>
                  <a:cubicBezTo>
                    <a:pt x="714" y="9030"/>
                    <a:pt x="737" y="9032"/>
                    <a:pt x="757" y="9032"/>
                  </a:cubicBezTo>
                  <a:cubicBezTo>
                    <a:pt x="817" y="9032"/>
                    <a:pt x="850" y="9016"/>
                    <a:pt x="850" y="8983"/>
                  </a:cubicBezTo>
                  <a:cubicBezTo>
                    <a:pt x="864" y="8909"/>
                    <a:pt x="718" y="8822"/>
                    <a:pt x="689" y="8602"/>
                  </a:cubicBezTo>
                  <a:cubicBezTo>
                    <a:pt x="659" y="8485"/>
                    <a:pt x="689" y="8338"/>
                    <a:pt x="733" y="8192"/>
                  </a:cubicBezTo>
                  <a:cubicBezTo>
                    <a:pt x="776" y="8119"/>
                    <a:pt x="806" y="8046"/>
                    <a:pt x="864" y="8002"/>
                  </a:cubicBezTo>
                  <a:cubicBezTo>
                    <a:pt x="923" y="7929"/>
                    <a:pt x="996" y="7870"/>
                    <a:pt x="1084" y="7797"/>
                  </a:cubicBezTo>
                  <a:cubicBezTo>
                    <a:pt x="1274" y="7665"/>
                    <a:pt x="1523" y="7533"/>
                    <a:pt x="1816" y="7372"/>
                  </a:cubicBezTo>
                  <a:cubicBezTo>
                    <a:pt x="1962" y="7299"/>
                    <a:pt x="2153" y="7167"/>
                    <a:pt x="2299" y="7050"/>
                  </a:cubicBezTo>
                  <a:cubicBezTo>
                    <a:pt x="2445" y="6918"/>
                    <a:pt x="2606" y="6728"/>
                    <a:pt x="2709" y="6508"/>
                  </a:cubicBezTo>
                  <a:cubicBezTo>
                    <a:pt x="2826" y="6289"/>
                    <a:pt x="2914" y="5981"/>
                    <a:pt x="2841" y="5689"/>
                  </a:cubicBezTo>
                  <a:cubicBezTo>
                    <a:pt x="2826" y="5542"/>
                    <a:pt x="2767" y="5396"/>
                    <a:pt x="2694" y="5264"/>
                  </a:cubicBezTo>
                  <a:cubicBezTo>
                    <a:pt x="2636" y="5191"/>
                    <a:pt x="2606" y="5147"/>
                    <a:pt x="2562" y="5088"/>
                  </a:cubicBezTo>
                  <a:cubicBezTo>
                    <a:pt x="2533" y="5030"/>
                    <a:pt x="2475" y="5001"/>
                    <a:pt x="2445" y="4942"/>
                  </a:cubicBezTo>
                  <a:cubicBezTo>
                    <a:pt x="2079" y="4576"/>
                    <a:pt x="1684" y="4386"/>
                    <a:pt x="1391" y="4195"/>
                  </a:cubicBezTo>
                  <a:cubicBezTo>
                    <a:pt x="1245" y="4093"/>
                    <a:pt x="1142" y="3990"/>
                    <a:pt x="1084" y="3917"/>
                  </a:cubicBezTo>
                  <a:cubicBezTo>
                    <a:pt x="1055" y="3873"/>
                    <a:pt x="1025" y="3844"/>
                    <a:pt x="1025" y="3800"/>
                  </a:cubicBezTo>
                  <a:cubicBezTo>
                    <a:pt x="1011" y="3771"/>
                    <a:pt x="1011" y="3727"/>
                    <a:pt x="1011" y="3698"/>
                  </a:cubicBezTo>
                  <a:cubicBezTo>
                    <a:pt x="1025" y="3595"/>
                    <a:pt x="1084" y="3493"/>
                    <a:pt x="1157" y="3376"/>
                  </a:cubicBezTo>
                  <a:cubicBezTo>
                    <a:pt x="1245" y="3273"/>
                    <a:pt x="1347" y="3185"/>
                    <a:pt x="1465" y="3068"/>
                  </a:cubicBezTo>
                  <a:cubicBezTo>
                    <a:pt x="1728" y="2878"/>
                    <a:pt x="2035" y="2629"/>
                    <a:pt x="2270" y="2307"/>
                  </a:cubicBezTo>
                  <a:cubicBezTo>
                    <a:pt x="2401" y="2146"/>
                    <a:pt x="2489" y="1941"/>
                    <a:pt x="2533" y="1751"/>
                  </a:cubicBezTo>
                  <a:cubicBezTo>
                    <a:pt x="2592" y="1575"/>
                    <a:pt x="2592" y="1370"/>
                    <a:pt x="2562" y="1209"/>
                  </a:cubicBezTo>
                  <a:cubicBezTo>
                    <a:pt x="2533" y="858"/>
                    <a:pt x="2372" y="565"/>
                    <a:pt x="2182" y="389"/>
                  </a:cubicBezTo>
                  <a:cubicBezTo>
                    <a:pt x="1977" y="184"/>
                    <a:pt x="1772" y="96"/>
                    <a:pt x="1611" y="38"/>
                  </a:cubicBezTo>
                  <a:cubicBezTo>
                    <a:pt x="1509" y="11"/>
                    <a:pt x="1420" y="1"/>
                    <a:pt x="1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9">
              <a:extLst>
                <a:ext uri="{FF2B5EF4-FFF2-40B4-BE49-F238E27FC236}">
                  <a16:creationId xmlns:a16="http://schemas.microsoft.com/office/drawing/2014/main" xmlns="" id="{A0A59E56-0DD0-933F-8B50-92039239C5DF}"/>
                </a:ext>
              </a:extLst>
            </p:cNvPr>
            <p:cNvSpPr/>
            <p:nvPr/>
          </p:nvSpPr>
          <p:spPr>
            <a:xfrm>
              <a:off x="4899137" y="3887148"/>
              <a:ext cx="259456" cy="247021"/>
            </a:xfrm>
            <a:custGeom>
              <a:avLst/>
              <a:gdLst/>
              <a:ahLst/>
              <a:cxnLst/>
              <a:rect l="l" t="t" r="r" b="b"/>
              <a:pathLst>
                <a:path w="3568" h="3397" extrusionOk="0">
                  <a:moveTo>
                    <a:pt x="487" y="1366"/>
                  </a:moveTo>
                  <a:cubicBezTo>
                    <a:pt x="614" y="1366"/>
                    <a:pt x="750" y="1426"/>
                    <a:pt x="830" y="1493"/>
                  </a:cubicBezTo>
                  <a:lnTo>
                    <a:pt x="830" y="2313"/>
                  </a:lnTo>
                  <a:cubicBezTo>
                    <a:pt x="830" y="2314"/>
                    <a:pt x="829" y="2314"/>
                    <a:pt x="825" y="2314"/>
                  </a:cubicBezTo>
                  <a:cubicBezTo>
                    <a:pt x="763" y="2314"/>
                    <a:pt x="116" y="2173"/>
                    <a:pt x="172" y="1713"/>
                  </a:cubicBezTo>
                  <a:cubicBezTo>
                    <a:pt x="195" y="1451"/>
                    <a:pt x="335" y="1366"/>
                    <a:pt x="487" y="1366"/>
                  </a:cubicBezTo>
                  <a:close/>
                  <a:moveTo>
                    <a:pt x="860" y="0"/>
                  </a:moveTo>
                  <a:lnTo>
                    <a:pt x="860" y="1127"/>
                  </a:lnTo>
                  <a:cubicBezTo>
                    <a:pt x="854" y="1127"/>
                    <a:pt x="726" y="1081"/>
                    <a:pt x="573" y="1081"/>
                  </a:cubicBezTo>
                  <a:cubicBezTo>
                    <a:pt x="344" y="1081"/>
                    <a:pt x="57" y="1186"/>
                    <a:pt x="40" y="1713"/>
                  </a:cubicBezTo>
                  <a:cubicBezTo>
                    <a:pt x="1" y="2502"/>
                    <a:pt x="660" y="2548"/>
                    <a:pt x="813" y="2548"/>
                  </a:cubicBezTo>
                  <a:cubicBezTo>
                    <a:pt x="834" y="2548"/>
                    <a:pt x="845" y="2547"/>
                    <a:pt x="845" y="2547"/>
                  </a:cubicBezTo>
                  <a:lnTo>
                    <a:pt x="845" y="2547"/>
                  </a:lnTo>
                  <a:lnTo>
                    <a:pt x="816" y="3353"/>
                  </a:lnTo>
                  <a:lnTo>
                    <a:pt x="3407" y="3397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9">
              <a:extLst>
                <a:ext uri="{FF2B5EF4-FFF2-40B4-BE49-F238E27FC236}">
                  <a16:creationId xmlns:a16="http://schemas.microsoft.com/office/drawing/2014/main" xmlns="" id="{4EB80331-136E-A02C-2EEA-23DDD8CF087D}"/>
                </a:ext>
              </a:extLst>
            </p:cNvPr>
            <p:cNvSpPr/>
            <p:nvPr/>
          </p:nvSpPr>
          <p:spPr>
            <a:xfrm>
              <a:off x="4946695" y="3206349"/>
              <a:ext cx="210881" cy="657803"/>
            </a:xfrm>
            <a:custGeom>
              <a:avLst/>
              <a:gdLst/>
              <a:ahLst/>
              <a:cxnLst/>
              <a:rect l="l" t="t" r="r" b="b"/>
              <a:pathLst>
                <a:path w="2900" h="9046" extrusionOk="0">
                  <a:moveTo>
                    <a:pt x="1622" y="1"/>
                  </a:moveTo>
                  <a:cubicBezTo>
                    <a:pt x="1535" y="1"/>
                    <a:pt x="1424" y="15"/>
                    <a:pt x="1289" y="51"/>
                  </a:cubicBezTo>
                  <a:cubicBezTo>
                    <a:pt x="1099" y="110"/>
                    <a:pt x="908" y="212"/>
                    <a:pt x="718" y="403"/>
                  </a:cubicBezTo>
                  <a:cubicBezTo>
                    <a:pt x="542" y="578"/>
                    <a:pt x="367" y="871"/>
                    <a:pt x="337" y="1223"/>
                  </a:cubicBezTo>
                  <a:cubicBezTo>
                    <a:pt x="323" y="1384"/>
                    <a:pt x="337" y="1589"/>
                    <a:pt x="367" y="1764"/>
                  </a:cubicBezTo>
                  <a:cubicBezTo>
                    <a:pt x="425" y="1955"/>
                    <a:pt x="513" y="2160"/>
                    <a:pt x="630" y="2321"/>
                  </a:cubicBezTo>
                  <a:cubicBezTo>
                    <a:pt x="864" y="2643"/>
                    <a:pt x="1172" y="2862"/>
                    <a:pt x="1435" y="3082"/>
                  </a:cubicBezTo>
                  <a:cubicBezTo>
                    <a:pt x="1567" y="3184"/>
                    <a:pt x="1670" y="3287"/>
                    <a:pt x="1743" y="3404"/>
                  </a:cubicBezTo>
                  <a:cubicBezTo>
                    <a:pt x="1831" y="3506"/>
                    <a:pt x="1875" y="3638"/>
                    <a:pt x="1889" y="3711"/>
                  </a:cubicBezTo>
                  <a:cubicBezTo>
                    <a:pt x="1889" y="3741"/>
                    <a:pt x="1889" y="3785"/>
                    <a:pt x="1875" y="3814"/>
                  </a:cubicBezTo>
                  <a:lnTo>
                    <a:pt x="1816" y="3931"/>
                  </a:lnTo>
                  <a:cubicBezTo>
                    <a:pt x="1757" y="4004"/>
                    <a:pt x="1655" y="4092"/>
                    <a:pt x="1509" y="4209"/>
                  </a:cubicBezTo>
                  <a:cubicBezTo>
                    <a:pt x="1216" y="4429"/>
                    <a:pt x="835" y="4590"/>
                    <a:pt x="469" y="4956"/>
                  </a:cubicBezTo>
                  <a:cubicBezTo>
                    <a:pt x="425" y="5014"/>
                    <a:pt x="367" y="5044"/>
                    <a:pt x="337" y="5102"/>
                  </a:cubicBezTo>
                  <a:cubicBezTo>
                    <a:pt x="279" y="5175"/>
                    <a:pt x="250" y="5234"/>
                    <a:pt x="206" y="5292"/>
                  </a:cubicBezTo>
                  <a:cubicBezTo>
                    <a:pt x="132" y="5410"/>
                    <a:pt x="74" y="5556"/>
                    <a:pt x="59" y="5702"/>
                  </a:cubicBezTo>
                  <a:cubicBezTo>
                    <a:pt x="1" y="5995"/>
                    <a:pt x="74" y="6317"/>
                    <a:pt x="191" y="6537"/>
                  </a:cubicBezTo>
                  <a:cubicBezTo>
                    <a:pt x="293" y="6756"/>
                    <a:pt x="469" y="6917"/>
                    <a:pt x="616" y="7064"/>
                  </a:cubicBezTo>
                  <a:cubicBezTo>
                    <a:pt x="777" y="7196"/>
                    <a:pt x="938" y="7313"/>
                    <a:pt x="1084" y="7386"/>
                  </a:cubicBezTo>
                  <a:cubicBezTo>
                    <a:pt x="1391" y="7562"/>
                    <a:pt x="1640" y="7679"/>
                    <a:pt x="1816" y="7810"/>
                  </a:cubicBezTo>
                  <a:cubicBezTo>
                    <a:pt x="1889" y="7884"/>
                    <a:pt x="1977" y="7942"/>
                    <a:pt x="2036" y="8015"/>
                  </a:cubicBezTo>
                  <a:cubicBezTo>
                    <a:pt x="2094" y="8074"/>
                    <a:pt x="2123" y="8147"/>
                    <a:pt x="2167" y="8220"/>
                  </a:cubicBezTo>
                  <a:cubicBezTo>
                    <a:pt x="2226" y="8367"/>
                    <a:pt x="2240" y="8513"/>
                    <a:pt x="2226" y="8616"/>
                  </a:cubicBezTo>
                  <a:cubicBezTo>
                    <a:pt x="2182" y="8835"/>
                    <a:pt x="2036" y="8923"/>
                    <a:pt x="2050" y="8996"/>
                  </a:cubicBezTo>
                  <a:cubicBezTo>
                    <a:pt x="2072" y="9029"/>
                    <a:pt x="2102" y="9046"/>
                    <a:pt x="2159" y="9046"/>
                  </a:cubicBezTo>
                  <a:cubicBezTo>
                    <a:pt x="2178" y="9046"/>
                    <a:pt x="2200" y="9044"/>
                    <a:pt x="2226" y="9040"/>
                  </a:cubicBezTo>
                  <a:cubicBezTo>
                    <a:pt x="2314" y="9025"/>
                    <a:pt x="2460" y="8923"/>
                    <a:pt x="2563" y="8762"/>
                  </a:cubicBezTo>
                  <a:cubicBezTo>
                    <a:pt x="2680" y="8601"/>
                    <a:pt x="2753" y="8367"/>
                    <a:pt x="2709" y="8089"/>
                  </a:cubicBezTo>
                  <a:cubicBezTo>
                    <a:pt x="2694" y="7942"/>
                    <a:pt x="2665" y="7796"/>
                    <a:pt x="2563" y="7649"/>
                  </a:cubicBezTo>
                  <a:cubicBezTo>
                    <a:pt x="2489" y="7518"/>
                    <a:pt x="2387" y="7386"/>
                    <a:pt x="2270" y="7283"/>
                  </a:cubicBezTo>
                  <a:cubicBezTo>
                    <a:pt x="2036" y="7049"/>
                    <a:pt x="1757" y="6873"/>
                    <a:pt x="1523" y="6698"/>
                  </a:cubicBezTo>
                  <a:cubicBezTo>
                    <a:pt x="1391" y="6610"/>
                    <a:pt x="1304" y="6507"/>
                    <a:pt x="1216" y="6420"/>
                  </a:cubicBezTo>
                  <a:cubicBezTo>
                    <a:pt x="1128" y="6332"/>
                    <a:pt x="1055" y="6215"/>
                    <a:pt x="1011" y="6127"/>
                  </a:cubicBezTo>
                  <a:cubicBezTo>
                    <a:pt x="967" y="6039"/>
                    <a:pt x="967" y="5966"/>
                    <a:pt x="996" y="5893"/>
                  </a:cubicBezTo>
                  <a:cubicBezTo>
                    <a:pt x="1011" y="5819"/>
                    <a:pt x="1040" y="5746"/>
                    <a:pt x="1157" y="5658"/>
                  </a:cubicBezTo>
                  <a:cubicBezTo>
                    <a:pt x="1333" y="5468"/>
                    <a:pt x="1699" y="5307"/>
                    <a:pt x="2094" y="5029"/>
                  </a:cubicBezTo>
                  <a:cubicBezTo>
                    <a:pt x="2270" y="4897"/>
                    <a:pt x="2489" y="4736"/>
                    <a:pt x="2650" y="4458"/>
                  </a:cubicBezTo>
                  <a:cubicBezTo>
                    <a:pt x="2826" y="4194"/>
                    <a:pt x="2899" y="3858"/>
                    <a:pt x="2841" y="3550"/>
                  </a:cubicBezTo>
                  <a:cubicBezTo>
                    <a:pt x="2782" y="3243"/>
                    <a:pt x="2636" y="2994"/>
                    <a:pt x="2489" y="2818"/>
                  </a:cubicBezTo>
                  <a:cubicBezTo>
                    <a:pt x="2343" y="2628"/>
                    <a:pt x="2182" y="2482"/>
                    <a:pt x="2021" y="2379"/>
                  </a:cubicBezTo>
                  <a:cubicBezTo>
                    <a:pt x="1713" y="2145"/>
                    <a:pt x="1450" y="1999"/>
                    <a:pt x="1304" y="1808"/>
                  </a:cubicBezTo>
                  <a:cubicBezTo>
                    <a:pt x="1143" y="1647"/>
                    <a:pt x="1084" y="1442"/>
                    <a:pt x="1069" y="1237"/>
                  </a:cubicBezTo>
                  <a:cubicBezTo>
                    <a:pt x="1055" y="842"/>
                    <a:pt x="1289" y="549"/>
                    <a:pt x="1494" y="388"/>
                  </a:cubicBezTo>
                  <a:cubicBezTo>
                    <a:pt x="1684" y="212"/>
                    <a:pt x="1860" y="169"/>
                    <a:pt x="1860" y="95"/>
                  </a:cubicBezTo>
                  <a:cubicBezTo>
                    <a:pt x="1860" y="48"/>
                    <a:pt x="1781" y="1"/>
                    <a:pt x="1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80" name="Google Shape;1380;p49">
            <a:extLst>
              <a:ext uri="{FF2B5EF4-FFF2-40B4-BE49-F238E27FC236}">
                <a16:creationId xmlns:a16="http://schemas.microsoft.com/office/drawing/2014/main" xmlns="" id="{AC03BF0F-8A81-8AD7-3486-52B3DECDF0F0}"/>
              </a:ext>
            </a:extLst>
          </p:cNvPr>
          <p:cNvGrpSpPr/>
          <p:nvPr/>
        </p:nvGrpSpPr>
        <p:grpSpPr>
          <a:xfrm>
            <a:off x="5392726" y="2553325"/>
            <a:ext cx="2074889" cy="2705448"/>
            <a:chOff x="5355526" y="2548675"/>
            <a:chExt cx="2074889" cy="2705448"/>
          </a:xfrm>
        </p:grpSpPr>
        <p:sp>
          <p:nvSpPr>
            <p:cNvPr id="1381" name="Google Shape;1381;p49">
              <a:extLst>
                <a:ext uri="{FF2B5EF4-FFF2-40B4-BE49-F238E27FC236}">
                  <a16:creationId xmlns:a16="http://schemas.microsoft.com/office/drawing/2014/main" xmlns="" id="{B4E66BB5-BE0E-734A-98FC-90BC5BC26271}"/>
                </a:ext>
              </a:extLst>
            </p:cNvPr>
            <p:cNvSpPr/>
            <p:nvPr/>
          </p:nvSpPr>
          <p:spPr>
            <a:xfrm>
              <a:off x="5397703" y="3115304"/>
              <a:ext cx="220843" cy="269346"/>
            </a:xfrm>
            <a:custGeom>
              <a:avLst/>
              <a:gdLst/>
              <a:ahLst/>
              <a:cxnLst/>
              <a:rect l="l" t="t" r="r" b="b"/>
              <a:pathLst>
                <a:path w="3037" h="3704" extrusionOk="0">
                  <a:moveTo>
                    <a:pt x="2377" y="1"/>
                  </a:moveTo>
                  <a:cubicBezTo>
                    <a:pt x="2246" y="1"/>
                    <a:pt x="1997" y="440"/>
                    <a:pt x="2202" y="996"/>
                  </a:cubicBezTo>
                  <a:cubicBezTo>
                    <a:pt x="2202" y="996"/>
                    <a:pt x="913" y="211"/>
                    <a:pt x="522" y="211"/>
                  </a:cubicBezTo>
                  <a:cubicBezTo>
                    <a:pt x="466" y="211"/>
                    <a:pt x="429" y="227"/>
                    <a:pt x="416" y="264"/>
                  </a:cubicBezTo>
                  <a:cubicBezTo>
                    <a:pt x="299" y="557"/>
                    <a:pt x="1572" y="1303"/>
                    <a:pt x="1572" y="1303"/>
                  </a:cubicBezTo>
                  <a:cubicBezTo>
                    <a:pt x="1572" y="1303"/>
                    <a:pt x="694" y="860"/>
                    <a:pt x="313" y="860"/>
                  </a:cubicBezTo>
                  <a:cubicBezTo>
                    <a:pt x="234" y="860"/>
                    <a:pt x="177" y="878"/>
                    <a:pt x="152" y="923"/>
                  </a:cubicBezTo>
                  <a:cubicBezTo>
                    <a:pt x="6" y="1157"/>
                    <a:pt x="1148" y="1816"/>
                    <a:pt x="1148" y="1816"/>
                  </a:cubicBezTo>
                  <a:cubicBezTo>
                    <a:pt x="1148" y="1816"/>
                    <a:pt x="317" y="1401"/>
                    <a:pt x="72" y="1401"/>
                  </a:cubicBezTo>
                  <a:cubicBezTo>
                    <a:pt x="26" y="1401"/>
                    <a:pt x="1" y="1415"/>
                    <a:pt x="6" y="1450"/>
                  </a:cubicBezTo>
                  <a:cubicBezTo>
                    <a:pt x="20" y="1669"/>
                    <a:pt x="752" y="2240"/>
                    <a:pt x="752" y="2240"/>
                  </a:cubicBezTo>
                  <a:cubicBezTo>
                    <a:pt x="752" y="2240"/>
                    <a:pt x="243" y="1933"/>
                    <a:pt x="65" y="1933"/>
                  </a:cubicBezTo>
                  <a:cubicBezTo>
                    <a:pt x="24" y="1933"/>
                    <a:pt x="0" y="1950"/>
                    <a:pt x="6" y="1992"/>
                  </a:cubicBezTo>
                  <a:cubicBezTo>
                    <a:pt x="20" y="2211"/>
                    <a:pt x="1338" y="3675"/>
                    <a:pt x="1338" y="3675"/>
                  </a:cubicBezTo>
                  <a:cubicBezTo>
                    <a:pt x="1361" y="3695"/>
                    <a:pt x="1389" y="3704"/>
                    <a:pt x="1419" y="3704"/>
                  </a:cubicBezTo>
                  <a:cubicBezTo>
                    <a:pt x="1869" y="3704"/>
                    <a:pt x="3036" y="1728"/>
                    <a:pt x="3036" y="1728"/>
                  </a:cubicBezTo>
                  <a:cubicBezTo>
                    <a:pt x="3036" y="1728"/>
                    <a:pt x="2538" y="1"/>
                    <a:pt x="2377" y="1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9">
              <a:extLst>
                <a:ext uri="{FF2B5EF4-FFF2-40B4-BE49-F238E27FC236}">
                  <a16:creationId xmlns:a16="http://schemas.microsoft.com/office/drawing/2014/main" xmlns="" id="{D0FD3E6E-B447-C7DA-7148-60C3CD074866}"/>
                </a:ext>
              </a:extLst>
            </p:cNvPr>
            <p:cNvSpPr/>
            <p:nvPr/>
          </p:nvSpPr>
          <p:spPr>
            <a:xfrm>
              <a:off x="5355526" y="5126286"/>
              <a:ext cx="409909" cy="127837"/>
            </a:xfrm>
            <a:custGeom>
              <a:avLst/>
              <a:gdLst/>
              <a:ahLst/>
              <a:cxnLst/>
              <a:rect l="l" t="t" r="r" b="b"/>
              <a:pathLst>
                <a:path w="5637" h="1758" extrusionOk="0">
                  <a:moveTo>
                    <a:pt x="1084" y="1"/>
                  </a:moveTo>
                  <a:lnTo>
                    <a:pt x="1318" y="1084"/>
                  </a:lnTo>
                  <a:cubicBezTo>
                    <a:pt x="1318" y="1084"/>
                    <a:pt x="0" y="1743"/>
                    <a:pt x="732" y="1743"/>
                  </a:cubicBezTo>
                  <a:cubicBezTo>
                    <a:pt x="1450" y="1757"/>
                    <a:pt x="5636" y="1757"/>
                    <a:pt x="5636" y="1757"/>
                  </a:cubicBezTo>
                  <a:lnTo>
                    <a:pt x="5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9">
              <a:extLst>
                <a:ext uri="{FF2B5EF4-FFF2-40B4-BE49-F238E27FC236}">
                  <a16:creationId xmlns:a16="http://schemas.microsoft.com/office/drawing/2014/main" xmlns="" id="{67D2FCDA-6B54-3B5C-DD23-417642BBE77D}"/>
                </a:ext>
              </a:extLst>
            </p:cNvPr>
            <p:cNvSpPr/>
            <p:nvPr/>
          </p:nvSpPr>
          <p:spPr>
            <a:xfrm>
              <a:off x="5447080" y="5205768"/>
              <a:ext cx="30905" cy="11271"/>
            </a:xfrm>
            <a:custGeom>
              <a:avLst/>
              <a:gdLst/>
              <a:ahLst/>
              <a:cxnLst/>
              <a:rect l="l" t="t" r="r" b="b"/>
              <a:pathLst>
                <a:path w="425" h="155" extrusionOk="0">
                  <a:moveTo>
                    <a:pt x="20" y="0"/>
                  </a:moveTo>
                  <a:cubicBezTo>
                    <a:pt x="8" y="0"/>
                    <a:pt x="0" y="2"/>
                    <a:pt x="0" y="6"/>
                  </a:cubicBezTo>
                  <a:cubicBezTo>
                    <a:pt x="0" y="20"/>
                    <a:pt x="117" y="35"/>
                    <a:pt x="205" y="79"/>
                  </a:cubicBezTo>
                  <a:cubicBezTo>
                    <a:pt x="319" y="117"/>
                    <a:pt x="400" y="155"/>
                    <a:pt x="420" y="155"/>
                  </a:cubicBezTo>
                  <a:cubicBezTo>
                    <a:pt x="423" y="155"/>
                    <a:pt x="425" y="154"/>
                    <a:pt x="425" y="152"/>
                  </a:cubicBezTo>
                  <a:cubicBezTo>
                    <a:pt x="425" y="137"/>
                    <a:pt x="352" y="79"/>
                    <a:pt x="220" y="49"/>
                  </a:cubicBezTo>
                  <a:cubicBezTo>
                    <a:pt x="143" y="17"/>
                    <a:pt x="58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9">
              <a:extLst>
                <a:ext uri="{FF2B5EF4-FFF2-40B4-BE49-F238E27FC236}">
                  <a16:creationId xmlns:a16="http://schemas.microsoft.com/office/drawing/2014/main" xmlns="" id="{4C7A8A4A-7C2E-F360-0BC0-F2DE4E8E8D42}"/>
                </a:ext>
              </a:extLst>
            </p:cNvPr>
            <p:cNvSpPr/>
            <p:nvPr/>
          </p:nvSpPr>
          <p:spPr>
            <a:xfrm>
              <a:off x="5654622" y="5201769"/>
              <a:ext cx="104422" cy="39558"/>
            </a:xfrm>
            <a:custGeom>
              <a:avLst/>
              <a:gdLst/>
              <a:ahLst/>
              <a:cxnLst/>
              <a:rect l="l" t="t" r="r" b="b"/>
              <a:pathLst>
                <a:path w="1436" h="544" extrusionOk="0">
                  <a:moveTo>
                    <a:pt x="1033" y="0"/>
                  </a:moveTo>
                  <a:cubicBezTo>
                    <a:pt x="909" y="0"/>
                    <a:pt x="762" y="7"/>
                    <a:pt x="616" y="46"/>
                  </a:cubicBezTo>
                  <a:cubicBezTo>
                    <a:pt x="396" y="104"/>
                    <a:pt x="206" y="222"/>
                    <a:pt x="118" y="339"/>
                  </a:cubicBezTo>
                  <a:cubicBezTo>
                    <a:pt x="59" y="397"/>
                    <a:pt x="45" y="441"/>
                    <a:pt x="30" y="485"/>
                  </a:cubicBezTo>
                  <a:cubicBezTo>
                    <a:pt x="1" y="514"/>
                    <a:pt x="1" y="544"/>
                    <a:pt x="1" y="544"/>
                  </a:cubicBezTo>
                  <a:cubicBezTo>
                    <a:pt x="30" y="544"/>
                    <a:pt x="45" y="441"/>
                    <a:pt x="147" y="353"/>
                  </a:cubicBezTo>
                  <a:cubicBezTo>
                    <a:pt x="250" y="251"/>
                    <a:pt x="411" y="134"/>
                    <a:pt x="630" y="75"/>
                  </a:cubicBezTo>
                  <a:cubicBezTo>
                    <a:pt x="762" y="49"/>
                    <a:pt x="889" y="44"/>
                    <a:pt x="1000" y="44"/>
                  </a:cubicBezTo>
                  <a:cubicBezTo>
                    <a:pt x="1075" y="44"/>
                    <a:pt x="1143" y="46"/>
                    <a:pt x="1201" y="46"/>
                  </a:cubicBezTo>
                  <a:lnTo>
                    <a:pt x="1436" y="46"/>
                  </a:lnTo>
                  <a:cubicBezTo>
                    <a:pt x="1436" y="31"/>
                    <a:pt x="1348" y="31"/>
                    <a:pt x="1201" y="2"/>
                  </a:cubicBezTo>
                  <a:cubicBezTo>
                    <a:pt x="1153" y="2"/>
                    <a:pt x="1096" y="0"/>
                    <a:pt x="1033" y="0"/>
                  </a:cubicBezTo>
                  <a:close/>
                </a:path>
              </a:pathLst>
            </a:custGeom>
            <a:solidFill>
              <a:srgbClr val="4155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9">
              <a:extLst>
                <a:ext uri="{FF2B5EF4-FFF2-40B4-BE49-F238E27FC236}">
                  <a16:creationId xmlns:a16="http://schemas.microsoft.com/office/drawing/2014/main" xmlns="" id="{79DC2AEA-194B-12EA-4C47-D1F4E733E21D}"/>
                </a:ext>
              </a:extLst>
            </p:cNvPr>
            <p:cNvSpPr/>
            <p:nvPr/>
          </p:nvSpPr>
          <p:spPr>
            <a:xfrm>
              <a:off x="5541834" y="5126286"/>
              <a:ext cx="409909" cy="127837"/>
            </a:xfrm>
            <a:custGeom>
              <a:avLst/>
              <a:gdLst/>
              <a:ahLst/>
              <a:cxnLst/>
              <a:rect l="l" t="t" r="r" b="b"/>
              <a:pathLst>
                <a:path w="5637" h="1758" extrusionOk="0">
                  <a:moveTo>
                    <a:pt x="1083" y="1"/>
                  </a:moveTo>
                  <a:lnTo>
                    <a:pt x="1318" y="1084"/>
                  </a:lnTo>
                  <a:cubicBezTo>
                    <a:pt x="1318" y="1084"/>
                    <a:pt x="0" y="1743"/>
                    <a:pt x="732" y="1743"/>
                  </a:cubicBezTo>
                  <a:cubicBezTo>
                    <a:pt x="1464" y="1743"/>
                    <a:pt x="5636" y="1757"/>
                    <a:pt x="5636" y="1757"/>
                  </a:cubicBezTo>
                  <a:lnTo>
                    <a:pt x="5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9">
              <a:extLst>
                <a:ext uri="{FF2B5EF4-FFF2-40B4-BE49-F238E27FC236}">
                  <a16:creationId xmlns:a16="http://schemas.microsoft.com/office/drawing/2014/main" xmlns="" id="{DF880F1E-887B-75E1-B029-4F4FA2D5267F}"/>
                </a:ext>
              </a:extLst>
            </p:cNvPr>
            <p:cNvSpPr/>
            <p:nvPr/>
          </p:nvSpPr>
          <p:spPr>
            <a:xfrm>
              <a:off x="5621680" y="5211077"/>
              <a:ext cx="31996" cy="12726"/>
            </a:xfrm>
            <a:custGeom>
              <a:avLst/>
              <a:gdLst/>
              <a:ahLst/>
              <a:cxnLst/>
              <a:rect l="l" t="t" r="r" b="b"/>
              <a:pathLst>
                <a:path w="440" h="175" extrusionOk="0">
                  <a:moveTo>
                    <a:pt x="33" y="0"/>
                  </a:moveTo>
                  <a:cubicBezTo>
                    <a:pt x="21" y="0"/>
                    <a:pt x="15" y="2"/>
                    <a:pt x="15" y="6"/>
                  </a:cubicBezTo>
                  <a:cubicBezTo>
                    <a:pt x="0" y="20"/>
                    <a:pt x="117" y="50"/>
                    <a:pt x="220" y="94"/>
                  </a:cubicBezTo>
                  <a:cubicBezTo>
                    <a:pt x="327" y="129"/>
                    <a:pt x="405" y="175"/>
                    <a:pt x="430" y="175"/>
                  </a:cubicBezTo>
                  <a:cubicBezTo>
                    <a:pt x="436" y="175"/>
                    <a:pt x="439" y="172"/>
                    <a:pt x="439" y="167"/>
                  </a:cubicBezTo>
                  <a:cubicBezTo>
                    <a:pt x="439" y="152"/>
                    <a:pt x="351" y="94"/>
                    <a:pt x="234" y="64"/>
                  </a:cubicBezTo>
                  <a:cubicBezTo>
                    <a:pt x="156" y="20"/>
                    <a:pt x="69" y="0"/>
                    <a:pt x="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9">
              <a:extLst>
                <a:ext uri="{FF2B5EF4-FFF2-40B4-BE49-F238E27FC236}">
                  <a16:creationId xmlns:a16="http://schemas.microsoft.com/office/drawing/2014/main" xmlns="" id="{5C3966D9-6157-B9F9-006A-66157040F2D6}"/>
                </a:ext>
              </a:extLst>
            </p:cNvPr>
            <p:cNvSpPr/>
            <p:nvPr/>
          </p:nvSpPr>
          <p:spPr>
            <a:xfrm>
              <a:off x="5635497" y="5205768"/>
              <a:ext cx="29887" cy="11271"/>
            </a:xfrm>
            <a:custGeom>
              <a:avLst/>
              <a:gdLst/>
              <a:ahLst/>
              <a:cxnLst/>
              <a:rect l="l" t="t" r="r" b="b"/>
              <a:pathLst>
                <a:path w="411" h="155" extrusionOk="0">
                  <a:moveTo>
                    <a:pt x="18" y="0"/>
                  </a:moveTo>
                  <a:cubicBezTo>
                    <a:pt x="7" y="0"/>
                    <a:pt x="0" y="2"/>
                    <a:pt x="0" y="6"/>
                  </a:cubicBezTo>
                  <a:cubicBezTo>
                    <a:pt x="0" y="20"/>
                    <a:pt x="88" y="35"/>
                    <a:pt x="191" y="79"/>
                  </a:cubicBezTo>
                  <a:cubicBezTo>
                    <a:pt x="305" y="117"/>
                    <a:pt x="386" y="155"/>
                    <a:pt x="406" y="155"/>
                  </a:cubicBezTo>
                  <a:cubicBezTo>
                    <a:pt x="409" y="155"/>
                    <a:pt x="410" y="154"/>
                    <a:pt x="410" y="152"/>
                  </a:cubicBezTo>
                  <a:cubicBezTo>
                    <a:pt x="410" y="137"/>
                    <a:pt x="337" y="79"/>
                    <a:pt x="220" y="49"/>
                  </a:cubicBezTo>
                  <a:cubicBezTo>
                    <a:pt x="132" y="17"/>
                    <a:pt x="53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9">
              <a:extLst>
                <a:ext uri="{FF2B5EF4-FFF2-40B4-BE49-F238E27FC236}">
                  <a16:creationId xmlns:a16="http://schemas.microsoft.com/office/drawing/2014/main" xmlns="" id="{6CB892C6-A8C4-3D4B-62C0-B25072BC50B1}"/>
                </a:ext>
              </a:extLst>
            </p:cNvPr>
            <p:cNvSpPr/>
            <p:nvPr/>
          </p:nvSpPr>
          <p:spPr>
            <a:xfrm>
              <a:off x="5843111" y="5201769"/>
              <a:ext cx="103332" cy="39558"/>
            </a:xfrm>
            <a:custGeom>
              <a:avLst/>
              <a:gdLst/>
              <a:ahLst/>
              <a:cxnLst/>
              <a:rect l="l" t="t" r="r" b="b"/>
              <a:pathLst>
                <a:path w="1421" h="544" extrusionOk="0">
                  <a:moveTo>
                    <a:pt x="1018" y="0"/>
                  </a:moveTo>
                  <a:cubicBezTo>
                    <a:pt x="893" y="0"/>
                    <a:pt x="747" y="7"/>
                    <a:pt x="600" y="46"/>
                  </a:cubicBezTo>
                  <a:cubicBezTo>
                    <a:pt x="381" y="104"/>
                    <a:pt x="190" y="222"/>
                    <a:pt x="103" y="339"/>
                  </a:cubicBezTo>
                  <a:cubicBezTo>
                    <a:pt x="44" y="397"/>
                    <a:pt x="29" y="441"/>
                    <a:pt x="15" y="485"/>
                  </a:cubicBezTo>
                  <a:cubicBezTo>
                    <a:pt x="0" y="514"/>
                    <a:pt x="0" y="544"/>
                    <a:pt x="0" y="544"/>
                  </a:cubicBezTo>
                  <a:cubicBezTo>
                    <a:pt x="0" y="544"/>
                    <a:pt x="29" y="441"/>
                    <a:pt x="146" y="353"/>
                  </a:cubicBezTo>
                  <a:cubicBezTo>
                    <a:pt x="234" y="251"/>
                    <a:pt x="395" y="134"/>
                    <a:pt x="615" y="75"/>
                  </a:cubicBezTo>
                  <a:cubicBezTo>
                    <a:pt x="747" y="49"/>
                    <a:pt x="873" y="44"/>
                    <a:pt x="985" y="44"/>
                  </a:cubicBezTo>
                  <a:cubicBezTo>
                    <a:pt x="1059" y="44"/>
                    <a:pt x="1127" y="46"/>
                    <a:pt x="1186" y="46"/>
                  </a:cubicBezTo>
                  <a:lnTo>
                    <a:pt x="1420" y="46"/>
                  </a:lnTo>
                  <a:cubicBezTo>
                    <a:pt x="1420" y="31"/>
                    <a:pt x="1332" y="31"/>
                    <a:pt x="1186" y="2"/>
                  </a:cubicBezTo>
                  <a:cubicBezTo>
                    <a:pt x="1137" y="2"/>
                    <a:pt x="1080" y="0"/>
                    <a:pt x="10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9">
              <a:extLst>
                <a:ext uri="{FF2B5EF4-FFF2-40B4-BE49-F238E27FC236}">
                  <a16:creationId xmlns:a16="http://schemas.microsoft.com/office/drawing/2014/main" xmlns="" id="{A1A63BCC-058B-F079-9A82-0B05166128FA}"/>
                </a:ext>
              </a:extLst>
            </p:cNvPr>
            <p:cNvSpPr/>
            <p:nvPr/>
          </p:nvSpPr>
          <p:spPr>
            <a:xfrm>
              <a:off x="5612081" y="5219876"/>
              <a:ext cx="26687" cy="23560"/>
            </a:xfrm>
            <a:custGeom>
              <a:avLst/>
              <a:gdLst/>
              <a:ahLst/>
              <a:cxnLst/>
              <a:rect l="l" t="t" r="r" b="b"/>
              <a:pathLst>
                <a:path w="367" h="324" extrusionOk="0">
                  <a:moveTo>
                    <a:pt x="38" y="0"/>
                  </a:moveTo>
                  <a:cubicBezTo>
                    <a:pt x="15" y="0"/>
                    <a:pt x="0" y="7"/>
                    <a:pt x="0" y="17"/>
                  </a:cubicBezTo>
                  <a:cubicBezTo>
                    <a:pt x="0" y="17"/>
                    <a:pt x="132" y="31"/>
                    <a:pt x="220" y="119"/>
                  </a:cubicBezTo>
                  <a:cubicBezTo>
                    <a:pt x="337" y="207"/>
                    <a:pt x="337" y="324"/>
                    <a:pt x="352" y="324"/>
                  </a:cubicBezTo>
                  <a:cubicBezTo>
                    <a:pt x="366" y="324"/>
                    <a:pt x="366" y="192"/>
                    <a:pt x="235" y="104"/>
                  </a:cubicBezTo>
                  <a:cubicBezTo>
                    <a:pt x="166" y="26"/>
                    <a:pt x="85" y="0"/>
                    <a:pt x="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9">
              <a:extLst>
                <a:ext uri="{FF2B5EF4-FFF2-40B4-BE49-F238E27FC236}">
                  <a16:creationId xmlns:a16="http://schemas.microsoft.com/office/drawing/2014/main" xmlns="" id="{A99E4960-B93A-41B3-382C-AF0644FEA902}"/>
                </a:ext>
              </a:extLst>
            </p:cNvPr>
            <p:cNvSpPr/>
            <p:nvPr/>
          </p:nvSpPr>
          <p:spPr>
            <a:xfrm>
              <a:off x="6197620" y="4291686"/>
              <a:ext cx="744191" cy="108640"/>
            </a:xfrm>
            <a:custGeom>
              <a:avLst/>
              <a:gdLst/>
              <a:ahLst/>
              <a:cxnLst/>
              <a:rect l="l" t="t" r="r" b="b"/>
              <a:pathLst>
                <a:path w="10234" h="1494" extrusionOk="0">
                  <a:moveTo>
                    <a:pt x="0" y="0"/>
                  </a:moveTo>
                  <a:lnTo>
                    <a:pt x="205" y="981"/>
                  </a:lnTo>
                  <a:lnTo>
                    <a:pt x="9999" y="1493"/>
                  </a:lnTo>
                  <a:lnTo>
                    <a:pt x="10233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9">
              <a:extLst>
                <a:ext uri="{FF2B5EF4-FFF2-40B4-BE49-F238E27FC236}">
                  <a16:creationId xmlns:a16="http://schemas.microsoft.com/office/drawing/2014/main" xmlns="" id="{C6E38943-0305-4703-9FF8-D9C48A2C3A3C}"/>
                </a:ext>
              </a:extLst>
            </p:cNvPr>
            <p:cNvSpPr/>
            <p:nvPr/>
          </p:nvSpPr>
          <p:spPr>
            <a:xfrm>
              <a:off x="6825700" y="4374731"/>
              <a:ext cx="73517" cy="878282"/>
            </a:xfrm>
            <a:custGeom>
              <a:avLst/>
              <a:gdLst/>
              <a:ahLst/>
              <a:cxnLst/>
              <a:rect l="l" t="t" r="r" b="b"/>
              <a:pathLst>
                <a:path w="1011" h="12078" extrusionOk="0">
                  <a:moveTo>
                    <a:pt x="513" y="0"/>
                  </a:moveTo>
                  <a:lnTo>
                    <a:pt x="0" y="12078"/>
                  </a:lnTo>
                  <a:lnTo>
                    <a:pt x="352" y="12078"/>
                  </a:lnTo>
                  <a:lnTo>
                    <a:pt x="1010" y="29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9">
              <a:extLst>
                <a:ext uri="{FF2B5EF4-FFF2-40B4-BE49-F238E27FC236}">
                  <a16:creationId xmlns:a16="http://schemas.microsoft.com/office/drawing/2014/main" xmlns="" id="{4780EC29-C355-D3E7-0B8C-1A9580E368F2}"/>
                </a:ext>
              </a:extLst>
            </p:cNvPr>
            <p:cNvSpPr/>
            <p:nvPr/>
          </p:nvSpPr>
          <p:spPr>
            <a:xfrm>
              <a:off x="6221036" y="4349134"/>
              <a:ext cx="36213" cy="879373"/>
            </a:xfrm>
            <a:custGeom>
              <a:avLst/>
              <a:gdLst/>
              <a:ahLst/>
              <a:cxnLst/>
              <a:rect l="l" t="t" r="r" b="b"/>
              <a:pathLst>
                <a:path w="498" h="12093" extrusionOk="0">
                  <a:moveTo>
                    <a:pt x="0" y="1"/>
                  </a:moveTo>
                  <a:lnTo>
                    <a:pt x="103" y="12093"/>
                  </a:lnTo>
                  <a:lnTo>
                    <a:pt x="454" y="12078"/>
                  </a:lnTo>
                  <a:lnTo>
                    <a:pt x="498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9">
              <a:extLst>
                <a:ext uri="{FF2B5EF4-FFF2-40B4-BE49-F238E27FC236}">
                  <a16:creationId xmlns:a16="http://schemas.microsoft.com/office/drawing/2014/main" xmlns="" id="{7FAF1E74-07E1-E14A-F9AC-2F234C8DCA6D}"/>
                </a:ext>
              </a:extLst>
            </p:cNvPr>
            <p:cNvSpPr/>
            <p:nvPr/>
          </p:nvSpPr>
          <p:spPr>
            <a:xfrm>
              <a:off x="6239070" y="4350225"/>
              <a:ext cx="623916" cy="563197"/>
            </a:xfrm>
            <a:custGeom>
              <a:avLst/>
              <a:gdLst/>
              <a:ahLst/>
              <a:cxnLst/>
              <a:rect l="l" t="t" r="r" b="b"/>
              <a:pathLst>
                <a:path w="8580" h="7745" extrusionOk="0">
                  <a:moveTo>
                    <a:pt x="279" y="0"/>
                  </a:moveTo>
                  <a:lnTo>
                    <a:pt x="1" y="205"/>
                  </a:lnTo>
                  <a:lnTo>
                    <a:pt x="8580" y="7745"/>
                  </a:lnTo>
                  <a:lnTo>
                    <a:pt x="8580" y="721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9">
              <a:extLst>
                <a:ext uri="{FF2B5EF4-FFF2-40B4-BE49-F238E27FC236}">
                  <a16:creationId xmlns:a16="http://schemas.microsoft.com/office/drawing/2014/main" xmlns="" id="{2144CA3D-4E8A-7EB1-1420-CB05C408D9C6}"/>
                </a:ext>
              </a:extLst>
            </p:cNvPr>
            <p:cNvSpPr/>
            <p:nvPr/>
          </p:nvSpPr>
          <p:spPr>
            <a:xfrm>
              <a:off x="6226344" y="4374731"/>
              <a:ext cx="645150" cy="538691"/>
            </a:xfrm>
            <a:custGeom>
              <a:avLst/>
              <a:gdLst/>
              <a:ahLst/>
              <a:cxnLst/>
              <a:rect l="l" t="t" r="r" b="b"/>
              <a:pathLst>
                <a:path w="8872" h="7408" extrusionOk="0">
                  <a:moveTo>
                    <a:pt x="8608" y="0"/>
                  </a:moveTo>
                  <a:lnTo>
                    <a:pt x="0" y="7100"/>
                  </a:lnTo>
                  <a:lnTo>
                    <a:pt x="59" y="7408"/>
                  </a:lnTo>
                  <a:lnTo>
                    <a:pt x="8872" y="220"/>
                  </a:lnTo>
                  <a:lnTo>
                    <a:pt x="86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9">
              <a:extLst>
                <a:ext uri="{FF2B5EF4-FFF2-40B4-BE49-F238E27FC236}">
                  <a16:creationId xmlns:a16="http://schemas.microsoft.com/office/drawing/2014/main" xmlns="" id="{38F817D0-B62D-2C55-B525-C8448450C462}"/>
                </a:ext>
              </a:extLst>
            </p:cNvPr>
            <p:cNvSpPr/>
            <p:nvPr/>
          </p:nvSpPr>
          <p:spPr>
            <a:xfrm>
              <a:off x="5858019" y="3029059"/>
              <a:ext cx="1541466" cy="1438788"/>
            </a:xfrm>
            <a:custGeom>
              <a:avLst/>
              <a:gdLst/>
              <a:ahLst/>
              <a:cxnLst/>
              <a:rect l="l" t="t" r="r" b="b"/>
              <a:pathLst>
                <a:path w="21198" h="19786" extrusionOk="0">
                  <a:moveTo>
                    <a:pt x="12941" y="1"/>
                  </a:moveTo>
                  <a:cubicBezTo>
                    <a:pt x="11360" y="1"/>
                    <a:pt x="9765" y="308"/>
                    <a:pt x="8564" y="1362"/>
                  </a:cubicBezTo>
                  <a:cubicBezTo>
                    <a:pt x="5226" y="4334"/>
                    <a:pt x="2459" y="7950"/>
                    <a:pt x="469" y="11947"/>
                  </a:cubicBezTo>
                  <a:cubicBezTo>
                    <a:pt x="249" y="12415"/>
                    <a:pt x="0" y="12898"/>
                    <a:pt x="59" y="13411"/>
                  </a:cubicBezTo>
                  <a:cubicBezTo>
                    <a:pt x="103" y="13820"/>
                    <a:pt x="293" y="14186"/>
                    <a:pt x="512" y="14509"/>
                  </a:cubicBezTo>
                  <a:cubicBezTo>
                    <a:pt x="2372" y="17392"/>
                    <a:pt x="5534" y="19383"/>
                    <a:pt x="8930" y="19735"/>
                  </a:cubicBezTo>
                  <a:cubicBezTo>
                    <a:pt x="9276" y="19769"/>
                    <a:pt x="9623" y="19786"/>
                    <a:pt x="9970" y="19786"/>
                  </a:cubicBezTo>
                  <a:cubicBezTo>
                    <a:pt x="13046" y="19786"/>
                    <a:pt x="16111" y="18463"/>
                    <a:pt x="18124" y="16148"/>
                  </a:cubicBezTo>
                  <a:cubicBezTo>
                    <a:pt x="20364" y="13557"/>
                    <a:pt x="21198" y="9809"/>
                    <a:pt x="20173" y="6559"/>
                  </a:cubicBezTo>
                  <a:cubicBezTo>
                    <a:pt x="19163" y="3295"/>
                    <a:pt x="16294" y="660"/>
                    <a:pt x="12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9">
              <a:extLst>
                <a:ext uri="{FF2B5EF4-FFF2-40B4-BE49-F238E27FC236}">
                  <a16:creationId xmlns:a16="http://schemas.microsoft.com/office/drawing/2014/main" xmlns="" id="{8426A990-AD9A-061D-E588-C9788588C064}"/>
                </a:ext>
              </a:extLst>
            </p:cNvPr>
            <p:cNvSpPr/>
            <p:nvPr/>
          </p:nvSpPr>
          <p:spPr>
            <a:xfrm>
              <a:off x="6472282" y="3059165"/>
              <a:ext cx="767606" cy="830143"/>
            </a:xfrm>
            <a:custGeom>
              <a:avLst/>
              <a:gdLst/>
              <a:ahLst/>
              <a:cxnLst/>
              <a:rect l="l" t="t" r="r" b="b"/>
              <a:pathLst>
                <a:path w="10556" h="11416" extrusionOk="0">
                  <a:moveTo>
                    <a:pt x="5119" y="1"/>
                  </a:moveTo>
                  <a:cubicBezTo>
                    <a:pt x="4652" y="1"/>
                    <a:pt x="4190" y="88"/>
                    <a:pt x="3762" y="289"/>
                  </a:cubicBezTo>
                  <a:cubicBezTo>
                    <a:pt x="3030" y="612"/>
                    <a:pt x="2489" y="1256"/>
                    <a:pt x="2006" y="1900"/>
                  </a:cubicBezTo>
                  <a:cubicBezTo>
                    <a:pt x="878" y="3408"/>
                    <a:pt x="0" y="5384"/>
                    <a:pt x="600" y="7185"/>
                  </a:cubicBezTo>
                  <a:cubicBezTo>
                    <a:pt x="1039" y="8488"/>
                    <a:pt x="1859" y="9732"/>
                    <a:pt x="3118" y="10244"/>
                  </a:cubicBezTo>
                  <a:cubicBezTo>
                    <a:pt x="4335" y="10734"/>
                    <a:pt x="5458" y="11223"/>
                    <a:pt x="6731" y="11394"/>
                  </a:cubicBezTo>
                  <a:lnTo>
                    <a:pt x="6731" y="11394"/>
                  </a:lnTo>
                  <a:cubicBezTo>
                    <a:pt x="8898" y="10529"/>
                    <a:pt x="10453" y="8321"/>
                    <a:pt x="10497" y="5999"/>
                  </a:cubicBezTo>
                  <a:cubicBezTo>
                    <a:pt x="10555" y="3657"/>
                    <a:pt x="9077" y="1343"/>
                    <a:pt x="6939" y="407"/>
                  </a:cubicBezTo>
                  <a:cubicBezTo>
                    <a:pt x="6371" y="156"/>
                    <a:pt x="5741" y="1"/>
                    <a:pt x="5119" y="1"/>
                  </a:cubicBezTo>
                  <a:close/>
                  <a:moveTo>
                    <a:pt x="6731" y="11394"/>
                  </a:moveTo>
                  <a:cubicBezTo>
                    <a:pt x="6713" y="11401"/>
                    <a:pt x="6694" y="11408"/>
                    <a:pt x="6676" y="11415"/>
                  </a:cubicBezTo>
                  <a:lnTo>
                    <a:pt x="6910" y="11415"/>
                  </a:lnTo>
                  <a:cubicBezTo>
                    <a:pt x="6850" y="11409"/>
                    <a:pt x="6790" y="11402"/>
                    <a:pt x="6731" y="113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9">
              <a:extLst>
                <a:ext uri="{FF2B5EF4-FFF2-40B4-BE49-F238E27FC236}">
                  <a16:creationId xmlns:a16="http://schemas.microsoft.com/office/drawing/2014/main" xmlns="" id="{A5EDEECC-C883-18FD-FCC3-E720CB7CDBB1}"/>
                </a:ext>
              </a:extLst>
            </p:cNvPr>
            <p:cNvSpPr/>
            <p:nvPr/>
          </p:nvSpPr>
          <p:spPr>
            <a:xfrm>
              <a:off x="5414065" y="3865841"/>
              <a:ext cx="1410574" cy="1314805"/>
            </a:xfrm>
            <a:custGeom>
              <a:avLst/>
              <a:gdLst/>
              <a:ahLst/>
              <a:cxnLst/>
              <a:rect l="l" t="t" r="r" b="b"/>
              <a:pathLst>
                <a:path w="19398" h="18081" extrusionOk="0">
                  <a:moveTo>
                    <a:pt x="2451" y="0"/>
                  </a:moveTo>
                  <a:cubicBezTo>
                    <a:pt x="205" y="0"/>
                    <a:pt x="0" y="10738"/>
                    <a:pt x="44" y="15650"/>
                  </a:cubicBezTo>
                  <a:cubicBezTo>
                    <a:pt x="44" y="17114"/>
                    <a:pt x="74" y="18051"/>
                    <a:pt x="74" y="18080"/>
                  </a:cubicBezTo>
                  <a:lnTo>
                    <a:pt x="4744" y="18080"/>
                  </a:lnTo>
                  <a:cubicBezTo>
                    <a:pt x="4744" y="18080"/>
                    <a:pt x="4992" y="6661"/>
                    <a:pt x="5036" y="5710"/>
                  </a:cubicBezTo>
                  <a:cubicBezTo>
                    <a:pt x="5040" y="5496"/>
                    <a:pt x="5363" y="5419"/>
                    <a:pt x="5907" y="5419"/>
                  </a:cubicBezTo>
                  <a:cubicBezTo>
                    <a:pt x="7306" y="5419"/>
                    <a:pt x="10167" y="5928"/>
                    <a:pt x="12817" y="5928"/>
                  </a:cubicBezTo>
                  <a:cubicBezTo>
                    <a:pt x="13720" y="5928"/>
                    <a:pt x="14599" y="5869"/>
                    <a:pt x="15386" y="5710"/>
                  </a:cubicBezTo>
                  <a:cubicBezTo>
                    <a:pt x="19398" y="4905"/>
                    <a:pt x="18373" y="806"/>
                    <a:pt x="18373" y="806"/>
                  </a:cubicBezTo>
                  <a:cubicBezTo>
                    <a:pt x="18373" y="806"/>
                    <a:pt x="4744" y="44"/>
                    <a:pt x="2460" y="0"/>
                  </a:cubicBezTo>
                  <a:cubicBezTo>
                    <a:pt x="2457" y="0"/>
                    <a:pt x="2454" y="0"/>
                    <a:pt x="2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9">
              <a:extLst>
                <a:ext uri="{FF2B5EF4-FFF2-40B4-BE49-F238E27FC236}">
                  <a16:creationId xmlns:a16="http://schemas.microsoft.com/office/drawing/2014/main" xmlns="" id="{67C9E1C8-EA91-31F6-66EA-7CFCB35670E2}"/>
                </a:ext>
              </a:extLst>
            </p:cNvPr>
            <p:cNvSpPr/>
            <p:nvPr/>
          </p:nvSpPr>
          <p:spPr>
            <a:xfrm>
              <a:off x="6267867" y="3036404"/>
              <a:ext cx="714377" cy="966561"/>
            </a:xfrm>
            <a:custGeom>
              <a:avLst/>
              <a:gdLst/>
              <a:ahLst/>
              <a:cxnLst/>
              <a:rect l="l" t="t" r="r" b="b"/>
              <a:pathLst>
                <a:path w="9824" h="13292" extrusionOk="0">
                  <a:moveTo>
                    <a:pt x="4454" y="0"/>
                  </a:moveTo>
                  <a:cubicBezTo>
                    <a:pt x="3916" y="0"/>
                    <a:pt x="3493" y="18"/>
                    <a:pt x="3323" y="31"/>
                  </a:cubicBezTo>
                  <a:cubicBezTo>
                    <a:pt x="1698" y="119"/>
                    <a:pt x="1464" y="1949"/>
                    <a:pt x="1464" y="1949"/>
                  </a:cubicBezTo>
                  <a:lnTo>
                    <a:pt x="1215" y="7337"/>
                  </a:lnTo>
                  <a:lnTo>
                    <a:pt x="0" y="11948"/>
                  </a:lnTo>
                  <a:cubicBezTo>
                    <a:pt x="2025" y="12963"/>
                    <a:pt x="3788" y="13291"/>
                    <a:pt x="5221" y="13291"/>
                  </a:cubicBezTo>
                  <a:cubicBezTo>
                    <a:pt x="7839" y="13291"/>
                    <a:pt x="9355" y="12197"/>
                    <a:pt x="9355" y="12197"/>
                  </a:cubicBezTo>
                  <a:lnTo>
                    <a:pt x="9472" y="7424"/>
                  </a:lnTo>
                  <a:cubicBezTo>
                    <a:pt x="9472" y="7424"/>
                    <a:pt x="9823" y="5536"/>
                    <a:pt x="9721" y="3281"/>
                  </a:cubicBezTo>
                  <a:cubicBezTo>
                    <a:pt x="9648" y="1056"/>
                    <a:pt x="8330" y="617"/>
                    <a:pt x="8330" y="617"/>
                  </a:cubicBezTo>
                  <a:cubicBezTo>
                    <a:pt x="7640" y="102"/>
                    <a:pt x="5727" y="0"/>
                    <a:pt x="4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9">
              <a:extLst>
                <a:ext uri="{FF2B5EF4-FFF2-40B4-BE49-F238E27FC236}">
                  <a16:creationId xmlns:a16="http://schemas.microsoft.com/office/drawing/2014/main" xmlns="" id="{BF50AE66-E96E-DC24-A15F-D4EFD7754F93}"/>
                </a:ext>
              </a:extLst>
            </p:cNvPr>
            <p:cNvSpPr/>
            <p:nvPr/>
          </p:nvSpPr>
          <p:spPr>
            <a:xfrm>
              <a:off x="5579139" y="3865841"/>
              <a:ext cx="1443515" cy="1313714"/>
            </a:xfrm>
            <a:custGeom>
              <a:avLst/>
              <a:gdLst/>
              <a:ahLst/>
              <a:cxnLst/>
              <a:rect l="l" t="t" r="r" b="b"/>
              <a:pathLst>
                <a:path w="19851" h="18066" extrusionOk="0">
                  <a:moveTo>
                    <a:pt x="2902" y="0"/>
                  </a:moveTo>
                  <a:cubicBezTo>
                    <a:pt x="1" y="0"/>
                    <a:pt x="527" y="18066"/>
                    <a:pt x="527" y="18066"/>
                  </a:cubicBezTo>
                  <a:lnTo>
                    <a:pt x="5197" y="18066"/>
                  </a:lnTo>
                  <a:cubicBezTo>
                    <a:pt x="5197" y="18066"/>
                    <a:pt x="5460" y="6647"/>
                    <a:pt x="5489" y="5695"/>
                  </a:cubicBezTo>
                  <a:cubicBezTo>
                    <a:pt x="5493" y="5481"/>
                    <a:pt x="5816" y="5404"/>
                    <a:pt x="6360" y="5404"/>
                  </a:cubicBezTo>
                  <a:cubicBezTo>
                    <a:pt x="7760" y="5404"/>
                    <a:pt x="10623" y="5913"/>
                    <a:pt x="13277" y="5913"/>
                  </a:cubicBezTo>
                  <a:cubicBezTo>
                    <a:pt x="14182" y="5913"/>
                    <a:pt x="15063" y="5854"/>
                    <a:pt x="15854" y="5695"/>
                  </a:cubicBezTo>
                  <a:cubicBezTo>
                    <a:pt x="19851" y="4890"/>
                    <a:pt x="18826" y="791"/>
                    <a:pt x="18826" y="791"/>
                  </a:cubicBezTo>
                  <a:cubicBezTo>
                    <a:pt x="18826" y="791"/>
                    <a:pt x="5197" y="30"/>
                    <a:pt x="2913" y="0"/>
                  </a:cubicBezTo>
                  <a:cubicBezTo>
                    <a:pt x="2909" y="0"/>
                    <a:pt x="2906" y="0"/>
                    <a:pt x="2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9">
              <a:extLst>
                <a:ext uri="{FF2B5EF4-FFF2-40B4-BE49-F238E27FC236}">
                  <a16:creationId xmlns:a16="http://schemas.microsoft.com/office/drawing/2014/main" xmlns="" id="{50E0FD1A-2A6B-8FA5-6D67-1D3C13430D77}"/>
                </a:ext>
              </a:extLst>
            </p:cNvPr>
            <p:cNvSpPr/>
            <p:nvPr/>
          </p:nvSpPr>
          <p:spPr>
            <a:xfrm>
              <a:off x="6330624" y="2624521"/>
              <a:ext cx="387584" cy="491498"/>
            </a:xfrm>
            <a:custGeom>
              <a:avLst/>
              <a:gdLst/>
              <a:ahLst/>
              <a:cxnLst/>
              <a:rect l="l" t="t" r="r" b="b"/>
              <a:pathLst>
                <a:path w="5330" h="6759" extrusionOk="0">
                  <a:moveTo>
                    <a:pt x="2506" y="0"/>
                  </a:moveTo>
                  <a:cubicBezTo>
                    <a:pt x="2491" y="0"/>
                    <a:pt x="2476" y="1"/>
                    <a:pt x="2460" y="1"/>
                  </a:cubicBezTo>
                  <a:lnTo>
                    <a:pt x="1070" y="45"/>
                  </a:lnTo>
                  <a:cubicBezTo>
                    <a:pt x="1070" y="45"/>
                    <a:pt x="264" y="45"/>
                    <a:pt x="264" y="440"/>
                  </a:cubicBezTo>
                  <a:cubicBezTo>
                    <a:pt x="264" y="440"/>
                    <a:pt x="1" y="5139"/>
                    <a:pt x="1494" y="5212"/>
                  </a:cubicBezTo>
                  <a:lnTo>
                    <a:pt x="2387" y="5212"/>
                  </a:lnTo>
                  <a:lnTo>
                    <a:pt x="2387" y="5871"/>
                  </a:lnTo>
                  <a:cubicBezTo>
                    <a:pt x="2387" y="6091"/>
                    <a:pt x="2490" y="6310"/>
                    <a:pt x="2695" y="6427"/>
                  </a:cubicBezTo>
                  <a:cubicBezTo>
                    <a:pt x="2945" y="6579"/>
                    <a:pt x="3315" y="6759"/>
                    <a:pt x="3689" y="6759"/>
                  </a:cubicBezTo>
                  <a:cubicBezTo>
                    <a:pt x="3927" y="6759"/>
                    <a:pt x="4167" y="6686"/>
                    <a:pt x="4378" y="6486"/>
                  </a:cubicBezTo>
                  <a:cubicBezTo>
                    <a:pt x="4612" y="6237"/>
                    <a:pt x="4730" y="5915"/>
                    <a:pt x="4686" y="5578"/>
                  </a:cubicBezTo>
                  <a:lnTo>
                    <a:pt x="4495" y="3075"/>
                  </a:lnTo>
                  <a:cubicBezTo>
                    <a:pt x="4495" y="3075"/>
                    <a:pt x="5330" y="2914"/>
                    <a:pt x="5169" y="2036"/>
                  </a:cubicBezTo>
                  <a:cubicBezTo>
                    <a:pt x="5082" y="1570"/>
                    <a:pt x="4843" y="1436"/>
                    <a:pt x="4596" y="1436"/>
                  </a:cubicBezTo>
                  <a:cubicBezTo>
                    <a:pt x="4260" y="1436"/>
                    <a:pt x="3910" y="1684"/>
                    <a:pt x="3910" y="1684"/>
                  </a:cubicBezTo>
                  <a:lnTo>
                    <a:pt x="3910" y="630"/>
                  </a:lnTo>
                  <a:cubicBezTo>
                    <a:pt x="3910" y="630"/>
                    <a:pt x="3838" y="0"/>
                    <a:pt x="2506" y="0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9">
              <a:extLst>
                <a:ext uri="{FF2B5EF4-FFF2-40B4-BE49-F238E27FC236}">
                  <a16:creationId xmlns:a16="http://schemas.microsoft.com/office/drawing/2014/main" xmlns="" id="{C497279B-DA01-CBAE-44FE-65B97B471241}"/>
                </a:ext>
              </a:extLst>
            </p:cNvPr>
            <p:cNvSpPr/>
            <p:nvPr/>
          </p:nvSpPr>
          <p:spPr>
            <a:xfrm>
              <a:off x="6410471" y="2785304"/>
              <a:ext cx="20361" cy="103332"/>
            </a:xfrm>
            <a:custGeom>
              <a:avLst/>
              <a:gdLst/>
              <a:ahLst/>
              <a:cxnLst/>
              <a:rect l="l" t="t" r="r" b="b"/>
              <a:pathLst>
                <a:path w="280" h="1421" extrusionOk="0">
                  <a:moveTo>
                    <a:pt x="59" y="0"/>
                  </a:moveTo>
                  <a:cubicBezTo>
                    <a:pt x="45" y="0"/>
                    <a:pt x="1" y="352"/>
                    <a:pt x="1" y="776"/>
                  </a:cubicBezTo>
                  <a:lnTo>
                    <a:pt x="1" y="1069"/>
                  </a:lnTo>
                  <a:cubicBezTo>
                    <a:pt x="1" y="1157"/>
                    <a:pt x="1" y="1245"/>
                    <a:pt x="59" y="1318"/>
                  </a:cubicBezTo>
                  <a:cubicBezTo>
                    <a:pt x="118" y="1391"/>
                    <a:pt x="191" y="1420"/>
                    <a:pt x="221" y="1420"/>
                  </a:cubicBezTo>
                  <a:cubicBezTo>
                    <a:pt x="264" y="1420"/>
                    <a:pt x="279" y="1391"/>
                    <a:pt x="279" y="1391"/>
                  </a:cubicBezTo>
                  <a:cubicBezTo>
                    <a:pt x="279" y="1376"/>
                    <a:pt x="264" y="1376"/>
                    <a:pt x="221" y="1376"/>
                  </a:cubicBezTo>
                  <a:cubicBezTo>
                    <a:pt x="191" y="1362"/>
                    <a:pt x="147" y="1347"/>
                    <a:pt x="118" y="1289"/>
                  </a:cubicBezTo>
                  <a:cubicBezTo>
                    <a:pt x="59" y="1171"/>
                    <a:pt x="103" y="981"/>
                    <a:pt x="103" y="776"/>
                  </a:cubicBezTo>
                  <a:cubicBezTo>
                    <a:pt x="103" y="352"/>
                    <a:pt x="74" y="0"/>
                    <a:pt x="59" y="0"/>
                  </a:cubicBezTo>
                  <a:close/>
                </a:path>
              </a:pathLst>
            </a:custGeom>
            <a:solidFill>
              <a:srgbClr val="4A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9">
              <a:extLst>
                <a:ext uri="{FF2B5EF4-FFF2-40B4-BE49-F238E27FC236}">
                  <a16:creationId xmlns:a16="http://schemas.microsoft.com/office/drawing/2014/main" xmlns="" id="{A201D8DD-D74D-A491-BD8C-FE14AA4948C4}"/>
                </a:ext>
              </a:extLst>
            </p:cNvPr>
            <p:cNvSpPr/>
            <p:nvPr/>
          </p:nvSpPr>
          <p:spPr>
            <a:xfrm>
              <a:off x="6483990" y="2788503"/>
              <a:ext cx="6399" cy="24506"/>
            </a:xfrm>
            <a:custGeom>
              <a:avLst/>
              <a:gdLst/>
              <a:ahLst/>
              <a:cxnLst/>
              <a:rect l="l" t="t" r="r" b="b"/>
              <a:pathLst>
                <a:path w="88" h="337" extrusionOk="0">
                  <a:moveTo>
                    <a:pt x="59" y="0"/>
                  </a:moveTo>
                  <a:cubicBezTo>
                    <a:pt x="15" y="0"/>
                    <a:pt x="0" y="88"/>
                    <a:pt x="0" y="176"/>
                  </a:cubicBezTo>
                  <a:cubicBezTo>
                    <a:pt x="0" y="278"/>
                    <a:pt x="15" y="337"/>
                    <a:pt x="44" y="337"/>
                  </a:cubicBezTo>
                  <a:cubicBezTo>
                    <a:pt x="59" y="337"/>
                    <a:pt x="88" y="278"/>
                    <a:pt x="88" y="176"/>
                  </a:cubicBezTo>
                  <a:cubicBezTo>
                    <a:pt x="88" y="73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4A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9">
              <a:extLst>
                <a:ext uri="{FF2B5EF4-FFF2-40B4-BE49-F238E27FC236}">
                  <a16:creationId xmlns:a16="http://schemas.microsoft.com/office/drawing/2014/main" xmlns="" id="{D33C6F16-C2D8-0A6F-472A-0802982FF240}"/>
                </a:ext>
              </a:extLst>
            </p:cNvPr>
            <p:cNvSpPr/>
            <p:nvPr/>
          </p:nvSpPr>
          <p:spPr>
            <a:xfrm>
              <a:off x="6373238" y="2787413"/>
              <a:ext cx="7563" cy="24579"/>
            </a:xfrm>
            <a:custGeom>
              <a:avLst/>
              <a:gdLst/>
              <a:ahLst/>
              <a:cxnLst/>
              <a:rect l="l" t="t" r="r" b="b"/>
              <a:pathLst>
                <a:path w="104" h="338" extrusionOk="0">
                  <a:moveTo>
                    <a:pt x="59" y="1"/>
                  </a:moveTo>
                  <a:cubicBezTo>
                    <a:pt x="30" y="1"/>
                    <a:pt x="1" y="74"/>
                    <a:pt x="1" y="176"/>
                  </a:cubicBezTo>
                  <a:cubicBezTo>
                    <a:pt x="1" y="264"/>
                    <a:pt x="30" y="337"/>
                    <a:pt x="44" y="337"/>
                  </a:cubicBezTo>
                  <a:cubicBezTo>
                    <a:pt x="59" y="337"/>
                    <a:pt x="103" y="264"/>
                    <a:pt x="103" y="176"/>
                  </a:cubicBezTo>
                  <a:cubicBezTo>
                    <a:pt x="103" y="74"/>
                    <a:pt x="74" y="1"/>
                    <a:pt x="59" y="1"/>
                  </a:cubicBezTo>
                  <a:close/>
                </a:path>
              </a:pathLst>
            </a:custGeom>
            <a:solidFill>
              <a:srgbClr val="4A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9">
              <a:extLst>
                <a:ext uri="{FF2B5EF4-FFF2-40B4-BE49-F238E27FC236}">
                  <a16:creationId xmlns:a16="http://schemas.microsoft.com/office/drawing/2014/main" xmlns="" id="{A3D906BE-E32B-DBDF-FFCB-6C7EE5FE9FD7}"/>
                </a:ext>
              </a:extLst>
            </p:cNvPr>
            <p:cNvSpPr/>
            <p:nvPr/>
          </p:nvSpPr>
          <p:spPr>
            <a:xfrm>
              <a:off x="6623394" y="2762324"/>
              <a:ext cx="47994" cy="66246"/>
            </a:xfrm>
            <a:custGeom>
              <a:avLst/>
              <a:gdLst/>
              <a:ahLst/>
              <a:cxnLst/>
              <a:rect l="l" t="t" r="r" b="b"/>
              <a:pathLst>
                <a:path w="660" h="911" extrusionOk="0">
                  <a:moveTo>
                    <a:pt x="582" y="1"/>
                  </a:moveTo>
                  <a:cubicBezTo>
                    <a:pt x="556" y="1"/>
                    <a:pt x="503" y="14"/>
                    <a:pt x="425" y="53"/>
                  </a:cubicBezTo>
                  <a:cubicBezTo>
                    <a:pt x="313" y="95"/>
                    <a:pt x="187" y="204"/>
                    <a:pt x="87" y="368"/>
                  </a:cubicBezTo>
                  <a:lnTo>
                    <a:pt x="87" y="368"/>
                  </a:lnTo>
                  <a:cubicBezTo>
                    <a:pt x="82" y="371"/>
                    <a:pt x="78" y="373"/>
                    <a:pt x="74" y="375"/>
                  </a:cubicBezTo>
                  <a:lnTo>
                    <a:pt x="80" y="380"/>
                  </a:lnTo>
                  <a:lnTo>
                    <a:pt x="80" y="380"/>
                  </a:lnTo>
                  <a:cubicBezTo>
                    <a:pt x="78" y="383"/>
                    <a:pt x="76" y="386"/>
                    <a:pt x="74" y="389"/>
                  </a:cubicBezTo>
                  <a:lnTo>
                    <a:pt x="1" y="565"/>
                  </a:lnTo>
                  <a:lnTo>
                    <a:pt x="147" y="448"/>
                  </a:lnTo>
                  <a:cubicBezTo>
                    <a:pt x="206" y="389"/>
                    <a:pt x="264" y="360"/>
                    <a:pt x="338" y="331"/>
                  </a:cubicBezTo>
                  <a:cubicBezTo>
                    <a:pt x="353" y="326"/>
                    <a:pt x="368" y="324"/>
                    <a:pt x="382" y="324"/>
                  </a:cubicBezTo>
                  <a:cubicBezTo>
                    <a:pt x="462" y="324"/>
                    <a:pt x="520" y="388"/>
                    <a:pt x="557" y="463"/>
                  </a:cubicBezTo>
                  <a:cubicBezTo>
                    <a:pt x="586" y="536"/>
                    <a:pt x="572" y="638"/>
                    <a:pt x="542" y="697"/>
                  </a:cubicBezTo>
                  <a:cubicBezTo>
                    <a:pt x="469" y="829"/>
                    <a:pt x="367" y="887"/>
                    <a:pt x="396" y="902"/>
                  </a:cubicBezTo>
                  <a:cubicBezTo>
                    <a:pt x="396" y="908"/>
                    <a:pt x="400" y="911"/>
                    <a:pt x="407" y="911"/>
                  </a:cubicBezTo>
                  <a:cubicBezTo>
                    <a:pt x="435" y="911"/>
                    <a:pt x="513" y="861"/>
                    <a:pt x="572" y="755"/>
                  </a:cubicBezTo>
                  <a:cubicBezTo>
                    <a:pt x="630" y="682"/>
                    <a:pt x="660" y="580"/>
                    <a:pt x="630" y="448"/>
                  </a:cubicBezTo>
                  <a:cubicBezTo>
                    <a:pt x="616" y="389"/>
                    <a:pt x="572" y="316"/>
                    <a:pt x="513" y="287"/>
                  </a:cubicBezTo>
                  <a:cubicBezTo>
                    <a:pt x="458" y="254"/>
                    <a:pt x="403" y="238"/>
                    <a:pt x="349" y="238"/>
                  </a:cubicBezTo>
                  <a:cubicBezTo>
                    <a:pt x="330" y="238"/>
                    <a:pt x="312" y="239"/>
                    <a:pt x="294" y="243"/>
                  </a:cubicBezTo>
                  <a:cubicBezTo>
                    <a:pt x="281" y="250"/>
                    <a:pt x="268" y="256"/>
                    <a:pt x="256" y="263"/>
                  </a:cubicBezTo>
                  <a:lnTo>
                    <a:pt x="256" y="263"/>
                  </a:lnTo>
                  <a:cubicBezTo>
                    <a:pt x="318" y="189"/>
                    <a:pt x="387" y="132"/>
                    <a:pt x="440" y="97"/>
                  </a:cubicBezTo>
                  <a:cubicBezTo>
                    <a:pt x="542" y="53"/>
                    <a:pt x="601" y="24"/>
                    <a:pt x="601" y="9"/>
                  </a:cubicBezTo>
                  <a:cubicBezTo>
                    <a:pt x="601" y="4"/>
                    <a:pt x="595" y="1"/>
                    <a:pt x="582" y="1"/>
                  </a:cubicBezTo>
                  <a:close/>
                </a:path>
              </a:pathLst>
            </a:custGeom>
            <a:solidFill>
              <a:srgbClr val="4A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9">
              <a:extLst>
                <a:ext uri="{FF2B5EF4-FFF2-40B4-BE49-F238E27FC236}">
                  <a16:creationId xmlns:a16="http://schemas.microsoft.com/office/drawing/2014/main" xmlns="" id="{F613D456-08CE-292F-794B-223A121FA76B}"/>
                </a:ext>
              </a:extLst>
            </p:cNvPr>
            <p:cNvSpPr/>
            <p:nvPr/>
          </p:nvSpPr>
          <p:spPr>
            <a:xfrm>
              <a:off x="6434977" y="2924416"/>
              <a:ext cx="39486" cy="10689"/>
            </a:xfrm>
            <a:custGeom>
              <a:avLst/>
              <a:gdLst/>
              <a:ahLst/>
              <a:cxnLst/>
              <a:rect l="l" t="t" r="r" b="b"/>
              <a:pathLst>
                <a:path w="543" h="147" extrusionOk="0">
                  <a:moveTo>
                    <a:pt x="498" y="1"/>
                  </a:moveTo>
                  <a:cubicBezTo>
                    <a:pt x="455" y="1"/>
                    <a:pt x="370" y="24"/>
                    <a:pt x="250" y="34"/>
                  </a:cubicBezTo>
                  <a:cubicBezTo>
                    <a:pt x="132" y="64"/>
                    <a:pt x="1" y="49"/>
                    <a:pt x="1" y="93"/>
                  </a:cubicBezTo>
                  <a:cubicBezTo>
                    <a:pt x="1" y="115"/>
                    <a:pt x="61" y="146"/>
                    <a:pt x="169" y="146"/>
                  </a:cubicBezTo>
                  <a:cubicBezTo>
                    <a:pt x="201" y="146"/>
                    <a:pt x="238" y="144"/>
                    <a:pt x="279" y="137"/>
                  </a:cubicBezTo>
                  <a:cubicBezTo>
                    <a:pt x="440" y="122"/>
                    <a:pt x="542" y="34"/>
                    <a:pt x="528" y="20"/>
                  </a:cubicBezTo>
                  <a:cubicBezTo>
                    <a:pt x="528" y="6"/>
                    <a:pt x="517" y="1"/>
                    <a:pt x="498" y="1"/>
                  </a:cubicBezTo>
                  <a:close/>
                </a:path>
              </a:pathLst>
            </a:custGeom>
            <a:solidFill>
              <a:srgbClr val="4A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9">
              <a:extLst>
                <a:ext uri="{FF2B5EF4-FFF2-40B4-BE49-F238E27FC236}">
                  <a16:creationId xmlns:a16="http://schemas.microsoft.com/office/drawing/2014/main" xmlns="" id="{73A645E2-7E8D-8698-9287-42BB5445DDA0}"/>
                </a:ext>
              </a:extLst>
            </p:cNvPr>
            <p:cNvSpPr/>
            <p:nvPr/>
          </p:nvSpPr>
          <p:spPr>
            <a:xfrm>
              <a:off x="6323207" y="3875295"/>
              <a:ext cx="920894" cy="522112"/>
            </a:xfrm>
            <a:custGeom>
              <a:avLst/>
              <a:gdLst/>
              <a:ahLst/>
              <a:cxnLst/>
              <a:rect l="l" t="t" r="r" b="b"/>
              <a:pathLst>
                <a:path w="12664" h="7180" extrusionOk="0">
                  <a:moveTo>
                    <a:pt x="12664" y="368"/>
                  </a:moveTo>
                  <a:lnTo>
                    <a:pt x="12659" y="419"/>
                  </a:lnTo>
                  <a:lnTo>
                    <a:pt x="12659" y="419"/>
                  </a:lnTo>
                  <a:cubicBezTo>
                    <a:pt x="12661" y="402"/>
                    <a:pt x="12662" y="385"/>
                    <a:pt x="12664" y="368"/>
                  </a:cubicBezTo>
                  <a:close/>
                  <a:moveTo>
                    <a:pt x="12659" y="419"/>
                  </a:moveTo>
                  <a:lnTo>
                    <a:pt x="12659" y="419"/>
                  </a:lnTo>
                  <a:cubicBezTo>
                    <a:pt x="12656" y="455"/>
                    <a:pt x="12652" y="492"/>
                    <a:pt x="12648" y="529"/>
                  </a:cubicBezTo>
                  <a:lnTo>
                    <a:pt x="12648" y="529"/>
                  </a:lnTo>
                  <a:cubicBezTo>
                    <a:pt x="12648" y="529"/>
                    <a:pt x="12649" y="529"/>
                    <a:pt x="12649" y="529"/>
                  </a:cubicBezTo>
                  <a:lnTo>
                    <a:pt x="12659" y="419"/>
                  </a:lnTo>
                  <a:close/>
                  <a:moveTo>
                    <a:pt x="9043" y="1"/>
                  </a:moveTo>
                  <a:cubicBezTo>
                    <a:pt x="6685" y="1"/>
                    <a:pt x="4325" y="651"/>
                    <a:pt x="2328" y="1905"/>
                  </a:cubicBezTo>
                  <a:cubicBezTo>
                    <a:pt x="1596" y="2359"/>
                    <a:pt x="894" y="2915"/>
                    <a:pt x="469" y="3677"/>
                  </a:cubicBezTo>
                  <a:cubicBezTo>
                    <a:pt x="74" y="4438"/>
                    <a:pt x="0" y="5433"/>
                    <a:pt x="513" y="6136"/>
                  </a:cubicBezTo>
                  <a:cubicBezTo>
                    <a:pt x="1040" y="6839"/>
                    <a:pt x="2035" y="7073"/>
                    <a:pt x="2928" y="7146"/>
                  </a:cubicBezTo>
                  <a:cubicBezTo>
                    <a:pt x="3231" y="7168"/>
                    <a:pt x="3535" y="7180"/>
                    <a:pt x="3839" y="7180"/>
                  </a:cubicBezTo>
                  <a:cubicBezTo>
                    <a:pt x="5742" y="7180"/>
                    <a:pt x="7648" y="6736"/>
                    <a:pt x="9238" y="5726"/>
                  </a:cubicBezTo>
                  <a:cubicBezTo>
                    <a:pt x="11038" y="4584"/>
                    <a:pt x="12405" y="2661"/>
                    <a:pt x="12648" y="529"/>
                  </a:cubicBezTo>
                  <a:lnTo>
                    <a:pt x="12648" y="529"/>
                  </a:lnTo>
                  <a:cubicBezTo>
                    <a:pt x="11480" y="175"/>
                    <a:pt x="10262" y="1"/>
                    <a:pt x="9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9">
              <a:extLst>
                <a:ext uri="{FF2B5EF4-FFF2-40B4-BE49-F238E27FC236}">
                  <a16:creationId xmlns:a16="http://schemas.microsoft.com/office/drawing/2014/main" xmlns="" id="{DC514225-A3EE-AF03-275E-AF2346AD620A}"/>
                </a:ext>
              </a:extLst>
            </p:cNvPr>
            <p:cNvSpPr/>
            <p:nvPr/>
          </p:nvSpPr>
          <p:spPr>
            <a:xfrm>
              <a:off x="6467992" y="3851443"/>
              <a:ext cx="339663" cy="249276"/>
            </a:xfrm>
            <a:custGeom>
              <a:avLst/>
              <a:gdLst/>
              <a:ahLst/>
              <a:cxnLst/>
              <a:rect l="l" t="t" r="r" b="b"/>
              <a:pathLst>
                <a:path w="4671" h="3428" extrusionOk="0">
                  <a:moveTo>
                    <a:pt x="1160" y="0"/>
                  </a:moveTo>
                  <a:cubicBezTo>
                    <a:pt x="1045" y="0"/>
                    <a:pt x="968" y="11"/>
                    <a:pt x="952" y="37"/>
                  </a:cubicBezTo>
                  <a:cubicBezTo>
                    <a:pt x="879" y="184"/>
                    <a:pt x="1216" y="638"/>
                    <a:pt x="1874" y="711"/>
                  </a:cubicBezTo>
                  <a:cubicBezTo>
                    <a:pt x="1874" y="711"/>
                    <a:pt x="0" y="1926"/>
                    <a:pt x="235" y="2160"/>
                  </a:cubicBezTo>
                  <a:cubicBezTo>
                    <a:pt x="265" y="2190"/>
                    <a:pt x="312" y="2203"/>
                    <a:pt x="371" y="2203"/>
                  </a:cubicBezTo>
                  <a:cubicBezTo>
                    <a:pt x="802" y="2203"/>
                    <a:pt x="1889" y="1502"/>
                    <a:pt x="1889" y="1501"/>
                  </a:cubicBezTo>
                  <a:lnTo>
                    <a:pt x="1889" y="1501"/>
                  </a:lnTo>
                  <a:cubicBezTo>
                    <a:pt x="1889" y="1502"/>
                    <a:pt x="601" y="2482"/>
                    <a:pt x="791" y="2746"/>
                  </a:cubicBezTo>
                  <a:cubicBezTo>
                    <a:pt x="814" y="2778"/>
                    <a:pt x="855" y="2793"/>
                    <a:pt x="909" y="2793"/>
                  </a:cubicBezTo>
                  <a:cubicBezTo>
                    <a:pt x="1266" y="2793"/>
                    <a:pt x="2181" y="2175"/>
                    <a:pt x="2182" y="2175"/>
                  </a:cubicBezTo>
                  <a:lnTo>
                    <a:pt x="2182" y="2175"/>
                  </a:lnTo>
                  <a:cubicBezTo>
                    <a:pt x="2181" y="2175"/>
                    <a:pt x="1011" y="3068"/>
                    <a:pt x="1245" y="3141"/>
                  </a:cubicBezTo>
                  <a:cubicBezTo>
                    <a:pt x="1268" y="3151"/>
                    <a:pt x="1298" y="3156"/>
                    <a:pt x="1333" y="3156"/>
                  </a:cubicBezTo>
                  <a:cubicBezTo>
                    <a:pt x="1655" y="3156"/>
                    <a:pt x="2416" y="2775"/>
                    <a:pt x="2416" y="2775"/>
                  </a:cubicBezTo>
                  <a:lnTo>
                    <a:pt x="2416" y="2775"/>
                  </a:lnTo>
                  <a:cubicBezTo>
                    <a:pt x="2416" y="2775"/>
                    <a:pt x="1552" y="3346"/>
                    <a:pt x="1801" y="3419"/>
                  </a:cubicBezTo>
                  <a:cubicBezTo>
                    <a:pt x="1817" y="3425"/>
                    <a:pt x="1842" y="3428"/>
                    <a:pt x="1874" y="3428"/>
                  </a:cubicBezTo>
                  <a:cubicBezTo>
                    <a:pt x="2315" y="3428"/>
                    <a:pt x="4158" y="2907"/>
                    <a:pt x="4158" y="2907"/>
                  </a:cubicBezTo>
                  <a:cubicBezTo>
                    <a:pt x="4670" y="2687"/>
                    <a:pt x="3045" y="228"/>
                    <a:pt x="3045" y="228"/>
                  </a:cubicBezTo>
                  <a:cubicBezTo>
                    <a:pt x="3045" y="228"/>
                    <a:pt x="1692" y="0"/>
                    <a:pt x="1160" y="0"/>
                  </a:cubicBezTo>
                  <a:close/>
                </a:path>
              </a:pathLst>
            </a:custGeom>
            <a:solidFill>
              <a:srgbClr val="AC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9">
              <a:extLst>
                <a:ext uri="{FF2B5EF4-FFF2-40B4-BE49-F238E27FC236}">
                  <a16:creationId xmlns:a16="http://schemas.microsoft.com/office/drawing/2014/main" xmlns="" id="{9922172F-9A21-7FA8-A435-4841CD47B689}"/>
                </a:ext>
              </a:extLst>
            </p:cNvPr>
            <p:cNvSpPr/>
            <p:nvPr/>
          </p:nvSpPr>
          <p:spPr>
            <a:xfrm>
              <a:off x="6687315" y="3098288"/>
              <a:ext cx="743100" cy="966634"/>
            </a:xfrm>
            <a:custGeom>
              <a:avLst/>
              <a:gdLst/>
              <a:ahLst/>
              <a:cxnLst/>
              <a:rect l="l" t="t" r="r" b="b"/>
              <a:pathLst>
                <a:path w="10219" h="13293" extrusionOk="0">
                  <a:moveTo>
                    <a:pt x="2987" y="0"/>
                  </a:moveTo>
                  <a:lnTo>
                    <a:pt x="571" y="2284"/>
                  </a:lnTo>
                  <a:cubicBezTo>
                    <a:pt x="571" y="2284"/>
                    <a:pt x="5622" y="7144"/>
                    <a:pt x="4582" y="7876"/>
                  </a:cubicBezTo>
                  <a:cubicBezTo>
                    <a:pt x="2299" y="9443"/>
                    <a:pt x="0" y="10585"/>
                    <a:pt x="0" y="10585"/>
                  </a:cubicBezTo>
                  <a:lnTo>
                    <a:pt x="1157" y="13293"/>
                  </a:lnTo>
                  <a:cubicBezTo>
                    <a:pt x="1157" y="13293"/>
                    <a:pt x="4890" y="11434"/>
                    <a:pt x="5827" y="10965"/>
                  </a:cubicBezTo>
                  <a:cubicBezTo>
                    <a:pt x="6764" y="10482"/>
                    <a:pt x="10219" y="8579"/>
                    <a:pt x="7744" y="5124"/>
                  </a:cubicBezTo>
                  <a:cubicBezTo>
                    <a:pt x="5270" y="1655"/>
                    <a:pt x="2987" y="0"/>
                    <a:pt x="2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9">
              <a:extLst>
                <a:ext uri="{FF2B5EF4-FFF2-40B4-BE49-F238E27FC236}">
                  <a16:creationId xmlns:a16="http://schemas.microsoft.com/office/drawing/2014/main" xmlns="" id="{13C592C2-6777-6BB7-C2E2-347D83AA36A9}"/>
                </a:ext>
              </a:extLst>
            </p:cNvPr>
            <p:cNvSpPr/>
            <p:nvPr/>
          </p:nvSpPr>
          <p:spPr>
            <a:xfrm>
              <a:off x="5487512" y="3058874"/>
              <a:ext cx="984813" cy="649804"/>
            </a:xfrm>
            <a:custGeom>
              <a:avLst/>
              <a:gdLst/>
              <a:ahLst/>
              <a:cxnLst/>
              <a:rect l="l" t="t" r="r" b="b"/>
              <a:pathLst>
                <a:path w="13543" h="8936" extrusionOk="0">
                  <a:moveTo>
                    <a:pt x="13117" y="1"/>
                  </a:moveTo>
                  <a:cubicBezTo>
                    <a:pt x="13117" y="1"/>
                    <a:pt x="8237" y="5326"/>
                    <a:pt x="6986" y="5326"/>
                  </a:cubicBezTo>
                  <a:cubicBezTo>
                    <a:pt x="6953" y="5326"/>
                    <a:pt x="6923" y="5322"/>
                    <a:pt x="6896" y="5315"/>
                  </a:cubicBezTo>
                  <a:cubicBezTo>
                    <a:pt x="5148" y="4849"/>
                    <a:pt x="1732" y="1904"/>
                    <a:pt x="1713" y="1904"/>
                  </a:cubicBezTo>
                  <a:cubicBezTo>
                    <a:pt x="1713" y="1904"/>
                    <a:pt x="1713" y="1904"/>
                    <a:pt x="1713" y="1904"/>
                  </a:cubicBezTo>
                  <a:lnTo>
                    <a:pt x="1" y="4627"/>
                  </a:lnTo>
                  <a:cubicBezTo>
                    <a:pt x="1" y="4627"/>
                    <a:pt x="4705" y="8935"/>
                    <a:pt x="7116" y="8935"/>
                  </a:cubicBezTo>
                  <a:cubicBezTo>
                    <a:pt x="7368" y="8935"/>
                    <a:pt x="7595" y="8888"/>
                    <a:pt x="7789" y="8784"/>
                  </a:cubicBezTo>
                  <a:cubicBezTo>
                    <a:pt x="9838" y="7701"/>
                    <a:pt x="13542" y="4114"/>
                    <a:pt x="13542" y="4114"/>
                  </a:cubicBezTo>
                  <a:lnTo>
                    <a:pt x="131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9">
              <a:extLst>
                <a:ext uri="{FF2B5EF4-FFF2-40B4-BE49-F238E27FC236}">
                  <a16:creationId xmlns:a16="http://schemas.microsoft.com/office/drawing/2014/main" xmlns="" id="{EC8BB986-F4C4-49E5-D8A0-1297AAB4ABCD}"/>
                </a:ext>
              </a:extLst>
            </p:cNvPr>
            <p:cNvSpPr/>
            <p:nvPr/>
          </p:nvSpPr>
          <p:spPr>
            <a:xfrm>
              <a:off x="6282775" y="2592816"/>
              <a:ext cx="344972" cy="159906"/>
            </a:xfrm>
            <a:custGeom>
              <a:avLst/>
              <a:gdLst/>
              <a:ahLst/>
              <a:cxnLst/>
              <a:rect l="l" t="t" r="r" b="b"/>
              <a:pathLst>
                <a:path w="4744" h="2199" extrusionOk="0">
                  <a:moveTo>
                    <a:pt x="2095" y="0"/>
                  </a:moveTo>
                  <a:cubicBezTo>
                    <a:pt x="1526" y="0"/>
                    <a:pt x="966" y="57"/>
                    <a:pt x="425" y="232"/>
                  </a:cubicBezTo>
                  <a:cubicBezTo>
                    <a:pt x="234" y="305"/>
                    <a:pt x="0" y="437"/>
                    <a:pt x="0" y="642"/>
                  </a:cubicBezTo>
                  <a:cubicBezTo>
                    <a:pt x="0" y="803"/>
                    <a:pt x="147" y="949"/>
                    <a:pt x="322" y="993"/>
                  </a:cubicBezTo>
                  <a:cubicBezTo>
                    <a:pt x="367" y="1001"/>
                    <a:pt x="412" y="1005"/>
                    <a:pt x="457" y="1005"/>
                  </a:cubicBezTo>
                  <a:cubicBezTo>
                    <a:pt x="573" y="1005"/>
                    <a:pt x="689" y="981"/>
                    <a:pt x="805" y="949"/>
                  </a:cubicBezTo>
                  <a:lnTo>
                    <a:pt x="805" y="949"/>
                  </a:lnTo>
                  <a:cubicBezTo>
                    <a:pt x="630" y="1008"/>
                    <a:pt x="410" y="1081"/>
                    <a:pt x="278" y="1242"/>
                  </a:cubicBezTo>
                  <a:cubicBezTo>
                    <a:pt x="147" y="1388"/>
                    <a:pt x="147" y="1681"/>
                    <a:pt x="337" y="1769"/>
                  </a:cubicBezTo>
                  <a:cubicBezTo>
                    <a:pt x="374" y="1790"/>
                    <a:pt x="414" y="1798"/>
                    <a:pt x="457" y="1798"/>
                  </a:cubicBezTo>
                  <a:cubicBezTo>
                    <a:pt x="534" y="1798"/>
                    <a:pt x="619" y="1773"/>
                    <a:pt x="703" y="1754"/>
                  </a:cubicBezTo>
                  <a:cubicBezTo>
                    <a:pt x="1013" y="1667"/>
                    <a:pt x="1324" y="1580"/>
                    <a:pt x="1635" y="1493"/>
                  </a:cubicBezTo>
                  <a:lnTo>
                    <a:pt x="1635" y="1493"/>
                  </a:lnTo>
                  <a:cubicBezTo>
                    <a:pt x="1597" y="1539"/>
                    <a:pt x="1574" y="1604"/>
                    <a:pt x="1581" y="1666"/>
                  </a:cubicBezTo>
                  <a:cubicBezTo>
                    <a:pt x="1596" y="1784"/>
                    <a:pt x="1728" y="1886"/>
                    <a:pt x="1859" y="1901"/>
                  </a:cubicBezTo>
                  <a:cubicBezTo>
                    <a:pt x="1894" y="1909"/>
                    <a:pt x="1929" y="1913"/>
                    <a:pt x="1966" y="1913"/>
                  </a:cubicBezTo>
                  <a:cubicBezTo>
                    <a:pt x="2054" y="1913"/>
                    <a:pt x="2147" y="1892"/>
                    <a:pt x="2240" y="1871"/>
                  </a:cubicBezTo>
                  <a:cubicBezTo>
                    <a:pt x="2913" y="1681"/>
                    <a:pt x="3587" y="1520"/>
                    <a:pt x="4275" y="1330"/>
                  </a:cubicBezTo>
                  <a:lnTo>
                    <a:pt x="4275" y="1330"/>
                  </a:lnTo>
                  <a:cubicBezTo>
                    <a:pt x="4216" y="1505"/>
                    <a:pt x="4246" y="1725"/>
                    <a:pt x="4275" y="1901"/>
                  </a:cubicBezTo>
                  <a:cubicBezTo>
                    <a:pt x="4285" y="2057"/>
                    <a:pt x="4333" y="2198"/>
                    <a:pt x="4433" y="2198"/>
                  </a:cubicBezTo>
                  <a:cubicBezTo>
                    <a:pt x="4474" y="2198"/>
                    <a:pt x="4523" y="2175"/>
                    <a:pt x="4582" y="2120"/>
                  </a:cubicBezTo>
                  <a:lnTo>
                    <a:pt x="4685" y="1213"/>
                  </a:lnTo>
                  <a:cubicBezTo>
                    <a:pt x="4743" y="700"/>
                    <a:pt x="4407" y="407"/>
                    <a:pt x="4172" y="261"/>
                  </a:cubicBezTo>
                  <a:cubicBezTo>
                    <a:pt x="3938" y="129"/>
                    <a:pt x="3660" y="85"/>
                    <a:pt x="3397" y="71"/>
                  </a:cubicBezTo>
                  <a:cubicBezTo>
                    <a:pt x="2961" y="33"/>
                    <a:pt x="2526" y="0"/>
                    <a:pt x="20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9">
              <a:extLst>
                <a:ext uri="{FF2B5EF4-FFF2-40B4-BE49-F238E27FC236}">
                  <a16:creationId xmlns:a16="http://schemas.microsoft.com/office/drawing/2014/main" xmlns="" id="{859B4B87-B8F9-687E-04A3-50DF64B5E2E4}"/>
                </a:ext>
              </a:extLst>
            </p:cNvPr>
            <p:cNvSpPr/>
            <p:nvPr/>
          </p:nvSpPr>
          <p:spPr>
            <a:xfrm>
              <a:off x="6350913" y="3306920"/>
              <a:ext cx="25597" cy="274727"/>
            </a:xfrm>
            <a:custGeom>
              <a:avLst/>
              <a:gdLst/>
              <a:ahLst/>
              <a:cxnLst/>
              <a:rect l="l" t="t" r="r" b="b"/>
              <a:pathLst>
                <a:path w="352" h="3778" extrusionOk="0">
                  <a:moveTo>
                    <a:pt x="337" y="1"/>
                  </a:moveTo>
                  <a:cubicBezTo>
                    <a:pt x="308" y="1"/>
                    <a:pt x="220" y="850"/>
                    <a:pt x="132" y="1889"/>
                  </a:cubicBezTo>
                  <a:cubicBezTo>
                    <a:pt x="44" y="2929"/>
                    <a:pt x="0" y="3778"/>
                    <a:pt x="15" y="3778"/>
                  </a:cubicBezTo>
                  <a:cubicBezTo>
                    <a:pt x="59" y="3778"/>
                    <a:pt x="147" y="2929"/>
                    <a:pt x="220" y="1889"/>
                  </a:cubicBezTo>
                  <a:cubicBezTo>
                    <a:pt x="308" y="850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9">
              <a:extLst>
                <a:ext uri="{FF2B5EF4-FFF2-40B4-BE49-F238E27FC236}">
                  <a16:creationId xmlns:a16="http://schemas.microsoft.com/office/drawing/2014/main" xmlns="" id="{B08A0109-07D9-3DF4-B9ED-A7F3296F41B5}"/>
                </a:ext>
              </a:extLst>
            </p:cNvPr>
            <p:cNvSpPr/>
            <p:nvPr/>
          </p:nvSpPr>
          <p:spPr>
            <a:xfrm>
              <a:off x="6756471" y="3067237"/>
              <a:ext cx="209790" cy="445249"/>
            </a:xfrm>
            <a:custGeom>
              <a:avLst/>
              <a:gdLst/>
              <a:ahLst/>
              <a:cxnLst/>
              <a:rect l="l" t="t" r="r" b="b"/>
              <a:pathLst>
                <a:path w="2885" h="6123" extrusionOk="0">
                  <a:moveTo>
                    <a:pt x="1375" y="1"/>
                  </a:moveTo>
                  <a:cubicBezTo>
                    <a:pt x="1362" y="1"/>
                    <a:pt x="1281" y="69"/>
                    <a:pt x="1201" y="149"/>
                  </a:cubicBezTo>
                  <a:cubicBezTo>
                    <a:pt x="1040" y="266"/>
                    <a:pt x="835" y="442"/>
                    <a:pt x="601" y="720"/>
                  </a:cubicBezTo>
                  <a:cubicBezTo>
                    <a:pt x="367" y="998"/>
                    <a:pt x="147" y="1364"/>
                    <a:pt x="59" y="1818"/>
                  </a:cubicBezTo>
                  <a:cubicBezTo>
                    <a:pt x="1" y="2052"/>
                    <a:pt x="1" y="2301"/>
                    <a:pt x="59" y="2550"/>
                  </a:cubicBezTo>
                  <a:cubicBezTo>
                    <a:pt x="118" y="2814"/>
                    <a:pt x="220" y="3048"/>
                    <a:pt x="367" y="3267"/>
                  </a:cubicBezTo>
                  <a:cubicBezTo>
                    <a:pt x="513" y="3487"/>
                    <a:pt x="660" y="3692"/>
                    <a:pt x="835" y="3882"/>
                  </a:cubicBezTo>
                  <a:cubicBezTo>
                    <a:pt x="996" y="4073"/>
                    <a:pt x="1143" y="4278"/>
                    <a:pt x="1289" y="4439"/>
                  </a:cubicBezTo>
                  <a:cubicBezTo>
                    <a:pt x="1582" y="4790"/>
                    <a:pt x="1860" y="5083"/>
                    <a:pt x="2094" y="5332"/>
                  </a:cubicBezTo>
                  <a:cubicBezTo>
                    <a:pt x="2328" y="5595"/>
                    <a:pt x="2519" y="5785"/>
                    <a:pt x="2665" y="5917"/>
                  </a:cubicBezTo>
                  <a:cubicBezTo>
                    <a:pt x="2782" y="6049"/>
                    <a:pt x="2885" y="6122"/>
                    <a:pt x="2885" y="6122"/>
                  </a:cubicBezTo>
                  <a:cubicBezTo>
                    <a:pt x="2885" y="6122"/>
                    <a:pt x="2812" y="6049"/>
                    <a:pt x="2680" y="5902"/>
                  </a:cubicBezTo>
                  <a:cubicBezTo>
                    <a:pt x="2533" y="5756"/>
                    <a:pt x="2343" y="5537"/>
                    <a:pt x="2123" y="5302"/>
                  </a:cubicBezTo>
                  <a:cubicBezTo>
                    <a:pt x="1904" y="5039"/>
                    <a:pt x="1640" y="4731"/>
                    <a:pt x="1348" y="4380"/>
                  </a:cubicBezTo>
                  <a:cubicBezTo>
                    <a:pt x="1201" y="4204"/>
                    <a:pt x="1055" y="4014"/>
                    <a:pt x="879" y="3838"/>
                  </a:cubicBezTo>
                  <a:cubicBezTo>
                    <a:pt x="718" y="3648"/>
                    <a:pt x="572" y="3443"/>
                    <a:pt x="425" y="3223"/>
                  </a:cubicBezTo>
                  <a:cubicBezTo>
                    <a:pt x="279" y="3004"/>
                    <a:pt x="176" y="2784"/>
                    <a:pt x="118" y="2550"/>
                  </a:cubicBezTo>
                  <a:cubicBezTo>
                    <a:pt x="59" y="2316"/>
                    <a:pt x="59" y="2082"/>
                    <a:pt x="103" y="1862"/>
                  </a:cubicBezTo>
                  <a:cubicBezTo>
                    <a:pt x="191" y="1423"/>
                    <a:pt x="411" y="1071"/>
                    <a:pt x="601" y="793"/>
                  </a:cubicBezTo>
                  <a:cubicBezTo>
                    <a:pt x="806" y="515"/>
                    <a:pt x="1011" y="339"/>
                    <a:pt x="1157" y="208"/>
                  </a:cubicBezTo>
                  <a:cubicBezTo>
                    <a:pt x="1304" y="76"/>
                    <a:pt x="1377" y="3"/>
                    <a:pt x="1377" y="3"/>
                  </a:cubicBezTo>
                  <a:cubicBezTo>
                    <a:pt x="1377" y="1"/>
                    <a:pt x="1376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9">
              <a:extLst>
                <a:ext uri="{FF2B5EF4-FFF2-40B4-BE49-F238E27FC236}">
                  <a16:creationId xmlns:a16="http://schemas.microsoft.com/office/drawing/2014/main" xmlns="" id="{EE88DEC2-F5AD-BCF7-C2FF-515C66DFB900}"/>
                </a:ext>
              </a:extLst>
            </p:cNvPr>
            <p:cNvSpPr/>
            <p:nvPr/>
          </p:nvSpPr>
          <p:spPr>
            <a:xfrm>
              <a:off x="5976188" y="3452650"/>
              <a:ext cx="26687" cy="106677"/>
            </a:xfrm>
            <a:custGeom>
              <a:avLst/>
              <a:gdLst/>
              <a:ahLst/>
              <a:cxnLst/>
              <a:rect l="l" t="t" r="r" b="b"/>
              <a:pathLst>
                <a:path w="367" h="1467" extrusionOk="0">
                  <a:moveTo>
                    <a:pt x="333" y="0"/>
                  </a:moveTo>
                  <a:cubicBezTo>
                    <a:pt x="300" y="0"/>
                    <a:pt x="215" y="326"/>
                    <a:pt x="117" y="705"/>
                  </a:cubicBezTo>
                  <a:cubicBezTo>
                    <a:pt x="29" y="1130"/>
                    <a:pt x="0" y="1466"/>
                    <a:pt x="15" y="1466"/>
                  </a:cubicBezTo>
                  <a:cubicBezTo>
                    <a:pt x="44" y="1466"/>
                    <a:pt x="146" y="1130"/>
                    <a:pt x="234" y="749"/>
                  </a:cubicBezTo>
                  <a:cubicBezTo>
                    <a:pt x="322" y="324"/>
                    <a:pt x="366" y="2"/>
                    <a:pt x="337" y="2"/>
                  </a:cubicBezTo>
                  <a:cubicBezTo>
                    <a:pt x="336" y="1"/>
                    <a:pt x="334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9">
              <a:extLst>
                <a:ext uri="{FF2B5EF4-FFF2-40B4-BE49-F238E27FC236}">
                  <a16:creationId xmlns:a16="http://schemas.microsoft.com/office/drawing/2014/main" xmlns="" id="{4471E656-27A9-7CFB-A519-23EF795E6F86}"/>
                </a:ext>
              </a:extLst>
            </p:cNvPr>
            <p:cNvSpPr/>
            <p:nvPr/>
          </p:nvSpPr>
          <p:spPr>
            <a:xfrm>
              <a:off x="5998513" y="3447486"/>
              <a:ext cx="6472" cy="111840"/>
            </a:xfrm>
            <a:custGeom>
              <a:avLst/>
              <a:gdLst/>
              <a:ahLst/>
              <a:cxnLst/>
              <a:rect l="l" t="t" r="r" b="b"/>
              <a:pathLst>
                <a:path w="89" h="1538" extrusionOk="0">
                  <a:moveTo>
                    <a:pt x="30" y="0"/>
                  </a:moveTo>
                  <a:cubicBezTo>
                    <a:pt x="0" y="0"/>
                    <a:pt x="0" y="337"/>
                    <a:pt x="0" y="761"/>
                  </a:cubicBezTo>
                  <a:cubicBezTo>
                    <a:pt x="0" y="1186"/>
                    <a:pt x="30" y="1537"/>
                    <a:pt x="59" y="1537"/>
                  </a:cubicBezTo>
                  <a:cubicBezTo>
                    <a:pt x="74" y="1537"/>
                    <a:pt x="88" y="1186"/>
                    <a:pt x="88" y="761"/>
                  </a:cubicBezTo>
                  <a:cubicBezTo>
                    <a:pt x="88" y="337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9">
              <a:extLst>
                <a:ext uri="{FF2B5EF4-FFF2-40B4-BE49-F238E27FC236}">
                  <a16:creationId xmlns:a16="http://schemas.microsoft.com/office/drawing/2014/main" xmlns="" id="{44506059-094D-1F59-5BC5-C1339F2D08A4}"/>
                </a:ext>
              </a:extLst>
            </p:cNvPr>
            <p:cNvSpPr/>
            <p:nvPr/>
          </p:nvSpPr>
          <p:spPr>
            <a:xfrm>
              <a:off x="6466901" y="3122794"/>
              <a:ext cx="116130" cy="772914"/>
            </a:xfrm>
            <a:custGeom>
              <a:avLst/>
              <a:gdLst/>
              <a:ahLst/>
              <a:cxnLst/>
              <a:rect l="l" t="t" r="r" b="b"/>
              <a:pathLst>
                <a:path w="1597" h="10629" extrusionOk="0">
                  <a:moveTo>
                    <a:pt x="1597" y="0"/>
                  </a:moveTo>
                  <a:cubicBezTo>
                    <a:pt x="1567" y="0"/>
                    <a:pt x="1567" y="29"/>
                    <a:pt x="1567" y="102"/>
                  </a:cubicBezTo>
                  <a:cubicBezTo>
                    <a:pt x="1567" y="176"/>
                    <a:pt x="1553" y="293"/>
                    <a:pt x="1553" y="410"/>
                  </a:cubicBezTo>
                  <a:cubicBezTo>
                    <a:pt x="1538" y="688"/>
                    <a:pt x="1523" y="1069"/>
                    <a:pt x="1494" y="1566"/>
                  </a:cubicBezTo>
                  <a:cubicBezTo>
                    <a:pt x="1450" y="2533"/>
                    <a:pt x="1333" y="3879"/>
                    <a:pt x="1113" y="5358"/>
                  </a:cubicBezTo>
                  <a:cubicBezTo>
                    <a:pt x="894" y="6822"/>
                    <a:pt x="616" y="8140"/>
                    <a:pt x="381" y="9091"/>
                  </a:cubicBezTo>
                  <a:cubicBezTo>
                    <a:pt x="250" y="9560"/>
                    <a:pt x="162" y="9955"/>
                    <a:pt x="89" y="10204"/>
                  </a:cubicBezTo>
                  <a:cubicBezTo>
                    <a:pt x="74" y="10336"/>
                    <a:pt x="30" y="10438"/>
                    <a:pt x="15" y="10511"/>
                  </a:cubicBezTo>
                  <a:cubicBezTo>
                    <a:pt x="1" y="10584"/>
                    <a:pt x="1" y="10628"/>
                    <a:pt x="1" y="10628"/>
                  </a:cubicBezTo>
                  <a:cubicBezTo>
                    <a:pt x="15" y="10628"/>
                    <a:pt x="15" y="10584"/>
                    <a:pt x="59" y="10540"/>
                  </a:cubicBezTo>
                  <a:cubicBezTo>
                    <a:pt x="74" y="10467"/>
                    <a:pt x="103" y="10365"/>
                    <a:pt x="147" y="10248"/>
                  </a:cubicBezTo>
                  <a:cubicBezTo>
                    <a:pt x="220" y="9984"/>
                    <a:pt x="323" y="9604"/>
                    <a:pt x="455" y="9120"/>
                  </a:cubicBezTo>
                  <a:cubicBezTo>
                    <a:pt x="718" y="8169"/>
                    <a:pt x="1011" y="6851"/>
                    <a:pt x="1231" y="5373"/>
                  </a:cubicBezTo>
                  <a:cubicBezTo>
                    <a:pt x="1450" y="3894"/>
                    <a:pt x="1538" y="2533"/>
                    <a:pt x="1567" y="1566"/>
                  </a:cubicBezTo>
                  <a:cubicBezTo>
                    <a:pt x="1597" y="1098"/>
                    <a:pt x="1597" y="688"/>
                    <a:pt x="1597" y="410"/>
                  </a:cubicBezTo>
                  <a:lnTo>
                    <a:pt x="1597" y="102"/>
                  </a:lnTo>
                  <a:lnTo>
                    <a:pt x="15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16" name="Google Shape;1416;p49">
              <a:extLst>
                <a:ext uri="{FF2B5EF4-FFF2-40B4-BE49-F238E27FC236}">
                  <a16:creationId xmlns:a16="http://schemas.microsoft.com/office/drawing/2014/main" xmlns="" id="{6CF9FCCA-3CE4-225D-616D-F42256CCC6F5}"/>
                </a:ext>
              </a:extLst>
            </p:cNvPr>
            <p:cNvGrpSpPr/>
            <p:nvPr/>
          </p:nvGrpSpPr>
          <p:grpSpPr>
            <a:xfrm>
              <a:off x="5668511" y="2548675"/>
              <a:ext cx="482274" cy="403509"/>
              <a:chOff x="5668511" y="2548675"/>
              <a:chExt cx="482274" cy="403509"/>
            </a:xfrm>
          </p:grpSpPr>
          <p:sp>
            <p:nvSpPr>
              <p:cNvPr id="1417" name="Google Shape;1417;p49">
                <a:extLst>
                  <a:ext uri="{FF2B5EF4-FFF2-40B4-BE49-F238E27FC236}">
                    <a16:creationId xmlns:a16="http://schemas.microsoft.com/office/drawing/2014/main" xmlns="" id="{AAE4B15C-A939-9E08-42A0-B809CBB2018F}"/>
                  </a:ext>
                </a:extLst>
              </p:cNvPr>
              <p:cNvSpPr/>
              <p:nvPr/>
            </p:nvSpPr>
            <p:spPr>
              <a:xfrm>
                <a:off x="5668511" y="2548675"/>
                <a:ext cx="458847" cy="403509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5549" extrusionOk="0">
                    <a:moveTo>
                      <a:pt x="3146" y="0"/>
                    </a:moveTo>
                    <a:cubicBezTo>
                      <a:pt x="2766" y="0"/>
                      <a:pt x="2379" y="77"/>
                      <a:pt x="2006" y="239"/>
                    </a:cubicBezTo>
                    <a:cubicBezTo>
                      <a:pt x="615" y="868"/>
                      <a:pt x="0" y="2508"/>
                      <a:pt x="615" y="3913"/>
                    </a:cubicBezTo>
                    <a:cubicBezTo>
                      <a:pt x="1089" y="4937"/>
                      <a:pt x="2095" y="5548"/>
                      <a:pt x="3160" y="5548"/>
                    </a:cubicBezTo>
                    <a:cubicBezTo>
                      <a:pt x="3541" y="5548"/>
                      <a:pt x="3930" y="5470"/>
                      <a:pt x="4304" y="5304"/>
                    </a:cubicBezTo>
                    <a:cubicBezTo>
                      <a:pt x="5695" y="4674"/>
                      <a:pt x="6310" y="3035"/>
                      <a:pt x="5695" y="1629"/>
                    </a:cubicBezTo>
                    <a:cubicBezTo>
                      <a:pt x="5220" y="604"/>
                      <a:pt x="4212" y="0"/>
                      <a:pt x="3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49">
                <a:extLst>
                  <a:ext uri="{FF2B5EF4-FFF2-40B4-BE49-F238E27FC236}">
                    <a16:creationId xmlns:a16="http://schemas.microsoft.com/office/drawing/2014/main" xmlns="" id="{9D05E256-90E8-55D8-93C6-A8820457634D}"/>
                  </a:ext>
                </a:extLst>
              </p:cNvPr>
              <p:cNvSpPr/>
              <p:nvPr/>
            </p:nvSpPr>
            <p:spPr>
              <a:xfrm>
                <a:off x="6034728" y="2825736"/>
                <a:ext cx="116057" cy="70318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967" extrusionOk="0">
                    <a:moveTo>
                      <a:pt x="688" y="1"/>
                    </a:moveTo>
                    <a:lnTo>
                      <a:pt x="0" y="938"/>
                    </a:lnTo>
                    <a:lnTo>
                      <a:pt x="1596" y="967"/>
                    </a:lnTo>
                    <a:lnTo>
                      <a:pt x="6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49">
                <a:extLst>
                  <a:ext uri="{FF2B5EF4-FFF2-40B4-BE49-F238E27FC236}">
                    <a16:creationId xmlns:a16="http://schemas.microsoft.com/office/drawing/2014/main" xmlns="" id="{1FC6AE82-A85D-9AB4-55FE-0C52B1F23E5D}"/>
                  </a:ext>
                </a:extLst>
              </p:cNvPr>
              <p:cNvSpPr/>
              <p:nvPr/>
            </p:nvSpPr>
            <p:spPr>
              <a:xfrm>
                <a:off x="5795189" y="2737382"/>
                <a:ext cx="39413" cy="99041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62" extrusionOk="0">
                    <a:moveTo>
                      <a:pt x="0" y="1"/>
                    </a:moveTo>
                    <a:cubicBezTo>
                      <a:pt x="15" y="469"/>
                      <a:pt x="30" y="923"/>
                      <a:pt x="44" y="1362"/>
                    </a:cubicBezTo>
                    <a:cubicBezTo>
                      <a:pt x="205" y="1318"/>
                      <a:pt x="381" y="1289"/>
                      <a:pt x="542" y="1289"/>
                    </a:cubicBezTo>
                    <a:cubicBezTo>
                      <a:pt x="527" y="835"/>
                      <a:pt x="498" y="484"/>
                      <a:pt x="469" y="30"/>
                    </a:cubicBezTo>
                    <a:cubicBezTo>
                      <a:pt x="322" y="1"/>
                      <a:pt x="132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49">
                <a:extLst>
                  <a:ext uri="{FF2B5EF4-FFF2-40B4-BE49-F238E27FC236}">
                    <a16:creationId xmlns:a16="http://schemas.microsoft.com/office/drawing/2014/main" xmlns="" id="{584DA3C8-6768-0E47-68EA-B3204B2C1370}"/>
                  </a:ext>
                </a:extLst>
              </p:cNvPr>
              <p:cNvSpPr/>
              <p:nvPr/>
            </p:nvSpPr>
            <p:spPr>
              <a:xfrm>
                <a:off x="5848420" y="2708658"/>
                <a:ext cx="50102" cy="12143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670" extrusionOk="0">
                    <a:moveTo>
                      <a:pt x="0" y="0"/>
                    </a:moveTo>
                    <a:lnTo>
                      <a:pt x="0" y="1611"/>
                    </a:lnTo>
                    <a:lnTo>
                      <a:pt x="688" y="166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49">
                <a:extLst>
                  <a:ext uri="{FF2B5EF4-FFF2-40B4-BE49-F238E27FC236}">
                    <a16:creationId xmlns:a16="http://schemas.microsoft.com/office/drawing/2014/main" xmlns="" id="{9B6BEB76-3492-4D51-F045-303145E177BB}"/>
                  </a:ext>
                </a:extLst>
              </p:cNvPr>
              <p:cNvSpPr/>
              <p:nvPr/>
            </p:nvSpPr>
            <p:spPr>
              <a:xfrm>
                <a:off x="5910159" y="2666044"/>
                <a:ext cx="66100" cy="15976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97" extrusionOk="0">
                    <a:moveTo>
                      <a:pt x="703" y="1"/>
                    </a:moveTo>
                    <a:lnTo>
                      <a:pt x="0" y="103"/>
                    </a:lnTo>
                    <a:lnTo>
                      <a:pt x="117" y="2197"/>
                    </a:lnTo>
                    <a:lnTo>
                      <a:pt x="908" y="2197"/>
                    </a:lnTo>
                    <a:lnTo>
                      <a:pt x="7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22" name="Google Shape;1422;p49">
            <a:extLst>
              <a:ext uri="{FF2B5EF4-FFF2-40B4-BE49-F238E27FC236}">
                <a16:creationId xmlns:a16="http://schemas.microsoft.com/office/drawing/2014/main" xmlns="" id="{D90EF0C6-815D-73E0-F695-132128AFE664}"/>
              </a:ext>
            </a:extLst>
          </p:cNvPr>
          <p:cNvGrpSpPr/>
          <p:nvPr/>
        </p:nvGrpSpPr>
        <p:grpSpPr>
          <a:xfrm>
            <a:off x="1713576" y="2557983"/>
            <a:ext cx="2047266" cy="2696140"/>
            <a:chOff x="1713576" y="2557983"/>
            <a:chExt cx="2047266" cy="2696140"/>
          </a:xfrm>
        </p:grpSpPr>
        <p:sp>
          <p:nvSpPr>
            <p:cNvPr id="1423" name="Google Shape;1423;p49">
              <a:extLst>
                <a:ext uri="{FF2B5EF4-FFF2-40B4-BE49-F238E27FC236}">
                  <a16:creationId xmlns:a16="http://schemas.microsoft.com/office/drawing/2014/main" xmlns="" id="{C66C621A-E84A-6D2A-C4FF-43ECD35702FC}"/>
                </a:ext>
              </a:extLst>
            </p:cNvPr>
            <p:cNvSpPr/>
            <p:nvPr/>
          </p:nvSpPr>
          <p:spPr>
            <a:xfrm>
              <a:off x="3351952" y="5113487"/>
              <a:ext cx="408891" cy="127837"/>
            </a:xfrm>
            <a:custGeom>
              <a:avLst/>
              <a:gdLst/>
              <a:ahLst/>
              <a:cxnLst/>
              <a:rect l="l" t="t" r="r" b="b"/>
              <a:pathLst>
                <a:path w="5623" h="1758" extrusionOk="0">
                  <a:moveTo>
                    <a:pt x="308" y="1"/>
                  </a:moveTo>
                  <a:lnTo>
                    <a:pt x="1" y="1758"/>
                  </a:lnTo>
                  <a:cubicBezTo>
                    <a:pt x="1" y="1758"/>
                    <a:pt x="4188" y="1758"/>
                    <a:pt x="4890" y="1728"/>
                  </a:cubicBezTo>
                  <a:cubicBezTo>
                    <a:pt x="5622" y="1728"/>
                    <a:pt x="4305" y="1070"/>
                    <a:pt x="4305" y="1070"/>
                  </a:cubicBezTo>
                  <a:lnTo>
                    <a:pt x="45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9">
              <a:extLst>
                <a:ext uri="{FF2B5EF4-FFF2-40B4-BE49-F238E27FC236}">
                  <a16:creationId xmlns:a16="http://schemas.microsoft.com/office/drawing/2014/main" xmlns="" id="{8F8759BB-55DD-A121-1A7F-67330861CD9D}"/>
                </a:ext>
              </a:extLst>
            </p:cNvPr>
            <p:cNvSpPr/>
            <p:nvPr/>
          </p:nvSpPr>
          <p:spPr>
            <a:xfrm>
              <a:off x="3163535" y="5126286"/>
              <a:ext cx="409909" cy="127837"/>
            </a:xfrm>
            <a:custGeom>
              <a:avLst/>
              <a:gdLst/>
              <a:ahLst/>
              <a:cxnLst/>
              <a:rect l="l" t="t" r="r" b="b"/>
              <a:pathLst>
                <a:path w="5637" h="1758" extrusionOk="0">
                  <a:moveTo>
                    <a:pt x="323" y="1"/>
                  </a:moveTo>
                  <a:lnTo>
                    <a:pt x="1" y="1757"/>
                  </a:lnTo>
                  <a:cubicBezTo>
                    <a:pt x="1" y="1757"/>
                    <a:pt x="4173" y="1743"/>
                    <a:pt x="4905" y="1743"/>
                  </a:cubicBezTo>
                  <a:cubicBezTo>
                    <a:pt x="5637" y="1743"/>
                    <a:pt x="4319" y="1084"/>
                    <a:pt x="4319" y="1084"/>
                  </a:cubicBezTo>
                  <a:lnTo>
                    <a:pt x="45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9">
              <a:extLst>
                <a:ext uri="{FF2B5EF4-FFF2-40B4-BE49-F238E27FC236}">
                  <a16:creationId xmlns:a16="http://schemas.microsoft.com/office/drawing/2014/main" xmlns="" id="{FB63E005-D7B0-ACA0-D5EE-1D2DD6993394}"/>
                </a:ext>
              </a:extLst>
            </p:cNvPr>
            <p:cNvSpPr/>
            <p:nvPr/>
          </p:nvSpPr>
          <p:spPr>
            <a:xfrm>
              <a:off x="2213961" y="4374731"/>
              <a:ext cx="71336" cy="878282"/>
            </a:xfrm>
            <a:custGeom>
              <a:avLst/>
              <a:gdLst/>
              <a:ahLst/>
              <a:cxnLst/>
              <a:rect l="l" t="t" r="r" b="b"/>
              <a:pathLst>
                <a:path w="981" h="12078" extrusionOk="0">
                  <a:moveTo>
                    <a:pt x="498" y="0"/>
                  </a:moveTo>
                  <a:lnTo>
                    <a:pt x="0" y="29"/>
                  </a:lnTo>
                  <a:lnTo>
                    <a:pt x="644" y="12078"/>
                  </a:lnTo>
                  <a:lnTo>
                    <a:pt x="981" y="12078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9">
              <a:extLst>
                <a:ext uri="{FF2B5EF4-FFF2-40B4-BE49-F238E27FC236}">
                  <a16:creationId xmlns:a16="http://schemas.microsoft.com/office/drawing/2014/main" xmlns="" id="{0A70D1CC-7C5C-6990-BCB7-74114437D573}"/>
                </a:ext>
              </a:extLst>
            </p:cNvPr>
            <p:cNvSpPr/>
            <p:nvPr/>
          </p:nvSpPr>
          <p:spPr>
            <a:xfrm>
              <a:off x="2854840" y="4349134"/>
              <a:ext cx="36213" cy="879373"/>
            </a:xfrm>
            <a:custGeom>
              <a:avLst/>
              <a:gdLst/>
              <a:ahLst/>
              <a:cxnLst/>
              <a:rect l="l" t="t" r="r" b="b"/>
              <a:pathLst>
                <a:path w="498" h="12093" extrusionOk="0">
                  <a:moveTo>
                    <a:pt x="498" y="1"/>
                  </a:moveTo>
                  <a:lnTo>
                    <a:pt x="0" y="15"/>
                  </a:lnTo>
                  <a:lnTo>
                    <a:pt x="44" y="12078"/>
                  </a:lnTo>
                  <a:lnTo>
                    <a:pt x="395" y="12093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9">
              <a:extLst>
                <a:ext uri="{FF2B5EF4-FFF2-40B4-BE49-F238E27FC236}">
                  <a16:creationId xmlns:a16="http://schemas.microsoft.com/office/drawing/2014/main" xmlns="" id="{0C94B142-F0E6-0A72-DD76-F532F9672B8C}"/>
                </a:ext>
              </a:extLst>
            </p:cNvPr>
            <p:cNvSpPr/>
            <p:nvPr/>
          </p:nvSpPr>
          <p:spPr>
            <a:xfrm>
              <a:off x="2250103" y="4350225"/>
              <a:ext cx="622825" cy="563197"/>
            </a:xfrm>
            <a:custGeom>
              <a:avLst/>
              <a:gdLst/>
              <a:ahLst/>
              <a:cxnLst/>
              <a:rect l="l" t="t" r="r" b="b"/>
              <a:pathLst>
                <a:path w="8565" h="7745" extrusionOk="0">
                  <a:moveTo>
                    <a:pt x="8301" y="0"/>
                  </a:moveTo>
                  <a:lnTo>
                    <a:pt x="1" y="7218"/>
                  </a:lnTo>
                  <a:lnTo>
                    <a:pt x="1" y="7745"/>
                  </a:lnTo>
                  <a:lnTo>
                    <a:pt x="8565" y="205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9">
              <a:extLst>
                <a:ext uri="{FF2B5EF4-FFF2-40B4-BE49-F238E27FC236}">
                  <a16:creationId xmlns:a16="http://schemas.microsoft.com/office/drawing/2014/main" xmlns="" id="{6EA72081-5C3E-D62D-535D-1249B171CB6C}"/>
                </a:ext>
              </a:extLst>
            </p:cNvPr>
            <p:cNvSpPr/>
            <p:nvPr/>
          </p:nvSpPr>
          <p:spPr>
            <a:xfrm>
              <a:off x="2241594" y="4374731"/>
              <a:ext cx="644132" cy="538691"/>
            </a:xfrm>
            <a:custGeom>
              <a:avLst/>
              <a:gdLst/>
              <a:ahLst/>
              <a:cxnLst/>
              <a:rect l="l" t="t" r="r" b="b"/>
              <a:pathLst>
                <a:path w="8858" h="7408" extrusionOk="0">
                  <a:moveTo>
                    <a:pt x="235" y="0"/>
                  </a:moveTo>
                  <a:lnTo>
                    <a:pt x="1" y="220"/>
                  </a:lnTo>
                  <a:lnTo>
                    <a:pt x="8784" y="7408"/>
                  </a:lnTo>
                  <a:lnTo>
                    <a:pt x="8858" y="710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9">
              <a:extLst>
                <a:ext uri="{FF2B5EF4-FFF2-40B4-BE49-F238E27FC236}">
                  <a16:creationId xmlns:a16="http://schemas.microsoft.com/office/drawing/2014/main" xmlns="" id="{E1F34396-4980-3BE8-D854-9A10F2D4578E}"/>
                </a:ext>
              </a:extLst>
            </p:cNvPr>
            <p:cNvSpPr/>
            <p:nvPr/>
          </p:nvSpPr>
          <p:spPr>
            <a:xfrm>
              <a:off x="1713576" y="3029059"/>
              <a:ext cx="1540448" cy="1438788"/>
            </a:xfrm>
            <a:custGeom>
              <a:avLst/>
              <a:gdLst/>
              <a:ahLst/>
              <a:cxnLst/>
              <a:rect l="l" t="t" r="r" b="b"/>
              <a:pathLst>
                <a:path w="21184" h="19786" extrusionOk="0">
                  <a:moveTo>
                    <a:pt x="8257" y="1"/>
                  </a:moveTo>
                  <a:cubicBezTo>
                    <a:pt x="4905" y="660"/>
                    <a:pt x="2021" y="3295"/>
                    <a:pt x="1025" y="6559"/>
                  </a:cubicBezTo>
                  <a:cubicBezTo>
                    <a:pt x="1" y="9809"/>
                    <a:pt x="835" y="13557"/>
                    <a:pt x="3075" y="16148"/>
                  </a:cubicBezTo>
                  <a:cubicBezTo>
                    <a:pt x="5074" y="18463"/>
                    <a:pt x="8150" y="19786"/>
                    <a:pt x="11217" y="19786"/>
                  </a:cubicBezTo>
                  <a:cubicBezTo>
                    <a:pt x="11563" y="19786"/>
                    <a:pt x="11909" y="19769"/>
                    <a:pt x="12254" y="19735"/>
                  </a:cubicBezTo>
                  <a:cubicBezTo>
                    <a:pt x="15665" y="19383"/>
                    <a:pt x="18827" y="17392"/>
                    <a:pt x="20671" y="14509"/>
                  </a:cubicBezTo>
                  <a:cubicBezTo>
                    <a:pt x="20891" y="14186"/>
                    <a:pt x="21096" y="13820"/>
                    <a:pt x="21125" y="13411"/>
                  </a:cubicBezTo>
                  <a:cubicBezTo>
                    <a:pt x="21184" y="12898"/>
                    <a:pt x="20950" y="12415"/>
                    <a:pt x="20730" y="11947"/>
                  </a:cubicBezTo>
                  <a:cubicBezTo>
                    <a:pt x="18739" y="7950"/>
                    <a:pt x="15972" y="4334"/>
                    <a:pt x="12620" y="1362"/>
                  </a:cubicBezTo>
                  <a:cubicBezTo>
                    <a:pt x="11434" y="308"/>
                    <a:pt x="9824" y="1"/>
                    <a:pt x="82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9">
              <a:extLst>
                <a:ext uri="{FF2B5EF4-FFF2-40B4-BE49-F238E27FC236}">
                  <a16:creationId xmlns:a16="http://schemas.microsoft.com/office/drawing/2014/main" xmlns="" id="{B3D0859D-414B-44C9-0F4D-5CD1B9085000}"/>
                </a:ext>
              </a:extLst>
            </p:cNvPr>
            <p:cNvSpPr/>
            <p:nvPr/>
          </p:nvSpPr>
          <p:spPr>
            <a:xfrm>
              <a:off x="2308651" y="3838135"/>
              <a:ext cx="1410647" cy="1314805"/>
            </a:xfrm>
            <a:custGeom>
              <a:avLst/>
              <a:gdLst/>
              <a:ahLst/>
              <a:cxnLst/>
              <a:rect l="l" t="t" r="r" b="b"/>
              <a:pathLst>
                <a:path w="19399" h="18081" extrusionOk="0">
                  <a:moveTo>
                    <a:pt x="16948" y="1"/>
                  </a:moveTo>
                  <a:cubicBezTo>
                    <a:pt x="16945" y="1"/>
                    <a:pt x="16942" y="1"/>
                    <a:pt x="16939" y="1"/>
                  </a:cubicBezTo>
                  <a:cubicBezTo>
                    <a:pt x="14655" y="30"/>
                    <a:pt x="1026" y="806"/>
                    <a:pt x="1026" y="806"/>
                  </a:cubicBezTo>
                  <a:cubicBezTo>
                    <a:pt x="1026" y="806"/>
                    <a:pt x="1" y="4905"/>
                    <a:pt x="4012" y="5710"/>
                  </a:cubicBezTo>
                  <a:cubicBezTo>
                    <a:pt x="4800" y="5869"/>
                    <a:pt x="5679" y="5928"/>
                    <a:pt x="6582" y="5928"/>
                  </a:cubicBezTo>
                  <a:cubicBezTo>
                    <a:pt x="9231" y="5928"/>
                    <a:pt x="12092" y="5419"/>
                    <a:pt x="13491" y="5419"/>
                  </a:cubicBezTo>
                  <a:cubicBezTo>
                    <a:pt x="14036" y="5419"/>
                    <a:pt x="14359" y="5496"/>
                    <a:pt x="14362" y="5710"/>
                  </a:cubicBezTo>
                  <a:cubicBezTo>
                    <a:pt x="14406" y="6662"/>
                    <a:pt x="14655" y="18081"/>
                    <a:pt x="14655" y="18081"/>
                  </a:cubicBezTo>
                  <a:lnTo>
                    <a:pt x="19325" y="18081"/>
                  </a:lnTo>
                  <a:cubicBezTo>
                    <a:pt x="19325" y="18066"/>
                    <a:pt x="19340" y="17114"/>
                    <a:pt x="19354" y="15650"/>
                  </a:cubicBezTo>
                  <a:cubicBezTo>
                    <a:pt x="19398" y="10738"/>
                    <a:pt x="19194" y="1"/>
                    <a:pt x="16948" y="1"/>
                  </a:cubicBezTo>
                  <a:close/>
                </a:path>
              </a:pathLst>
            </a:custGeom>
            <a:solidFill>
              <a:srgbClr val="15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9">
              <a:extLst>
                <a:ext uri="{FF2B5EF4-FFF2-40B4-BE49-F238E27FC236}">
                  <a16:creationId xmlns:a16="http://schemas.microsoft.com/office/drawing/2014/main" xmlns="" id="{D220D9DF-ECCC-AF58-EA49-81AA8492AF8B}"/>
                </a:ext>
              </a:extLst>
            </p:cNvPr>
            <p:cNvSpPr/>
            <p:nvPr/>
          </p:nvSpPr>
          <p:spPr>
            <a:xfrm>
              <a:off x="2308651" y="3837860"/>
              <a:ext cx="1410647" cy="1314805"/>
            </a:xfrm>
            <a:custGeom>
              <a:avLst/>
              <a:gdLst/>
              <a:ahLst/>
              <a:cxnLst/>
              <a:rect l="l" t="t" r="r" b="b"/>
              <a:pathLst>
                <a:path w="19399" h="18081" extrusionOk="0">
                  <a:moveTo>
                    <a:pt x="16948" y="1"/>
                  </a:moveTo>
                  <a:cubicBezTo>
                    <a:pt x="16945" y="1"/>
                    <a:pt x="16942" y="1"/>
                    <a:pt x="16939" y="1"/>
                  </a:cubicBezTo>
                  <a:cubicBezTo>
                    <a:pt x="14655" y="30"/>
                    <a:pt x="1026" y="806"/>
                    <a:pt x="1026" y="806"/>
                  </a:cubicBezTo>
                  <a:cubicBezTo>
                    <a:pt x="1026" y="806"/>
                    <a:pt x="1" y="4905"/>
                    <a:pt x="4012" y="5710"/>
                  </a:cubicBezTo>
                  <a:cubicBezTo>
                    <a:pt x="4800" y="5869"/>
                    <a:pt x="5679" y="5928"/>
                    <a:pt x="6582" y="5928"/>
                  </a:cubicBezTo>
                  <a:cubicBezTo>
                    <a:pt x="9231" y="5928"/>
                    <a:pt x="12092" y="5419"/>
                    <a:pt x="13491" y="5419"/>
                  </a:cubicBezTo>
                  <a:cubicBezTo>
                    <a:pt x="14036" y="5419"/>
                    <a:pt x="14359" y="5496"/>
                    <a:pt x="14362" y="5710"/>
                  </a:cubicBezTo>
                  <a:cubicBezTo>
                    <a:pt x="14406" y="6662"/>
                    <a:pt x="14655" y="18081"/>
                    <a:pt x="14655" y="18081"/>
                  </a:cubicBezTo>
                  <a:lnTo>
                    <a:pt x="19325" y="18081"/>
                  </a:lnTo>
                  <a:cubicBezTo>
                    <a:pt x="19325" y="18066"/>
                    <a:pt x="19340" y="17114"/>
                    <a:pt x="19354" y="15650"/>
                  </a:cubicBezTo>
                  <a:cubicBezTo>
                    <a:pt x="19398" y="10738"/>
                    <a:pt x="19194" y="1"/>
                    <a:pt x="16948" y="1"/>
                  </a:cubicBez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9">
              <a:extLst>
                <a:ext uri="{FF2B5EF4-FFF2-40B4-BE49-F238E27FC236}">
                  <a16:creationId xmlns:a16="http://schemas.microsoft.com/office/drawing/2014/main" xmlns="" id="{2CDDB77C-B3FB-FADB-1CCE-663A9755CBA2}"/>
                </a:ext>
              </a:extLst>
            </p:cNvPr>
            <p:cNvSpPr/>
            <p:nvPr/>
          </p:nvSpPr>
          <p:spPr>
            <a:xfrm>
              <a:off x="2170256" y="4291686"/>
              <a:ext cx="743173" cy="108640"/>
            </a:xfrm>
            <a:custGeom>
              <a:avLst/>
              <a:gdLst/>
              <a:ahLst/>
              <a:cxnLst/>
              <a:rect l="l" t="t" r="r" b="b"/>
              <a:pathLst>
                <a:path w="10220" h="1494" extrusionOk="0">
                  <a:moveTo>
                    <a:pt x="10219" y="0"/>
                  </a:moveTo>
                  <a:lnTo>
                    <a:pt x="1" y="469"/>
                  </a:lnTo>
                  <a:lnTo>
                    <a:pt x="250" y="1493"/>
                  </a:lnTo>
                  <a:lnTo>
                    <a:pt x="10044" y="981"/>
                  </a:lnTo>
                  <a:lnTo>
                    <a:pt x="10219" y="0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9">
              <a:extLst>
                <a:ext uri="{FF2B5EF4-FFF2-40B4-BE49-F238E27FC236}">
                  <a16:creationId xmlns:a16="http://schemas.microsoft.com/office/drawing/2014/main" xmlns="" id="{856440F1-70DF-D4C5-C5B7-3F47EB2D9E3F}"/>
                </a:ext>
              </a:extLst>
            </p:cNvPr>
            <p:cNvSpPr/>
            <p:nvPr/>
          </p:nvSpPr>
          <p:spPr>
            <a:xfrm>
              <a:off x="1872178" y="3059165"/>
              <a:ext cx="767606" cy="830143"/>
            </a:xfrm>
            <a:custGeom>
              <a:avLst/>
              <a:gdLst/>
              <a:ahLst/>
              <a:cxnLst/>
              <a:rect l="l" t="t" r="r" b="b"/>
              <a:pathLst>
                <a:path w="10556" h="11416" extrusionOk="0">
                  <a:moveTo>
                    <a:pt x="5434" y="1"/>
                  </a:moveTo>
                  <a:cubicBezTo>
                    <a:pt x="4815" y="1"/>
                    <a:pt x="4185" y="156"/>
                    <a:pt x="3617" y="407"/>
                  </a:cubicBezTo>
                  <a:cubicBezTo>
                    <a:pt x="1479" y="1343"/>
                    <a:pt x="1" y="3657"/>
                    <a:pt x="45" y="5999"/>
                  </a:cubicBezTo>
                  <a:cubicBezTo>
                    <a:pt x="103" y="8319"/>
                    <a:pt x="1655" y="10525"/>
                    <a:pt x="3819" y="11391"/>
                  </a:cubicBezTo>
                  <a:lnTo>
                    <a:pt x="3819" y="11391"/>
                  </a:lnTo>
                  <a:cubicBezTo>
                    <a:pt x="5108" y="11219"/>
                    <a:pt x="6226" y="10731"/>
                    <a:pt x="7423" y="10244"/>
                  </a:cubicBezTo>
                  <a:cubicBezTo>
                    <a:pt x="8682" y="9732"/>
                    <a:pt x="9516" y="8488"/>
                    <a:pt x="9956" y="7185"/>
                  </a:cubicBezTo>
                  <a:cubicBezTo>
                    <a:pt x="10556" y="5384"/>
                    <a:pt x="9678" y="3408"/>
                    <a:pt x="8536" y="1900"/>
                  </a:cubicBezTo>
                  <a:cubicBezTo>
                    <a:pt x="8067" y="1256"/>
                    <a:pt x="7511" y="612"/>
                    <a:pt x="6779" y="289"/>
                  </a:cubicBezTo>
                  <a:cubicBezTo>
                    <a:pt x="6358" y="88"/>
                    <a:pt x="5899" y="1"/>
                    <a:pt x="5434" y="1"/>
                  </a:cubicBezTo>
                  <a:close/>
                  <a:moveTo>
                    <a:pt x="3819" y="11391"/>
                  </a:moveTo>
                  <a:cubicBezTo>
                    <a:pt x="3752" y="11400"/>
                    <a:pt x="3685" y="11408"/>
                    <a:pt x="3617" y="11415"/>
                  </a:cubicBezTo>
                  <a:lnTo>
                    <a:pt x="3880" y="11415"/>
                  </a:lnTo>
                  <a:cubicBezTo>
                    <a:pt x="3860" y="11408"/>
                    <a:pt x="3839" y="11399"/>
                    <a:pt x="3819" y="11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9">
              <a:extLst>
                <a:ext uri="{FF2B5EF4-FFF2-40B4-BE49-F238E27FC236}">
                  <a16:creationId xmlns:a16="http://schemas.microsoft.com/office/drawing/2014/main" xmlns="" id="{728BF330-4DBA-CA31-75D8-AA2E63B6C78C}"/>
                </a:ext>
              </a:extLst>
            </p:cNvPr>
            <p:cNvSpPr/>
            <p:nvPr/>
          </p:nvSpPr>
          <p:spPr>
            <a:xfrm>
              <a:off x="3651121" y="5198714"/>
              <a:ext cx="30905" cy="11926"/>
            </a:xfrm>
            <a:custGeom>
              <a:avLst/>
              <a:gdLst/>
              <a:ahLst/>
              <a:cxnLst/>
              <a:rect l="l" t="t" r="r" b="b"/>
              <a:pathLst>
                <a:path w="425" h="164" extrusionOk="0">
                  <a:moveTo>
                    <a:pt x="425" y="0"/>
                  </a:moveTo>
                  <a:cubicBezTo>
                    <a:pt x="396" y="0"/>
                    <a:pt x="308" y="15"/>
                    <a:pt x="205" y="44"/>
                  </a:cubicBezTo>
                  <a:cubicBezTo>
                    <a:pt x="74" y="88"/>
                    <a:pt x="0" y="132"/>
                    <a:pt x="0" y="161"/>
                  </a:cubicBezTo>
                  <a:cubicBezTo>
                    <a:pt x="2" y="163"/>
                    <a:pt x="4" y="163"/>
                    <a:pt x="8" y="163"/>
                  </a:cubicBezTo>
                  <a:cubicBezTo>
                    <a:pt x="34" y="163"/>
                    <a:pt x="116" y="114"/>
                    <a:pt x="220" y="88"/>
                  </a:cubicBezTo>
                  <a:cubicBezTo>
                    <a:pt x="322" y="29"/>
                    <a:pt x="425" y="15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9">
              <a:extLst>
                <a:ext uri="{FF2B5EF4-FFF2-40B4-BE49-F238E27FC236}">
                  <a16:creationId xmlns:a16="http://schemas.microsoft.com/office/drawing/2014/main" xmlns="" id="{3A839C71-8DE7-58D2-8D10-A004E2CF110A}"/>
                </a:ext>
              </a:extLst>
            </p:cNvPr>
            <p:cNvSpPr/>
            <p:nvPr/>
          </p:nvSpPr>
          <p:spPr>
            <a:xfrm>
              <a:off x="3636213" y="5193333"/>
              <a:ext cx="31996" cy="10762"/>
            </a:xfrm>
            <a:custGeom>
              <a:avLst/>
              <a:gdLst/>
              <a:ahLst/>
              <a:cxnLst/>
              <a:rect l="l" t="t" r="r" b="b"/>
              <a:pathLst>
                <a:path w="440" h="148" extrusionOk="0">
                  <a:moveTo>
                    <a:pt x="440" y="1"/>
                  </a:moveTo>
                  <a:cubicBezTo>
                    <a:pt x="440" y="1"/>
                    <a:pt x="337" y="1"/>
                    <a:pt x="205" y="30"/>
                  </a:cubicBezTo>
                  <a:cubicBezTo>
                    <a:pt x="88" y="74"/>
                    <a:pt x="0" y="118"/>
                    <a:pt x="0" y="147"/>
                  </a:cubicBezTo>
                  <a:lnTo>
                    <a:pt x="220" y="74"/>
                  </a:lnTo>
                  <a:cubicBezTo>
                    <a:pt x="352" y="30"/>
                    <a:pt x="440" y="16"/>
                    <a:pt x="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9">
              <a:extLst>
                <a:ext uri="{FF2B5EF4-FFF2-40B4-BE49-F238E27FC236}">
                  <a16:creationId xmlns:a16="http://schemas.microsoft.com/office/drawing/2014/main" xmlns="" id="{157674E3-0C80-2A98-F7C4-E5301638E4AB}"/>
                </a:ext>
              </a:extLst>
            </p:cNvPr>
            <p:cNvSpPr/>
            <p:nvPr/>
          </p:nvSpPr>
          <p:spPr>
            <a:xfrm>
              <a:off x="3663919" y="5206059"/>
              <a:ext cx="25597" cy="24651"/>
            </a:xfrm>
            <a:custGeom>
              <a:avLst/>
              <a:gdLst/>
              <a:ahLst/>
              <a:cxnLst/>
              <a:rect l="l" t="t" r="r" b="b"/>
              <a:pathLst>
                <a:path w="352" h="339" extrusionOk="0">
                  <a:moveTo>
                    <a:pt x="334" y="1"/>
                  </a:moveTo>
                  <a:cubicBezTo>
                    <a:pt x="294" y="1"/>
                    <a:pt x="197" y="10"/>
                    <a:pt x="117" y="89"/>
                  </a:cubicBezTo>
                  <a:cubicBezTo>
                    <a:pt x="0" y="207"/>
                    <a:pt x="0" y="338"/>
                    <a:pt x="29" y="338"/>
                  </a:cubicBezTo>
                  <a:cubicBezTo>
                    <a:pt x="29" y="338"/>
                    <a:pt x="44" y="221"/>
                    <a:pt x="132" y="119"/>
                  </a:cubicBezTo>
                  <a:cubicBezTo>
                    <a:pt x="249" y="16"/>
                    <a:pt x="351" y="16"/>
                    <a:pt x="351" y="2"/>
                  </a:cubicBezTo>
                  <a:cubicBezTo>
                    <a:pt x="351" y="2"/>
                    <a:pt x="345" y="1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9">
              <a:extLst>
                <a:ext uri="{FF2B5EF4-FFF2-40B4-BE49-F238E27FC236}">
                  <a16:creationId xmlns:a16="http://schemas.microsoft.com/office/drawing/2014/main" xmlns="" id="{47C27C77-ACA1-1580-A4B1-FA45488E8B3E}"/>
                </a:ext>
              </a:extLst>
            </p:cNvPr>
            <p:cNvSpPr/>
            <p:nvPr/>
          </p:nvSpPr>
          <p:spPr>
            <a:xfrm>
              <a:off x="3501027" y="5212531"/>
              <a:ext cx="71409" cy="3272"/>
            </a:xfrm>
            <a:custGeom>
              <a:avLst/>
              <a:gdLst/>
              <a:ahLst/>
              <a:cxnLst/>
              <a:rect l="l" t="t" r="r" b="b"/>
              <a:pathLst>
                <a:path w="982" h="45" extrusionOk="0">
                  <a:moveTo>
                    <a:pt x="483" y="0"/>
                  </a:moveTo>
                  <a:cubicBezTo>
                    <a:pt x="220" y="0"/>
                    <a:pt x="0" y="0"/>
                    <a:pt x="0" y="30"/>
                  </a:cubicBezTo>
                  <a:cubicBezTo>
                    <a:pt x="0" y="44"/>
                    <a:pt x="220" y="44"/>
                    <a:pt x="483" y="44"/>
                  </a:cubicBezTo>
                  <a:cubicBezTo>
                    <a:pt x="761" y="44"/>
                    <a:pt x="981" y="44"/>
                    <a:pt x="981" y="30"/>
                  </a:cubicBezTo>
                  <a:cubicBezTo>
                    <a:pt x="981" y="30"/>
                    <a:pt x="761" y="0"/>
                    <a:pt x="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9">
              <a:extLst>
                <a:ext uri="{FF2B5EF4-FFF2-40B4-BE49-F238E27FC236}">
                  <a16:creationId xmlns:a16="http://schemas.microsoft.com/office/drawing/2014/main" xmlns="" id="{BA051FCE-8367-A75C-E564-9FCD2D9E746C}"/>
                </a:ext>
              </a:extLst>
            </p:cNvPr>
            <p:cNvSpPr/>
            <p:nvPr/>
          </p:nvSpPr>
          <p:spPr>
            <a:xfrm>
              <a:off x="3169934" y="5240237"/>
              <a:ext cx="363078" cy="3200"/>
            </a:xfrm>
            <a:custGeom>
              <a:avLst/>
              <a:gdLst/>
              <a:ahLst/>
              <a:cxnLst/>
              <a:rect l="l" t="t" r="r" b="b"/>
              <a:pathLst>
                <a:path w="4993" h="44" extrusionOk="0">
                  <a:moveTo>
                    <a:pt x="2504" y="0"/>
                  </a:moveTo>
                  <a:cubicBezTo>
                    <a:pt x="1128" y="0"/>
                    <a:pt x="0" y="0"/>
                    <a:pt x="0" y="29"/>
                  </a:cubicBezTo>
                  <a:cubicBezTo>
                    <a:pt x="0" y="44"/>
                    <a:pt x="1128" y="44"/>
                    <a:pt x="2504" y="44"/>
                  </a:cubicBezTo>
                  <a:cubicBezTo>
                    <a:pt x="3865" y="44"/>
                    <a:pt x="4992" y="44"/>
                    <a:pt x="4992" y="29"/>
                  </a:cubicBezTo>
                  <a:cubicBezTo>
                    <a:pt x="4992" y="29"/>
                    <a:pt x="3865" y="15"/>
                    <a:pt x="2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9">
              <a:extLst>
                <a:ext uri="{FF2B5EF4-FFF2-40B4-BE49-F238E27FC236}">
                  <a16:creationId xmlns:a16="http://schemas.microsoft.com/office/drawing/2014/main" xmlns="" id="{3B41B2DB-8D21-0F9E-45FB-47C6E4EB33EE}"/>
                </a:ext>
              </a:extLst>
            </p:cNvPr>
            <p:cNvSpPr/>
            <p:nvPr/>
          </p:nvSpPr>
          <p:spPr>
            <a:xfrm>
              <a:off x="3463722" y="5211077"/>
              <a:ext cx="29887" cy="12726"/>
            </a:xfrm>
            <a:custGeom>
              <a:avLst/>
              <a:gdLst/>
              <a:ahLst/>
              <a:cxnLst/>
              <a:rect l="l" t="t" r="r" b="b"/>
              <a:pathLst>
                <a:path w="411" h="175" extrusionOk="0">
                  <a:moveTo>
                    <a:pt x="395" y="0"/>
                  </a:moveTo>
                  <a:cubicBezTo>
                    <a:pt x="362" y="0"/>
                    <a:pt x="281" y="20"/>
                    <a:pt x="191" y="64"/>
                  </a:cubicBezTo>
                  <a:cubicBezTo>
                    <a:pt x="74" y="94"/>
                    <a:pt x="1" y="152"/>
                    <a:pt x="1" y="167"/>
                  </a:cubicBezTo>
                  <a:cubicBezTo>
                    <a:pt x="4" y="172"/>
                    <a:pt x="9" y="175"/>
                    <a:pt x="16" y="175"/>
                  </a:cubicBezTo>
                  <a:cubicBezTo>
                    <a:pt x="49" y="175"/>
                    <a:pt x="125" y="129"/>
                    <a:pt x="220" y="94"/>
                  </a:cubicBezTo>
                  <a:cubicBezTo>
                    <a:pt x="323" y="50"/>
                    <a:pt x="411" y="20"/>
                    <a:pt x="411" y="6"/>
                  </a:cubicBezTo>
                  <a:cubicBezTo>
                    <a:pt x="411" y="2"/>
                    <a:pt x="405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9">
              <a:extLst>
                <a:ext uri="{FF2B5EF4-FFF2-40B4-BE49-F238E27FC236}">
                  <a16:creationId xmlns:a16="http://schemas.microsoft.com/office/drawing/2014/main" xmlns="" id="{BC1A99D0-7B1F-55AC-0015-93EC97FB4BD6}"/>
                </a:ext>
              </a:extLst>
            </p:cNvPr>
            <p:cNvSpPr/>
            <p:nvPr/>
          </p:nvSpPr>
          <p:spPr>
            <a:xfrm>
              <a:off x="3449905" y="5206132"/>
              <a:ext cx="31996" cy="10689"/>
            </a:xfrm>
            <a:custGeom>
              <a:avLst/>
              <a:gdLst/>
              <a:ahLst/>
              <a:cxnLst/>
              <a:rect l="l" t="t" r="r" b="b"/>
              <a:pathLst>
                <a:path w="440" h="147" extrusionOk="0">
                  <a:moveTo>
                    <a:pt x="440" y="1"/>
                  </a:moveTo>
                  <a:cubicBezTo>
                    <a:pt x="425" y="1"/>
                    <a:pt x="337" y="1"/>
                    <a:pt x="205" y="30"/>
                  </a:cubicBezTo>
                  <a:cubicBezTo>
                    <a:pt x="88" y="74"/>
                    <a:pt x="1" y="132"/>
                    <a:pt x="1" y="147"/>
                  </a:cubicBezTo>
                  <a:lnTo>
                    <a:pt x="220" y="74"/>
                  </a:lnTo>
                  <a:cubicBezTo>
                    <a:pt x="352" y="44"/>
                    <a:pt x="440" y="15"/>
                    <a:pt x="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9">
              <a:extLst>
                <a:ext uri="{FF2B5EF4-FFF2-40B4-BE49-F238E27FC236}">
                  <a16:creationId xmlns:a16="http://schemas.microsoft.com/office/drawing/2014/main" xmlns="" id="{6D7DCA40-6F24-8A78-1D4F-35B41F249DA2}"/>
                </a:ext>
              </a:extLst>
            </p:cNvPr>
            <p:cNvSpPr/>
            <p:nvPr/>
          </p:nvSpPr>
          <p:spPr>
            <a:xfrm>
              <a:off x="3172043" y="5200242"/>
              <a:ext cx="102314" cy="41085"/>
            </a:xfrm>
            <a:custGeom>
              <a:avLst/>
              <a:gdLst/>
              <a:ahLst/>
              <a:cxnLst/>
              <a:rect l="l" t="t" r="r" b="b"/>
              <a:pathLst>
                <a:path w="1407" h="565" extrusionOk="0">
                  <a:moveTo>
                    <a:pt x="400" y="0"/>
                  </a:moveTo>
                  <a:cubicBezTo>
                    <a:pt x="339" y="0"/>
                    <a:pt x="284" y="3"/>
                    <a:pt x="235" y="8"/>
                  </a:cubicBezTo>
                  <a:cubicBezTo>
                    <a:pt x="88" y="23"/>
                    <a:pt x="1" y="52"/>
                    <a:pt x="1" y="52"/>
                  </a:cubicBezTo>
                  <a:cubicBezTo>
                    <a:pt x="1" y="57"/>
                    <a:pt x="10" y="59"/>
                    <a:pt x="29" y="59"/>
                  </a:cubicBezTo>
                  <a:cubicBezTo>
                    <a:pt x="66" y="59"/>
                    <a:pt x="137" y="52"/>
                    <a:pt x="235" y="52"/>
                  </a:cubicBezTo>
                  <a:cubicBezTo>
                    <a:pt x="296" y="40"/>
                    <a:pt x="366" y="33"/>
                    <a:pt x="444" y="33"/>
                  </a:cubicBezTo>
                  <a:cubicBezTo>
                    <a:pt x="554" y="33"/>
                    <a:pt x="677" y="47"/>
                    <a:pt x="806" y="82"/>
                  </a:cubicBezTo>
                  <a:cubicBezTo>
                    <a:pt x="1011" y="140"/>
                    <a:pt x="1186" y="243"/>
                    <a:pt x="1274" y="360"/>
                  </a:cubicBezTo>
                  <a:cubicBezTo>
                    <a:pt x="1377" y="462"/>
                    <a:pt x="1406" y="565"/>
                    <a:pt x="1406" y="565"/>
                  </a:cubicBezTo>
                  <a:lnTo>
                    <a:pt x="1406" y="477"/>
                  </a:lnTo>
                  <a:cubicBezTo>
                    <a:pt x="1391" y="448"/>
                    <a:pt x="1377" y="389"/>
                    <a:pt x="1318" y="345"/>
                  </a:cubicBezTo>
                  <a:cubicBezTo>
                    <a:pt x="1230" y="228"/>
                    <a:pt x="1040" y="96"/>
                    <a:pt x="820" y="52"/>
                  </a:cubicBezTo>
                  <a:cubicBezTo>
                    <a:pt x="664" y="13"/>
                    <a:pt x="521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9">
              <a:extLst>
                <a:ext uri="{FF2B5EF4-FFF2-40B4-BE49-F238E27FC236}">
                  <a16:creationId xmlns:a16="http://schemas.microsoft.com/office/drawing/2014/main" xmlns="" id="{DE39BBAB-F696-4A18-5F62-37D9699F9D4B}"/>
                </a:ext>
              </a:extLst>
            </p:cNvPr>
            <p:cNvSpPr/>
            <p:nvPr/>
          </p:nvSpPr>
          <p:spPr>
            <a:xfrm>
              <a:off x="3476521" y="5219730"/>
              <a:ext cx="25597" cy="23706"/>
            </a:xfrm>
            <a:custGeom>
              <a:avLst/>
              <a:gdLst/>
              <a:ahLst/>
              <a:cxnLst/>
              <a:rect l="l" t="t" r="r" b="b"/>
              <a:pathLst>
                <a:path w="352" h="326" extrusionOk="0">
                  <a:moveTo>
                    <a:pt x="314" y="1"/>
                  </a:moveTo>
                  <a:cubicBezTo>
                    <a:pt x="267" y="1"/>
                    <a:pt x="186" y="14"/>
                    <a:pt x="118" y="92"/>
                  </a:cubicBezTo>
                  <a:cubicBezTo>
                    <a:pt x="1" y="194"/>
                    <a:pt x="1" y="326"/>
                    <a:pt x="15" y="326"/>
                  </a:cubicBezTo>
                  <a:cubicBezTo>
                    <a:pt x="44" y="326"/>
                    <a:pt x="59" y="209"/>
                    <a:pt x="132" y="106"/>
                  </a:cubicBezTo>
                  <a:cubicBezTo>
                    <a:pt x="235" y="19"/>
                    <a:pt x="352" y="19"/>
                    <a:pt x="352" y="4"/>
                  </a:cubicBezTo>
                  <a:cubicBezTo>
                    <a:pt x="352" y="4"/>
                    <a:pt x="337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9">
              <a:extLst>
                <a:ext uri="{FF2B5EF4-FFF2-40B4-BE49-F238E27FC236}">
                  <a16:creationId xmlns:a16="http://schemas.microsoft.com/office/drawing/2014/main" xmlns="" id="{ADDE9C21-B76A-B6B9-DE0F-979AE5624A9D}"/>
                </a:ext>
              </a:extLst>
            </p:cNvPr>
            <p:cNvSpPr/>
            <p:nvPr/>
          </p:nvSpPr>
          <p:spPr>
            <a:xfrm>
              <a:off x="3312610" y="5226348"/>
              <a:ext cx="72427" cy="2182"/>
            </a:xfrm>
            <a:custGeom>
              <a:avLst/>
              <a:gdLst/>
              <a:ahLst/>
              <a:cxnLst/>
              <a:rect l="l" t="t" r="r" b="b"/>
              <a:pathLst>
                <a:path w="996" h="30" extrusionOk="0">
                  <a:moveTo>
                    <a:pt x="498" y="1"/>
                  </a:moveTo>
                  <a:cubicBezTo>
                    <a:pt x="220" y="1"/>
                    <a:pt x="0" y="1"/>
                    <a:pt x="0" y="15"/>
                  </a:cubicBezTo>
                  <a:cubicBezTo>
                    <a:pt x="0" y="30"/>
                    <a:pt x="220" y="30"/>
                    <a:pt x="498" y="30"/>
                  </a:cubicBezTo>
                  <a:cubicBezTo>
                    <a:pt x="776" y="30"/>
                    <a:pt x="996" y="30"/>
                    <a:pt x="996" y="15"/>
                  </a:cubicBezTo>
                  <a:cubicBezTo>
                    <a:pt x="996" y="1"/>
                    <a:pt x="776" y="1"/>
                    <a:pt x="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9">
              <a:extLst>
                <a:ext uri="{FF2B5EF4-FFF2-40B4-BE49-F238E27FC236}">
                  <a16:creationId xmlns:a16="http://schemas.microsoft.com/office/drawing/2014/main" xmlns="" id="{A25A0C30-6BF7-0B7A-2568-9183F62B37BE}"/>
                </a:ext>
              </a:extLst>
            </p:cNvPr>
            <p:cNvSpPr/>
            <p:nvPr/>
          </p:nvSpPr>
          <p:spPr>
            <a:xfrm>
              <a:off x="3338135" y="3481446"/>
              <a:ext cx="250221" cy="313994"/>
            </a:xfrm>
            <a:custGeom>
              <a:avLst/>
              <a:gdLst/>
              <a:ahLst/>
              <a:cxnLst/>
              <a:rect l="l" t="t" r="r" b="b"/>
              <a:pathLst>
                <a:path w="3441" h="4318" extrusionOk="0">
                  <a:moveTo>
                    <a:pt x="1294" y="0"/>
                  </a:moveTo>
                  <a:cubicBezTo>
                    <a:pt x="1104" y="0"/>
                    <a:pt x="0" y="1627"/>
                    <a:pt x="0" y="1627"/>
                  </a:cubicBezTo>
                  <a:cubicBezTo>
                    <a:pt x="0" y="1627"/>
                    <a:pt x="612" y="4317"/>
                    <a:pt x="1128" y="4317"/>
                  </a:cubicBezTo>
                  <a:cubicBezTo>
                    <a:pt x="1148" y="4317"/>
                    <a:pt x="1167" y="4314"/>
                    <a:pt x="1186" y="4306"/>
                  </a:cubicBezTo>
                  <a:cubicBezTo>
                    <a:pt x="1186" y="4306"/>
                    <a:pt x="3075" y="3193"/>
                    <a:pt x="3177" y="2944"/>
                  </a:cubicBezTo>
                  <a:cubicBezTo>
                    <a:pt x="3216" y="2871"/>
                    <a:pt x="3130" y="2846"/>
                    <a:pt x="2998" y="2846"/>
                  </a:cubicBezTo>
                  <a:cubicBezTo>
                    <a:pt x="2733" y="2846"/>
                    <a:pt x="2284" y="2944"/>
                    <a:pt x="2284" y="2944"/>
                  </a:cubicBezTo>
                  <a:cubicBezTo>
                    <a:pt x="2284" y="2944"/>
                    <a:pt x="3250" y="2607"/>
                    <a:pt x="3367" y="2358"/>
                  </a:cubicBezTo>
                  <a:cubicBezTo>
                    <a:pt x="3397" y="2280"/>
                    <a:pt x="3257" y="2254"/>
                    <a:pt x="3057" y="2254"/>
                  </a:cubicBezTo>
                  <a:cubicBezTo>
                    <a:pt x="2658" y="2254"/>
                    <a:pt x="2021" y="2358"/>
                    <a:pt x="2021" y="2358"/>
                  </a:cubicBezTo>
                  <a:cubicBezTo>
                    <a:pt x="2021" y="2358"/>
                    <a:pt x="3441" y="2051"/>
                    <a:pt x="3382" y="1744"/>
                  </a:cubicBezTo>
                  <a:cubicBezTo>
                    <a:pt x="3353" y="1622"/>
                    <a:pt x="3085" y="1585"/>
                    <a:pt x="2772" y="1585"/>
                  </a:cubicBezTo>
                  <a:cubicBezTo>
                    <a:pt x="2295" y="1585"/>
                    <a:pt x="1713" y="1670"/>
                    <a:pt x="1713" y="1670"/>
                  </a:cubicBezTo>
                  <a:cubicBezTo>
                    <a:pt x="1713" y="1670"/>
                    <a:pt x="3353" y="1290"/>
                    <a:pt x="3338" y="938"/>
                  </a:cubicBezTo>
                  <a:cubicBezTo>
                    <a:pt x="3331" y="851"/>
                    <a:pt x="3191" y="818"/>
                    <a:pt x="2985" y="818"/>
                  </a:cubicBezTo>
                  <a:cubicBezTo>
                    <a:pt x="2367" y="818"/>
                    <a:pt x="1157" y="1114"/>
                    <a:pt x="1157" y="1114"/>
                  </a:cubicBezTo>
                  <a:cubicBezTo>
                    <a:pt x="1552" y="602"/>
                    <a:pt x="1464" y="60"/>
                    <a:pt x="1303" y="2"/>
                  </a:cubicBezTo>
                  <a:cubicBezTo>
                    <a:pt x="1301" y="1"/>
                    <a:pt x="1298" y="0"/>
                    <a:pt x="1294" y="0"/>
                  </a:cubicBezTo>
                  <a:close/>
                </a:path>
              </a:pathLst>
            </a:custGeom>
            <a:solidFill>
              <a:srgbClr val="E4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9">
              <a:extLst>
                <a:ext uri="{FF2B5EF4-FFF2-40B4-BE49-F238E27FC236}">
                  <a16:creationId xmlns:a16="http://schemas.microsoft.com/office/drawing/2014/main" xmlns="" id="{0E31901D-7E7F-5684-4650-AEB59EDAEBD2}"/>
                </a:ext>
              </a:extLst>
            </p:cNvPr>
            <p:cNvSpPr/>
            <p:nvPr/>
          </p:nvSpPr>
          <p:spPr>
            <a:xfrm>
              <a:off x="2604611" y="3226056"/>
              <a:ext cx="818726" cy="729357"/>
            </a:xfrm>
            <a:custGeom>
              <a:avLst/>
              <a:gdLst/>
              <a:ahLst/>
              <a:cxnLst/>
              <a:rect l="l" t="t" r="r" b="b"/>
              <a:pathLst>
                <a:path w="11259" h="10030" extrusionOk="0">
                  <a:moveTo>
                    <a:pt x="381" y="0"/>
                  </a:moveTo>
                  <a:cubicBezTo>
                    <a:pt x="381" y="0"/>
                    <a:pt x="1" y="2782"/>
                    <a:pt x="806" y="6968"/>
                  </a:cubicBezTo>
                  <a:cubicBezTo>
                    <a:pt x="1282" y="9437"/>
                    <a:pt x="2794" y="10030"/>
                    <a:pt x="4152" y="10030"/>
                  </a:cubicBezTo>
                  <a:cubicBezTo>
                    <a:pt x="5089" y="10030"/>
                    <a:pt x="5954" y="9747"/>
                    <a:pt x="6354" y="9604"/>
                  </a:cubicBezTo>
                  <a:cubicBezTo>
                    <a:pt x="7350" y="9267"/>
                    <a:pt x="11259" y="7832"/>
                    <a:pt x="11259" y="7832"/>
                  </a:cubicBezTo>
                  <a:lnTo>
                    <a:pt x="10087" y="5139"/>
                  </a:lnTo>
                  <a:cubicBezTo>
                    <a:pt x="10087" y="5139"/>
                    <a:pt x="7687" y="6017"/>
                    <a:pt x="4978" y="6588"/>
                  </a:cubicBezTo>
                  <a:cubicBezTo>
                    <a:pt x="4952" y="6593"/>
                    <a:pt x="4927" y="6596"/>
                    <a:pt x="4902" y="6596"/>
                  </a:cubicBezTo>
                  <a:cubicBezTo>
                    <a:pt x="3733" y="6596"/>
                    <a:pt x="3719" y="659"/>
                    <a:pt x="3719" y="659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9">
              <a:extLst>
                <a:ext uri="{FF2B5EF4-FFF2-40B4-BE49-F238E27FC236}">
                  <a16:creationId xmlns:a16="http://schemas.microsoft.com/office/drawing/2014/main" xmlns="" id="{B7FB23D7-FBC9-69FC-7C9E-A265C6095FB6}"/>
                </a:ext>
              </a:extLst>
            </p:cNvPr>
            <p:cNvSpPr/>
            <p:nvPr/>
          </p:nvSpPr>
          <p:spPr>
            <a:xfrm>
              <a:off x="2130915" y="3037495"/>
              <a:ext cx="712268" cy="965470"/>
            </a:xfrm>
            <a:custGeom>
              <a:avLst/>
              <a:gdLst/>
              <a:ahLst/>
              <a:cxnLst/>
              <a:rect l="l" t="t" r="r" b="b"/>
              <a:pathLst>
                <a:path w="9795" h="13277" extrusionOk="0">
                  <a:moveTo>
                    <a:pt x="5865" y="1"/>
                  </a:moveTo>
                  <a:cubicBezTo>
                    <a:pt x="4264" y="1"/>
                    <a:pt x="2122" y="133"/>
                    <a:pt x="1493" y="602"/>
                  </a:cubicBezTo>
                  <a:cubicBezTo>
                    <a:pt x="1493" y="602"/>
                    <a:pt x="176" y="1041"/>
                    <a:pt x="103" y="3266"/>
                  </a:cubicBezTo>
                  <a:cubicBezTo>
                    <a:pt x="0" y="5521"/>
                    <a:pt x="337" y="7409"/>
                    <a:pt x="337" y="7409"/>
                  </a:cubicBezTo>
                  <a:lnTo>
                    <a:pt x="439" y="12182"/>
                  </a:lnTo>
                  <a:cubicBezTo>
                    <a:pt x="439" y="12182"/>
                    <a:pt x="1962" y="13276"/>
                    <a:pt x="4579" y="13276"/>
                  </a:cubicBezTo>
                  <a:cubicBezTo>
                    <a:pt x="6013" y="13276"/>
                    <a:pt x="7774" y="12948"/>
                    <a:pt x="9794" y="11933"/>
                  </a:cubicBezTo>
                  <a:lnTo>
                    <a:pt x="8594" y="7322"/>
                  </a:lnTo>
                  <a:lnTo>
                    <a:pt x="8330" y="1934"/>
                  </a:lnTo>
                  <a:cubicBezTo>
                    <a:pt x="8330" y="1934"/>
                    <a:pt x="8242" y="221"/>
                    <a:pt x="7686" y="90"/>
                  </a:cubicBezTo>
                  <a:cubicBezTo>
                    <a:pt x="7491" y="42"/>
                    <a:pt x="6764" y="1"/>
                    <a:pt x="58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9">
              <a:extLst>
                <a:ext uri="{FF2B5EF4-FFF2-40B4-BE49-F238E27FC236}">
                  <a16:creationId xmlns:a16="http://schemas.microsoft.com/office/drawing/2014/main" xmlns="" id="{F42CB863-CA2A-C519-DF8B-A556747103E4}"/>
                </a:ext>
              </a:extLst>
            </p:cNvPr>
            <p:cNvSpPr/>
            <p:nvPr/>
          </p:nvSpPr>
          <p:spPr>
            <a:xfrm>
              <a:off x="2090410" y="3865841"/>
              <a:ext cx="1443515" cy="1313714"/>
            </a:xfrm>
            <a:custGeom>
              <a:avLst/>
              <a:gdLst/>
              <a:ahLst/>
              <a:cxnLst/>
              <a:rect l="l" t="t" r="r" b="b"/>
              <a:pathLst>
                <a:path w="19851" h="18066" extrusionOk="0">
                  <a:moveTo>
                    <a:pt x="16949" y="0"/>
                  </a:moveTo>
                  <a:cubicBezTo>
                    <a:pt x="16946" y="0"/>
                    <a:pt x="16942" y="0"/>
                    <a:pt x="16939" y="0"/>
                  </a:cubicBezTo>
                  <a:cubicBezTo>
                    <a:pt x="14655" y="30"/>
                    <a:pt x="1026" y="791"/>
                    <a:pt x="1026" y="791"/>
                  </a:cubicBezTo>
                  <a:cubicBezTo>
                    <a:pt x="1026" y="791"/>
                    <a:pt x="1" y="4890"/>
                    <a:pt x="3998" y="5695"/>
                  </a:cubicBezTo>
                  <a:cubicBezTo>
                    <a:pt x="4788" y="5854"/>
                    <a:pt x="5669" y="5913"/>
                    <a:pt x="6574" y="5913"/>
                  </a:cubicBezTo>
                  <a:cubicBezTo>
                    <a:pt x="9229" y="5913"/>
                    <a:pt x="12092" y="5404"/>
                    <a:pt x="13491" y="5404"/>
                  </a:cubicBezTo>
                  <a:cubicBezTo>
                    <a:pt x="14036" y="5404"/>
                    <a:pt x="14359" y="5481"/>
                    <a:pt x="14362" y="5695"/>
                  </a:cubicBezTo>
                  <a:cubicBezTo>
                    <a:pt x="14392" y="6647"/>
                    <a:pt x="14655" y="18066"/>
                    <a:pt x="14655" y="18066"/>
                  </a:cubicBezTo>
                  <a:lnTo>
                    <a:pt x="19325" y="18066"/>
                  </a:lnTo>
                  <a:cubicBezTo>
                    <a:pt x="19325" y="18066"/>
                    <a:pt x="19851" y="0"/>
                    <a:pt x="16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9">
              <a:extLst>
                <a:ext uri="{FF2B5EF4-FFF2-40B4-BE49-F238E27FC236}">
                  <a16:creationId xmlns:a16="http://schemas.microsoft.com/office/drawing/2014/main" xmlns="" id="{7476C8D7-234F-20F1-C1CF-4F545429671E}"/>
                </a:ext>
              </a:extLst>
            </p:cNvPr>
            <p:cNvSpPr/>
            <p:nvPr/>
          </p:nvSpPr>
          <p:spPr>
            <a:xfrm>
              <a:off x="2638717" y="3043967"/>
              <a:ext cx="236405" cy="257711"/>
            </a:xfrm>
            <a:custGeom>
              <a:avLst/>
              <a:gdLst/>
              <a:ahLst/>
              <a:cxnLst/>
              <a:rect l="l" t="t" r="r" b="b"/>
              <a:pathLst>
                <a:path w="3251" h="3544" extrusionOk="0">
                  <a:moveTo>
                    <a:pt x="316" y="0"/>
                  </a:moveTo>
                  <a:cubicBezTo>
                    <a:pt x="121" y="0"/>
                    <a:pt x="0" y="15"/>
                    <a:pt x="0" y="15"/>
                  </a:cubicBezTo>
                  <a:lnTo>
                    <a:pt x="630" y="3543"/>
                  </a:lnTo>
                  <a:lnTo>
                    <a:pt x="3250" y="3397"/>
                  </a:lnTo>
                  <a:lnTo>
                    <a:pt x="3236" y="2343"/>
                  </a:lnTo>
                  <a:cubicBezTo>
                    <a:pt x="2888" y="221"/>
                    <a:pt x="1061" y="0"/>
                    <a:pt x="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9">
              <a:extLst>
                <a:ext uri="{FF2B5EF4-FFF2-40B4-BE49-F238E27FC236}">
                  <a16:creationId xmlns:a16="http://schemas.microsoft.com/office/drawing/2014/main" xmlns="" id="{62EE2A3C-632C-1BAF-B7CB-A5D9D6D9AA19}"/>
                </a:ext>
              </a:extLst>
            </p:cNvPr>
            <p:cNvSpPr/>
            <p:nvPr/>
          </p:nvSpPr>
          <p:spPr>
            <a:xfrm>
              <a:off x="2844150" y="3516570"/>
              <a:ext cx="250221" cy="312903"/>
            </a:xfrm>
            <a:custGeom>
              <a:avLst/>
              <a:gdLst/>
              <a:ahLst/>
              <a:cxnLst/>
              <a:rect l="l" t="t" r="r" b="b"/>
              <a:pathLst>
                <a:path w="3441" h="4303" extrusionOk="0">
                  <a:moveTo>
                    <a:pt x="1294" y="0"/>
                  </a:moveTo>
                  <a:cubicBezTo>
                    <a:pt x="1104" y="0"/>
                    <a:pt x="1" y="1627"/>
                    <a:pt x="1" y="1627"/>
                  </a:cubicBezTo>
                  <a:cubicBezTo>
                    <a:pt x="1" y="1627"/>
                    <a:pt x="612" y="4303"/>
                    <a:pt x="1141" y="4303"/>
                  </a:cubicBezTo>
                  <a:cubicBezTo>
                    <a:pt x="1161" y="4303"/>
                    <a:pt x="1181" y="4299"/>
                    <a:pt x="1201" y="4291"/>
                  </a:cubicBezTo>
                  <a:cubicBezTo>
                    <a:pt x="1201" y="4291"/>
                    <a:pt x="3075" y="3178"/>
                    <a:pt x="3192" y="2944"/>
                  </a:cubicBezTo>
                  <a:cubicBezTo>
                    <a:pt x="3226" y="2871"/>
                    <a:pt x="3138" y="2847"/>
                    <a:pt x="3006" y="2847"/>
                  </a:cubicBezTo>
                  <a:cubicBezTo>
                    <a:pt x="2742" y="2847"/>
                    <a:pt x="2299" y="2944"/>
                    <a:pt x="2299" y="2944"/>
                  </a:cubicBezTo>
                  <a:cubicBezTo>
                    <a:pt x="2299" y="2944"/>
                    <a:pt x="3265" y="2593"/>
                    <a:pt x="3368" y="2359"/>
                  </a:cubicBezTo>
                  <a:cubicBezTo>
                    <a:pt x="3402" y="2281"/>
                    <a:pt x="3264" y="2254"/>
                    <a:pt x="3064" y="2254"/>
                  </a:cubicBezTo>
                  <a:cubicBezTo>
                    <a:pt x="2665" y="2254"/>
                    <a:pt x="2021" y="2359"/>
                    <a:pt x="2021" y="2359"/>
                  </a:cubicBezTo>
                  <a:cubicBezTo>
                    <a:pt x="2021" y="2359"/>
                    <a:pt x="3441" y="2051"/>
                    <a:pt x="3397" y="1729"/>
                  </a:cubicBezTo>
                  <a:cubicBezTo>
                    <a:pt x="3368" y="1607"/>
                    <a:pt x="3100" y="1571"/>
                    <a:pt x="2787" y="1571"/>
                  </a:cubicBezTo>
                  <a:cubicBezTo>
                    <a:pt x="2310" y="1571"/>
                    <a:pt x="1728" y="1656"/>
                    <a:pt x="1728" y="1656"/>
                  </a:cubicBezTo>
                  <a:cubicBezTo>
                    <a:pt x="1728" y="1656"/>
                    <a:pt x="3353" y="1275"/>
                    <a:pt x="3338" y="924"/>
                  </a:cubicBezTo>
                  <a:cubicBezTo>
                    <a:pt x="3335" y="842"/>
                    <a:pt x="3205" y="812"/>
                    <a:pt x="3011" y="812"/>
                  </a:cubicBezTo>
                  <a:cubicBezTo>
                    <a:pt x="2402" y="812"/>
                    <a:pt x="1157" y="1114"/>
                    <a:pt x="1157" y="1114"/>
                  </a:cubicBezTo>
                  <a:cubicBezTo>
                    <a:pt x="1567" y="602"/>
                    <a:pt x="1465" y="46"/>
                    <a:pt x="1304" y="2"/>
                  </a:cubicBezTo>
                  <a:cubicBezTo>
                    <a:pt x="1301" y="1"/>
                    <a:pt x="1298" y="0"/>
                    <a:pt x="1294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9">
              <a:extLst>
                <a:ext uri="{FF2B5EF4-FFF2-40B4-BE49-F238E27FC236}">
                  <a16:creationId xmlns:a16="http://schemas.microsoft.com/office/drawing/2014/main" xmlns="" id="{E9AB6CEF-4F26-0885-6DCA-6FCF62507042}"/>
                </a:ext>
              </a:extLst>
            </p:cNvPr>
            <p:cNvSpPr/>
            <p:nvPr/>
          </p:nvSpPr>
          <p:spPr>
            <a:xfrm>
              <a:off x="2109608" y="3248381"/>
              <a:ext cx="818726" cy="741719"/>
            </a:xfrm>
            <a:custGeom>
              <a:avLst/>
              <a:gdLst/>
              <a:ahLst/>
              <a:cxnLst/>
              <a:rect l="l" t="t" r="r" b="b"/>
              <a:pathLst>
                <a:path w="11259" h="10200" extrusionOk="0">
                  <a:moveTo>
                    <a:pt x="3719" y="0"/>
                  </a:moveTo>
                  <a:lnTo>
                    <a:pt x="381" y="176"/>
                  </a:lnTo>
                  <a:cubicBezTo>
                    <a:pt x="381" y="176"/>
                    <a:pt x="0" y="2958"/>
                    <a:pt x="806" y="7145"/>
                  </a:cubicBezTo>
                  <a:cubicBezTo>
                    <a:pt x="1281" y="9610"/>
                    <a:pt x="2785" y="10200"/>
                    <a:pt x="4141" y="10200"/>
                  </a:cubicBezTo>
                  <a:cubicBezTo>
                    <a:pt x="5079" y="10200"/>
                    <a:pt x="5947" y="9917"/>
                    <a:pt x="6354" y="9780"/>
                  </a:cubicBezTo>
                  <a:cubicBezTo>
                    <a:pt x="7335" y="9428"/>
                    <a:pt x="11258" y="8008"/>
                    <a:pt x="11258" y="8008"/>
                  </a:cubicBezTo>
                  <a:lnTo>
                    <a:pt x="10087" y="5315"/>
                  </a:lnTo>
                  <a:cubicBezTo>
                    <a:pt x="10087" y="5315"/>
                    <a:pt x="7686" y="6193"/>
                    <a:pt x="4978" y="6764"/>
                  </a:cubicBezTo>
                  <a:cubicBezTo>
                    <a:pt x="4957" y="6768"/>
                    <a:pt x="4936" y="6770"/>
                    <a:pt x="4915" y="6770"/>
                  </a:cubicBezTo>
                  <a:cubicBezTo>
                    <a:pt x="3761" y="6770"/>
                    <a:pt x="3719" y="0"/>
                    <a:pt x="37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9">
              <a:extLst>
                <a:ext uri="{FF2B5EF4-FFF2-40B4-BE49-F238E27FC236}">
                  <a16:creationId xmlns:a16="http://schemas.microsoft.com/office/drawing/2014/main" xmlns="" id="{65D83427-4100-B231-44BC-663158BF7166}"/>
                </a:ext>
              </a:extLst>
            </p:cNvPr>
            <p:cNvSpPr/>
            <p:nvPr/>
          </p:nvSpPr>
          <p:spPr>
            <a:xfrm>
              <a:off x="2194763" y="3925471"/>
              <a:ext cx="1008810" cy="1244487"/>
            </a:xfrm>
            <a:custGeom>
              <a:avLst/>
              <a:gdLst/>
              <a:ahLst/>
              <a:cxnLst/>
              <a:rect l="l" t="t" r="r" b="b"/>
              <a:pathLst>
                <a:path w="13873" h="17114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32" y="0"/>
                    <a:pt x="88" y="103"/>
                    <a:pt x="59" y="278"/>
                  </a:cubicBezTo>
                  <a:cubicBezTo>
                    <a:pt x="30" y="469"/>
                    <a:pt x="1" y="761"/>
                    <a:pt x="74" y="1098"/>
                  </a:cubicBezTo>
                  <a:cubicBezTo>
                    <a:pt x="147" y="1450"/>
                    <a:pt x="337" y="1874"/>
                    <a:pt x="659" y="2269"/>
                  </a:cubicBezTo>
                  <a:cubicBezTo>
                    <a:pt x="835" y="2474"/>
                    <a:pt x="1025" y="2665"/>
                    <a:pt x="1274" y="2840"/>
                  </a:cubicBezTo>
                  <a:cubicBezTo>
                    <a:pt x="1508" y="3031"/>
                    <a:pt x="1772" y="3177"/>
                    <a:pt x="2065" y="3294"/>
                  </a:cubicBezTo>
                  <a:cubicBezTo>
                    <a:pt x="2650" y="3558"/>
                    <a:pt x="3368" y="3704"/>
                    <a:pt x="4114" y="3792"/>
                  </a:cubicBezTo>
                  <a:cubicBezTo>
                    <a:pt x="4876" y="3880"/>
                    <a:pt x="5681" y="3938"/>
                    <a:pt x="6530" y="3982"/>
                  </a:cubicBezTo>
                  <a:cubicBezTo>
                    <a:pt x="7239" y="4012"/>
                    <a:pt x="7976" y="4030"/>
                    <a:pt x="8736" y="4030"/>
                  </a:cubicBezTo>
                  <a:cubicBezTo>
                    <a:pt x="9810" y="4030"/>
                    <a:pt x="10929" y="3995"/>
                    <a:pt x="12078" y="3909"/>
                  </a:cubicBezTo>
                  <a:cubicBezTo>
                    <a:pt x="12156" y="3904"/>
                    <a:pt x="12238" y="3901"/>
                    <a:pt x="12319" y="3901"/>
                  </a:cubicBezTo>
                  <a:cubicBezTo>
                    <a:pt x="12483" y="3901"/>
                    <a:pt x="12649" y="3914"/>
                    <a:pt x="12796" y="3953"/>
                  </a:cubicBezTo>
                  <a:cubicBezTo>
                    <a:pt x="13015" y="4041"/>
                    <a:pt x="13220" y="4172"/>
                    <a:pt x="13308" y="4377"/>
                  </a:cubicBezTo>
                  <a:cubicBezTo>
                    <a:pt x="13396" y="4582"/>
                    <a:pt x="13410" y="4817"/>
                    <a:pt x="13440" y="5051"/>
                  </a:cubicBezTo>
                  <a:cubicBezTo>
                    <a:pt x="13440" y="5300"/>
                    <a:pt x="13454" y="5519"/>
                    <a:pt x="13454" y="5754"/>
                  </a:cubicBezTo>
                  <a:cubicBezTo>
                    <a:pt x="13484" y="6690"/>
                    <a:pt x="13527" y="7569"/>
                    <a:pt x="13542" y="8433"/>
                  </a:cubicBezTo>
                  <a:cubicBezTo>
                    <a:pt x="13601" y="10131"/>
                    <a:pt x="13659" y="11639"/>
                    <a:pt x="13689" y="12942"/>
                  </a:cubicBezTo>
                  <a:cubicBezTo>
                    <a:pt x="13747" y="14230"/>
                    <a:pt x="13776" y="15269"/>
                    <a:pt x="13806" y="16001"/>
                  </a:cubicBezTo>
                  <a:cubicBezTo>
                    <a:pt x="13820" y="16353"/>
                    <a:pt x="13835" y="16616"/>
                    <a:pt x="13835" y="16821"/>
                  </a:cubicBezTo>
                  <a:cubicBezTo>
                    <a:pt x="13841" y="16839"/>
                    <a:pt x="13846" y="16857"/>
                    <a:pt x="13850" y="16875"/>
                  </a:cubicBezTo>
                  <a:lnTo>
                    <a:pt x="13850" y="16875"/>
                  </a:lnTo>
                  <a:cubicBezTo>
                    <a:pt x="13849" y="16699"/>
                    <a:pt x="13835" y="16408"/>
                    <a:pt x="13835" y="16060"/>
                  </a:cubicBezTo>
                  <a:cubicBezTo>
                    <a:pt x="13820" y="15328"/>
                    <a:pt x="13806" y="14288"/>
                    <a:pt x="13762" y="13000"/>
                  </a:cubicBezTo>
                  <a:cubicBezTo>
                    <a:pt x="13732" y="11697"/>
                    <a:pt x="13689" y="10160"/>
                    <a:pt x="13630" y="8462"/>
                  </a:cubicBezTo>
                  <a:cubicBezTo>
                    <a:pt x="13615" y="7627"/>
                    <a:pt x="13601" y="6720"/>
                    <a:pt x="13571" y="5797"/>
                  </a:cubicBezTo>
                  <a:cubicBezTo>
                    <a:pt x="13571" y="5578"/>
                    <a:pt x="13542" y="5329"/>
                    <a:pt x="13542" y="5095"/>
                  </a:cubicBezTo>
                  <a:cubicBezTo>
                    <a:pt x="13527" y="4861"/>
                    <a:pt x="13513" y="4626"/>
                    <a:pt x="13396" y="4377"/>
                  </a:cubicBezTo>
                  <a:cubicBezTo>
                    <a:pt x="13293" y="4143"/>
                    <a:pt x="13074" y="3982"/>
                    <a:pt x="12825" y="3909"/>
                  </a:cubicBezTo>
                  <a:cubicBezTo>
                    <a:pt x="12635" y="3864"/>
                    <a:pt x="12436" y="3845"/>
                    <a:pt x="12248" y="3845"/>
                  </a:cubicBezTo>
                  <a:cubicBezTo>
                    <a:pt x="12190" y="3845"/>
                    <a:pt x="12133" y="3847"/>
                    <a:pt x="12078" y="3850"/>
                  </a:cubicBezTo>
                  <a:cubicBezTo>
                    <a:pt x="10875" y="3931"/>
                    <a:pt x="9715" y="3967"/>
                    <a:pt x="8605" y="3967"/>
                  </a:cubicBezTo>
                  <a:cubicBezTo>
                    <a:pt x="7892" y="3967"/>
                    <a:pt x="7200" y="3952"/>
                    <a:pt x="6530" y="3924"/>
                  </a:cubicBezTo>
                  <a:cubicBezTo>
                    <a:pt x="5681" y="3865"/>
                    <a:pt x="4876" y="3806"/>
                    <a:pt x="4114" y="3733"/>
                  </a:cubicBezTo>
                  <a:cubicBezTo>
                    <a:pt x="3368" y="3645"/>
                    <a:pt x="2680" y="3514"/>
                    <a:pt x="2094" y="3265"/>
                  </a:cubicBezTo>
                  <a:cubicBezTo>
                    <a:pt x="1772" y="3133"/>
                    <a:pt x="1523" y="2987"/>
                    <a:pt x="1289" y="2826"/>
                  </a:cubicBezTo>
                  <a:cubicBezTo>
                    <a:pt x="1069" y="2665"/>
                    <a:pt x="864" y="2474"/>
                    <a:pt x="703" y="2269"/>
                  </a:cubicBezTo>
                  <a:cubicBezTo>
                    <a:pt x="381" y="1874"/>
                    <a:pt x="206" y="1464"/>
                    <a:pt x="118" y="1127"/>
                  </a:cubicBezTo>
                  <a:cubicBezTo>
                    <a:pt x="45" y="776"/>
                    <a:pt x="45" y="483"/>
                    <a:pt x="74" y="293"/>
                  </a:cubicBezTo>
                  <a:cubicBezTo>
                    <a:pt x="118" y="103"/>
                    <a:pt x="132" y="0"/>
                    <a:pt x="132" y="0"/>
                  </a:cubicBezTo>
                  <a:close/>
                  <a:moveTo>
                    <a:pt x="13850" y="16875"/>
                  </a:moveTo>
                  <a:cubicBezTo>
                    <a:pt x="13850" y="16877"/>
                    <a:pt x="13850" y="16878"/>
                    <a:pt x="13850" y="16880"/>
                  </a:cubicBezTo>
                  <a:lnTo>
                    <a:pt x="13850" y="17099"/>
                  </a:lnTo>
                  <a:cubicBezTo>
                    <a:pt x="13857" y="17099"/>
                    <a:pt x="13861" y="17100"/>
                    <a:pt x="13864" y="17101"/>
                  </a:cubicBezTo>
                  <a:lnTo>
                    <a:pt x="13864" y="17041"/>
                  </a:lnTo>
                  <a:cubicBezTo>
                    <a:pt x="13864" y="17006"/>
                    <a:pt x="13864" y="16943"/>
                    <a:pt x="13850" y="16875"/>
                  </a:cubicBezTo>
                  <a:close/>
                  <a:moveTo>
                    <a:pt x="13864" y="17101"/>
                  </a:moveTo>
                  <a:lnTo>
                    <a:pt x="13864" y="17114"/>
                  </a:lnTo>
                  <a:cubicBezTo>
                    <a:pt x="13864" y="17114"/>
                    <a:pt x="13872" y="17106"/>
                    <a:pt x="13864" y="17101"/>
                  </a:cubicBez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9">
              <a:extLst>
                <a:ext uri="{FF2B5EF4-FFF2-40B4-BE49-F238E27FC236}">
                  <a16:creationId xmlns:a16="http://schemas.microsoft.com/office/drawing/2014/main" xmlns="" id="{F646FEEC-B90C-D2EB-417D-ABE1307AF376}"/>
                </a:ext>
              </a:extLst>
            </p:cNvPr>
            <p:cNvSpPr/>
            <p:nvPr/>
          </p:nvSpPr>
          <p:spPr>
            <a:xfrm>
              <a:off x="2394888" y="2624521"/>
              <a:ext cx="387584" cy="491498"/>
            </a:xfrm>
            <a:custGeom>
              <a:avLst/>
              <a:gdLst/>
              <a:ahLst/>
              <a:cxnLst/>
              <a:rect l="l" t="t" r="r" b="b"/>
              <a:pathLst>
                <a:path w="5330" h="6759" extrusionOk="0">
                  <a:moveTo>
                    <a:pt x="2824" y="0"/>
                  </a:moveTo>
                  <a:cubicBezTo>
                    <a:pt x="1492" y="0"/>
                    <a:pt x="1421" y="630"/>
                    <a:pt x="1421" y="630"/>
                  </a:cubicBezTo>
                  <a:lnTo>
                    <a:pt x="1421" y="1684"/>
                  </a:lnTo>
                  <a:cubicBezTo>
                    <a:pt x="1421" y="1684"/>
                    <a:pt x="1071" y="1436"/>
                    <a:pt x="735" y="1436"/>
                  </a:cubicBezTo>
                  <a:cubicBezTo>
                    <a:pt x="488" y="1436"/>
                    <a:pt x="249" y="1570"/>
                    <a:pt x="162" y="2036"/>
                  </a:cubicBezTo>
                  <a:cubicBezTo>
                    <a:pt x="1" y="2914"/>
                    <a:pt x="835" y="3075"/>
                    <a:pt x="835" y="3075"/>
                  </a:cubicBezTo>
                  <a:lnTo>
                    <a:pt x="645" y="5578"/>
                  </a:lnTo>
                  <a:cubicBezTo>
                    <a:pt x="601" y="5915"/>
                    <a:pt x="718" y="6237"/>
                    <a:pt x="952" y="6486"/>
                  </a:cubicBezTo>
                  <a:cubicBezTo>
                    <a:pt x="1163" y="6686"/>
                    <a:pt x="1403" y="6759"/>
                    <a:pt x="1642" y="6759"/>
                  </a:cubicBezTo>
                  <a:cubicBezTo>
                    <a:pt x="2015" y="6759"/>
                    <a:pt x="2386" y="6579"/>
                    <a:pt x="2636" y="6427"/>
                  </a:cubicBezTo>
                  <a:cubicBezTo>
                    <a:pt x="2841" y="6310"/>
                    <a:pt x="2943" y="6091"/>
                    <a:pt x="2943" y="5871"/>
                  </a:cubicBezTo>
                  <a:lnTo>
                    <a:pt x="2943" y="5212"/>
                  </a:lnTo>
                  <a:lnTo>
                    <a:pt x="3836" y="5212"/>
                  </a:lnTo>
                  <a:cubicBezTo>
                    <a:pt x="5330" y="5139"/>
                    <a:pt x="5066" y="440"/>
                    <a:pt x="5066" y="440"/>
                  </a:cubicBezTo>
                  <a:cubicBezTo>
                    <a:pt x="5051" y="45"/>
                    <a:pt x="4261" y="45"/>
                    <a:pt x="4261" y="45"/>
                  </a:cubicBezTo>
                  <a:lnTo>
                    <a:pt x="2870" y="1"/>
                  </a:lnTo>
                  <a:cubicBezTo>
                    <a:pt x="2855" y="1"/>
                    <a:pt x="2839" y="0"/>
                    <a:pt x="2824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9">
              <a:extLst>
                <a:ext uri="{FF2B5EF4-FFF2-40B4-BE49-F238E27FC236}">
                  <a16:creationId xmlns:a16="http://schemas.microsoft.com/office/drawing/2014/main" xmlns="" id="{B77DB6D9-F72A-7699-907C-91F8BE022907}"/>
                </a:ext>
              </a:extLst>
            </p:cNvPr>
            <p:cNvSpPr/>
            <p:nvPr/>
          </p:nvSpPr>
          <p:spPr>
            <a:xfrm>
              <a:off x="2681258" y="2785304"/>
              <a:ext cx="19270" cy="103332"/>
            </a:xfrm>
            <a:custGeom>
              <a:avLst/>
              <a:gdLst/>
              <a:ahLst/>
              <a:cxnLst/>
              <a:rect l="l" t="t" r="r" b="b"/>
              <a:pathLst>
                <a:path w="265" h="1421" extrusionOk="0">
                  <a:moveTo>
                    <a:pt x="220" y="0"/>
                  </a:moveTo>
                  <a:cubicBezTo>
                    <a:pt x="191" y="0"/>
                    <a:pt x="177" y="352"/>
                    <a:pt x="177" y="776"/>
                  </a:cubicBezTo>
                  <a:cubicBezTo>
                    <a:pt x="177" y="967"/>
                    <a:pt x="220" y="1171"/>
                    <a:pt x="162" y="1289"/>
                  </a:cubicBezTo>
                  <a:cubicBezTo>
                    <a:pt x="118" y="1332"/>
                    <a:pt x="89" y="1376"/>
                    <a:pt x="45" y="1376"/>
                  </a:cubicBezTo>
                  <a:cubicBezTo>
                    <a:pt x="15" y="1391"/>
                    <a:pt x="1" y="1391"/>
                    <a:pt x="1" y="1391"/>
                  </a:cubicBezTo>
                  <a:cubicBezTo>
                    <a:pt x="1" y="1391"/>
                    <a:pt x="15" y="1420"/>
                    <a:pt x="45" y="1420"/>
                  </a:cubicBezTo>
                  <a:cubicBezTo>
                    <a:pt x="103" y="1420"/>
                    <a:pt x="162" y="1391"/>
                    <a:pt x="220" y="1318"/>
                  </a:cubicBezTo>
                  <a:cubicBezTo>
                    <a:pt x="250" y="1245"/>
                    <a:pt x="264" y="1157"/>
                    <a:pt x="264" y="1069"/>
                  </a:cubicBezTo>
                  <a:lnTo>
                    <a:pt x="264" y="776"/>
                  </a:lnTo>
                  <a:cubicBezTo>
                    <a:pt x="264" y="352"/>
                    <a:pt x="23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9">
              <a:extLst>
                <a:ext uri="{FF2B5EF4-FFF2-40B4-BE49-F238E27FC236}">
                  <a16:creationId xmlns:a16="http://schemas.microsoft.com/office/drawing/2014/main" xmlns="" id="{0146FE8A-E90F-5112-EE8C-BA05BC9FD26D}"/>
                </a:ext>
              </a:extLst>
            </p:cNvPr>
            <p:cNvSpPr/>
            <p:nvPr/>
          </p:nvSpPr>
          <p:spPr>
            <a:xfrm>
              <a:off x="2620610" y="2788503"/>
              <a:ext cx="8581" cy="23488"/>
            </a:xfrm>
            <a:custGeom>
              <a:avLst/>
              <a:gdLst/>
              <a:ahLst/>
              <a:cxnLst/>
              <a:rect l="l" t="t" r="r" b="b"/>
              <a:pathLst>
                <a:path w="118" h="323" extrusionOk="0">
                  <a:moveTo>
                    <a:pt x="59" y="0"/>
                  </a:moveTo>
                  <a:cubicBezTo>
                    <a:pt x="30" y="15"/>
                    <a:pt x="0" y="88"/>
                    <a:pt x="30" y="161"/>
                  </a:cubicBezTo>
                  <a:cubicBezTo>
                    <a:pt x="30" y="249"/>
                    <a:pt x="59" y="322"/>
                    <a:pt x="74" y="322"/>
                  </a:cubicBezTo>
                  <a:cubicBezTo>
                    <a:pt x="103" y="322"/>
                    <a:pt x="118" y="249"/>
                    <a:pt x="118" y="161"/>
                  </a:cubicBezTo>
                  <a:cubicBezTo>
                    <a:pt x="118" y="73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9">
              <a:extLst>
                <a:ext uri="{FF2B5EF4-FFF2-40B4-BE49-F238E27FC236}">
                  <a16:creationId xmlns:a16="http://schemas.microsoft.com/office/drawing/2014/main" xmlns="" id="{E86B5DB7-FAD2-B48D-1EBB-6B13EE1A84B0}"/>
                </a:ext>
              </a:extLst>
            </p:cNvPr>
            <p:cNvSpPr/>
            <p:nvPr/>
          </p:nvSpPr>
          <p:spPr>
            <a:xfrm>
              <a:off x="2731289" y="2787413"/>
              <a:ext cx="8653" cy="23488"/>
            </a:xfrm>
            <a:custGeom>
              <a:avLst/>
              <a:gdLst/>
              <a:ahLst/>
              <a:cxnLst/>
              <a:rect l="l" t="t" r="r" b="b"/>
              <a:pathLst>
                <a:path w="119" h="323" extrusionOk="0">
                  <a:moveTo>
                    <a:pt x="59" y="1"/>
                  </a:moveTo>
                  <a:cubicBezTo>
                    <a:pt x="16" y="1"/>
                    <a:pt x="1" y="74"/>
                    <a:pt x="16" y="162"/>
                  </a:cubicBezTo>
                  <a:cubicBezTo>
                    <a:pt x="16" y="249"/>
                    <a:pt x="59" y="323"/>
                    <a:pt x="74" y="323"/>
                  </a:cubicBezTo>
                  <a:cubicBezTo>
                    <a:pt x="89" y="323"/>
                    <a:pt x="118" y="249"/>
                    <a:pt x="118" y="162"/>
                  </a:cubicBezTo>
                  <a:cubicBezTo>
                    <a:pt x="118" y="74"/>
                    <a:pt x="74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9">
              <a:extLst>
                <a:ext uri="{FF2B5EF4-FFF2-40B4-BE49-F238E27FC236}">
                  <a16:creationId xmlns:a16="http://schemas.microsoft.com/office/drawing/2014/main" xmlns="" id="{2935204C-21B0-8CA8-DC22-26C970BAEF9C}"/>
                </a:ext>
              </a:extLst>
            </p:cNvPr>
            <p:cNvSpPr/>
            <p:nvPr/>
          </p:nvSpPr>
          <p:spPr>
            <a:xfrm>
              <a:off x="2437501" y="2761452"/>
              <a:ext cx="47994" cy="66464"/>
            </a:xfrm>
            <a:custGeom>
              <a:avLst/>
              <a:gdLst/>
              <a:ahLst/>
              <a:cxnLst/>
              <a:rect l="l" t="t" r="r" b="b"/>
              <a:pathLst>
                <a:path w="660" h="914" extrusionOk="0">
                  <a:moveTo>
                    <a:pt x="74" y="0"/>
                  </a:moveTo>
                  <a:cubicBezTo>
                    <a:pt x="64" y="0"/>
                    <a:pt x="59" y="2"/>
                    <a:pt x="59" y="6"/>
                  </a:cubicBezTo>
                  <a:cubicBezTo>
                    <a:pt x="59" y="6"/>
                    <a:pt x="132" y="36"/>
                    <a:pt x="220" y="94"/>
                  </a:cubicBezTo>
                  <a:cubicBezTo>
                    <a:pt x="271" y="128"/>
                    <a:pt x="338" y="178"/>
                    <a:pt x="399" y="248"/>
                  </a:cubicBezTo>
                  <a:lnTo>
                    <a:pt x="399" y="248"/>
                  </a:lnTo>
                  <a:cubicBezTo>
                    <a:pt x="388" y="245"/>
                    <a:pt x="377" y="242"/>
                    <a:pt x="366" y="240"/>
                  </a:cubicBezTo>
                  <a:cubicBezTo>
                    <a:pt x="348" y="237"/>
                    <a:pt x="329" y="235"/>
                    <a:pt x="309" y="235"/>
                  </a:cubicBezTo>
                  <a:cubicBezTo>
                    <a:pt x="251" y="235"/>
                    <a:pt x="191" y="251"/>
                    <a:pt x="147" y="284"/>
                  </a:cubicBezTo>
                  <a:cubicBezTo>
                    <a:pt x="88" y="328"/>
                    <a:pt x="59" y="387"/>
                    <a:pt x="30" y="445"/>
                  </a:cubicBezTo>
                  <a:cubicBezTo>
                    <a:pt x="0" y="577"/>
                    <a:pt x="30" y="680"/>
                    <a:pt x="88" y="753"/>
                  </a:cubicBezTo>
                  <a:cubicBezTo>
                    <a:pt x="191" y="899"/>
                    <a:pt x="308" y="914"/>
                    <a:pt x="308" y="914"/>
                  </a:cubicBezTo>
                  <a:cubicBezTo>
                    <a:pt x="322" y="914"/>
                    <a:pt x="235" y="841"/>
                    <a:pt x="132" y="694"/>
                  </a:cubicBezTo>
                  <a:cubicBezTo>
                    <a:pt x="88" y="636"/>
                    <a:pt x="74" y="548"/>
                    <a:pt x="103" y="460"/>
                  </a:cubicBezTo>
                  <a:cubicBezTo>
                    <a:pt x="140" y="386"/>
                    <a:pt x="198" y="322"/>
                    <a:pt x="278" y="322"/>
                  </a:cubicBezTo>
                  <a:cubicBezTo>
                    <a:pt x="292" y="322"/>
                    <a:pt x="307" y="324"/>
                    <a:pt x="322" y="328"/>
                  </a:cubicBezTo>
                  <a:cubicBezTo>
                    <a:pt x="381" y="343"/>
                    <a:pt x="454" y="401"/>
                    <a:pt x="513" y="445"/>
                  </a:cubicBezTo>
                  <a:lnTo>
                    <a:pt x="659" y="548"/>
                  </a:lnTo>
                  <a:lnTo>
                    <a:pt x="586" y="387"/>
                  </a:lnTo>
                  <a:cubicBezTo>
                    <a:pt x="584" y="383"/>
                    <a:pt x="582" y="380"/>
                    <a:pt x="581" y="376"/>
                  </a:cubicBezTo>
                  <a:lnTo>
                    <a:pt x="581" y="376"/>
                  </a:lnTo>
                  <a:lnTo>
                    <a:pt x="586" y="372"/>
                  </a:lnTo>
                  <a:cubicBezTo>
                    <a:pt x="581" y="367"/>
                    <a:pt x="575" y="362"/>
                    <a:pt x="570" y="357"/>
                  </a:cubicBezTo>
                  <a:lnTo>
                    <a:pt x="570" y="357"/>
                  </a:lnTo>
                  <a:cubicBezTo>
                    <a:pt x="481" y="198"/>
                    <a:pt x="345" y="91"/>
                    <a:pt x="235" y="36"/>
                  </a:cubicBezTo>
                  <a:cubicBezTo>
                    <a:pt x="160" y="14"/>
                    <a:pt x="100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9">
              <a:extLst>
                <a:ext uri="{FF2B5EF4-FFF2-40B4-BE49-F238E27FC236}">
                  <a16:creationId xmlns:a16="http://schemas.microsoft.com/office/drawing/2014/main" xmlns="" id="{45214D55-B5E4-7673-9DE3-31B41D447CC1}"/>
                </a:ext>
              </a:extLst>
            </p:cNvPr>
            <p:cNvSpPr/>
            <p:nvPr/>
          </p:nvSpPr>
          <p:spPr>
            <a:xfrm>
              <a:off x="2612101" y="2884275"/>
              <a:ext cx="125656" cy="34177"/>
            </a:xfrm>
            <a:custGeom>
              <a:avLst/>
              <a:gdLst/>
              <a:ahLst/>
              <a:cxnLst/>
              <a:rect l="l" t="t" r="r" b="b"/>
              <a:pathLst>
                <a:path w="1728" h="470" extrusionOk="0">
                  <a:moveTo>
                    <a:pt x="1215" y="1"/>
                  </a:moveTo>
                  <a:cubicBezTo>
                    <a:pt x="952" y="1"/>
                    <a:pt x="674" y="30"/>
                    <a:pt x="410" y="133"/>
                  </a:cubicBezTo>
                  <a:lnTo>
                    <a:pt x="502" y="124"/>
                  </a:lnTo>
                  <a:lnTo>
                    <a:pt x="502" y="124"/>
                  </a:lnTo>
                  <a:cubicBezTo>
                    <a:pt x="295" y="172"/>
                    <a:pt x="108" y="297"/>
                    <a:pt x="0" y="469"/>
                  </a:cubicBezTo>
                  <a:cubicBezTo>
                    <a:pt x="557" y="469"/>
                    <a:pt x="1142" y="425"/>
                    <a:pt x="1713" y="352"/>
                  </a:cubicBezTo>
                  <a:cubicBezTo>
                    <a:pt x="1728" y="235"/>
                    <a:pt x="1640" y="133"/>
                    <a:pt x="1552" y="74"/>
                  </a:cubicBezTo>
                  <a:cubicBezTo>
                    <a:pt x="1464" y="15"/>
                    <a:pt x="1332" y="1"/>
                    <a:pt x="1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9">
              <a:extLst>
                <a:ext uri="{FF2B5EF4-FFF2-40B4-BE49-F238E27FC236}">
                  <a16:creationId xmlns:a16="http://schemas.microsoft.com/office/drawing/2014/main" xmlns="" id="{9C160462-AF79-AA05-9B3F-CD65923B6C2E}"/>
                </a:ext>
              </a:extLst>
            </p:cNvPr>
            <p:cNvSpPr/>
            <p:nvPr/>
          </p:nvSpPr>
          <p:spPr>
            <a:xfrm>
              <a:off x="2636535" y="2924925"/>
              <a:ext cx="40576" cy="10035"/>
            </a:xfrm>
            <a:custGeom>
              <a:avLst/>
              <a:gdLst/>
              <a:ahLst/>
              <a:cxnLst/>
              <a:rect l="l" t="t" r="r" b="b"/>
              <a:pathLst>
                <a:path w="558" h="138" extrusionOk="0">
                  <a:moveTo>
                    <a:pt x="68" y="0"/>
                  </a:moveTo>
                  <a:cubicBezTo>
                    <a:pt x="48" y="0"/>
                    <a:pt x="35" y="4"/>
                    <a:pt x="30" y="13"/>
                  </a:cubicBezTo>
                  <a:cubicBezTo>
                    <a:pt x="1" y="27"/>
                    <a:pt x="118" y="101"/>
                    <a:pt x="279" y="130"/>
                  </a:cubicBezTo>
                  <a:cubicBezTo>
                    <a:pt x="311" y="136"/>
                    <a:pt x="340" y="138"/>
                    <a:pt x="368" y="138"/>
                  </a:cubicBezTo>
                  <a:cubicBezTo>
                    <a:pt x="481" y="138"/>
                    <a:pt x="557" y="98"/>
                    <a:pt x="557" y="86"/>
                  </a:cubicBezTo>
                  <a:cubicBezTo>
                    <a:pt x="557" y="42"/>
                    <a:pt x="440" y="42"/>
                    <a:pt x="294" y="27"/>
                  </a:cubicBezTo>
                  <a:cubicBezTo>
                    <a:pt x="193" y="17"/>
                    <a:pt x="113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9">
              <a:extLst>
                <a:ext uri="{FF2B5EF4-FFF2-40B4-BE49-F238E27FC236}">
                  <a16:creationId xmlns:a16="http://schemas.microsoft.com/office/drawing/2014/main" xmlns="" id="{C1751F2D-29E8-40A3-D9EC-A7CD3C687CF1}"/>
                </a:ext>
              </a:extLst>
            </p:cNvPr>
            <p:cNvSpPr/>
            <p:nvPr/>
          </p:nvSpPr>
          <p:spPr>
            <a:xfrm>
              <a:off x="2453427" y="2589180"/>
              <a:ext cx="355661" cy="173286"/>
            </a:xfrm>
            <a:custGeom>
              <a:avLst/>
              <a:gdLst/>
              <a:ahLst/>
              <a:cxnLst/>
              <a:rect l="l" t="t" r="r" b="b"/>
              <a:pathLst>
                <a:path w="4891" h="2383" extrusionOk="0">
                  <a:moveTo>
                    <a:pt x="2712" y="0"/>
                  </a:moveTo>
                  <a:cubicBezTo>
                    <a:pt x="2432" y="0"/>
                    <a:pt x="2173" y="150"/>
                    <a:pt x="1889" y="150"/>
                  </a:cubicBezTo>
                  <a:cubicBezTo>
                    <a:pt x="1670" y="150"/>
                    <a:pt x="1450" y="62"/>
                    <a:pt x="1231" y="33"/>
                  </a:cubicBezTo>
                  <a:cubicBezTo>
                    <a:pt x="1163" y="22"/>
                    <a:pt x="1094" y="17"/>
                    <a:pt x="1027" y="17"/>
                  </a:cubicBezTo>
                  <a:cubicBezTo>
                    <a:pt x="819" y="17"/>
                    <a:pt x="617" y="69"/>
                    <a:pt x="440" y="179"/>
                  </a:cubicBezTo>
                  <a:cubicBezTo>
                    <a:pt x="206" y="326"/>
                    <a:pt x="30" y="575"/>
                    <a:pt x="16" y="838"/>
                  </a:cubicBezTo>
                  <a:cubicBezTo>
                    <a:pt x="1" y="1233"/>
                    <a:pt x="279" y="1599"/>
                    <a:pt x="206" y="1995"/>
                  </a:cubicBezTo>
                  <a:cubicBezTo>
                    <a:pt x="323" y="2068"/>
                    <a:pt x="455" y="2112"/>
                    <a:pt x="587" y="2214"/>
                  </a:cubicBezTo>
                  <a:cubicBezTo>
                    <a:pt x="664" y="2327"/>
                    <a:pt x="804" y="2383"/>
                    <a:pt x="947" y="2383"/>
                  </a:cubicBezTo>
                  <a:cubicBezTo>
                    <a:pt x="1046" y="2383"/>
                    <a:pt x="1147" y="2356"/>
                    <a:pt x="1231" y="2302"/>
                  </a:cubicBezTo>
                  <a:cubicBezTo>
                    <a:pt x="1421" y="2170"/>
                    <a:pt x="1538" y="1951"/>
                    <a:pt x="1626" y="1731"/>
                  </a:cubicBezTo>
                  <a:cubicBezTo>
                    <a:pt x="1714" y="1511"/>
                    <a:pt x="1816" y="1277"/>
                    <a:pt x="1977" y="1116"/>
                  </a:cubicBezTo>
                  <a:cubicBezTo>
                    <a:pt x="2109" y="1277"/>
                    <a:pt x="2226" y="1453"/>
                    <a:pt x="2373" y="1599"/>
                  </a:cubicBezTo>
                  <a:cubicBezTo>
                    <a:pt x="2534" y="1746"/>
                    <a:pt x="2724" y="1863"/>
                    <a:pt x="2944" y="1877"/>
                  </a:cubicBezTo>
                  <a:cubicBezTo>
                    <a:pt x="2962" y="1879"/>
                    <a:pt x="2980" y="1879"/>
                    <a:pt x="2998" y="1879"/>
                  </a:cubicBezTo>
                  <a:cubicBezTo>
                    <a:pt x="3199" y="1879"/>
                    <a:pt x="3394" y="1804"/>
                    <a:pt x="3514" y="1643"/>
                  </a:cubicBezTo>
                  <a:cubicBezTo>
                    <a:pt x="3602" y="1536"/>
                    <a:pt x="3619" y="1376"/>
                    <a:pt x="3572" y="1238"/>
                  </a:cubicBezTo>
                  <a:lnTo>
                    <a:pt x="3572" y="1238"/>
                  </a:lnTo>
                  <a:cubicBezTo>
                    <a:pt x="3642" y="1329"/>
                    <a:pt x="3728" y="1408"/>
                    <a:pt x="3837" y="1453"/>
                  </a:cubicBezTo>
                  <a:cubicBezTo>
                    <a:pt x="3882" y="1470"/>
                    <a:pt x="3929" y="1479"/>
                    <a:pt x="3976" y="1479"/>
                  </a:cubicBezTo>
                  <a:cubicBezTo>
                    <a:pt x="4127" y="1479"/>
                    <a:pt x="4272" y="1393"/>
                    <a:pt x="4305" y="1248"/>
                  </a:cubicBezTo>
                  <a:cubicBezTo>
                    <a:pt x="4356" y="1305"/>
                    <a:pt x="4432" y="1332"/>
                    <a:pt x="4510" y="1332"/>
                  </a:cubicBezTo>
                  <a:cubicBezTo>
                    <a:pt x="4611" y="1332"/>
                    <a:pt x="4716" y="1287"/>
                    <a:pt x="4773" y="1204"/>
                  </a:cubicBezTo>
                  <a:cubicBezTo>
                    <a:pt x="4891" y="1058"/>
                    <a:pt x="4891" y="853"/>
                    <a:pt x="4788" y="692"/>
                  </a:cubicBezTo>
                  <a:cubicBezTo>
                    <a:pt x="4700" y="516"/>
                    <a:pt x="4554" y="414"/>
                    <a:pt x="4378" y="355"/>
                  </a:cubicBezTo>
                  <a:cubicBezTo>
                    <a:pt x="4203" y="296"/>
                    <a:pt x="4027" y="282"/>
                    <a:pt x="3837" y="267"/>
                  </a:cubicBezTo>
                  <a:cubicBezTo>
                    <a:pt x="3661" y="252"/>
                    <a:pt x="3471" y="223"/>
                    <a:pt x="3310" y="179"/>
                  </a:cubicBezTo>
                  <a:cubicBezTo>
                    <a:pt x="3134" y="121"/>
                    <a:pt x="2958" y="33"/>
                    <a:pt x="2782" y="4"/>
                  </a:cubicBezTo>
                  <a:cubicBezTo>
                    <a:pt x="2759" y="1"/>
                    <a:pt x="2735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9">
              <a:extLst>
                <a:ext uri="{FF2B5EF4-FFF2-40B4-BE49-F238E27FC236}">
                  <a16:creationId xmlns:a16="http://schemas.microsoft.com/office/drawing/2014/main" xmlns="" id="{1B3F5D35-87EF-0FE1-AB2F-9584BE2BCD12}"/>
                </a:ext>
              </a:extLst>
            </p:cNvPr>
            <p:cNvSpPr/>
            <p:nvPr/>
          </p:nvSpPr>
          <p:spPr>
            <a:xfrm>
              <a:off x="2188364" y="3124903"/>
              <a:ext cx="643041" cy="602610"/>
            </a:xfrm>
            <a:custGeom>
              <a:avLst/>
              <a:gdLst/>
              <a:ahLst/>
              <a:cxnLst/>
              <a:rect l="l" t="t" r="r" b="b"/>
              <a:pathLst>
                <a:path w="8843" h="8287" extrusionOk="0">
                  <a:moveTo>
                    <a:pt x="811" y="0"/>
                  </a:moveTo>
                  <a:cubicBezTo>
                    <a:pt x="685" y="0"/>
                    <a:pt x="572" y="22"/>
                    <a:pt x="484" y="59"/>
                  </a:cubicBezTo>
                  <a:cubicBezTo>
                    <a:pt x="279" y="132"/>
                    <a:pt x="162" y="220"/>
                    <a:pt x="89" y="308"/>
                  </a:cubicBezTo>
                  <a:cubicBezTo>
                    <a:pt x="15" y="410"/>
                    <a:pt x="1" y="454"/>
                    <a:pt x="1" y="454"/>
                  </a:cubicBezTo>
                  <a:cubicBezTo>
                    <a:pt x="1" y="454"/>
                    <a:pt x="15" y="410"/>
                    <a:pt x="89" y="337"/>
                  </a:cubicBezTo>
                  <a:cubicBezTo>
                    <a:pt x="162" y="264"/>
                    <a:pt x="294" y="147"/>
                    <a:pt x="484" y="88"/>
                  </a:cubicBezTo>
                  <a:cubicBezTo>
                    <a:pt x="568" y="67"/>
                    <a:pt x="671" y="50"/>
                    <a:pt x="784" y="50"/>
                  </a:cubicBezTo>
                  <a:cubicBezTo>
                    <a:pt x="908" y="50"/>
                    <a:pt x="1042" y="71"/>
                    <a:pt x="1172" y="132"/>
                  </a:cubicBezTo>
                  <a:cubicBezTo>
                    <a:pt x="1450" y="235"/>
                    <a:pt x="1684" y="454"/>
                    <a:pt x="1845" y="776"/>
                  </a:cubicBezTo>
                  <a:cubicBezTo>
                    <a:pt x="2006" y="1084"/>
                    <a:pt x="2109" y="1464"/>
                    <a:pt x="2123" y="1889"/>
                  </a:cubicBezTo>
                  <a:cubicBezTo>
                    <a:pt x="2138" y="2284"/>
                    <a:pt x="2123" y="2753"/>
                    <a:pt x="2138" y="3221"/>
                  </a:cubicBezTo>
                  <a:cubicBezTo>
                    <a:pt x="2182" y="4173"/>
                    <a:pt x="2285" y="5212"/>
                    <a:pt x="2475" y="6295"/>
                  </a:cubicBezTo>
                  <a:cubicBezTo>
                    <a:pt x="2519" y="6559"/>
                    <a:pt x="2577" y="6822"/>
                    <a:pt x="2636" y="7086"/>
                  </a:cubicBezTo>
                  <a:cubicBezTo>
                    <a:pt x="2694" y="7335"/>
                    <a:pt x="2724" y="7598"/>
                    <a:pt x="2841" y="7847"/>
                  </a:cubicBezTo>
                  <a:cubicBezTo>
                    <a:pt x="2899" y="7979"/>
                    <a:pt x="2973" y="8096"/>
                    <a:pt x="3075" y="8184"/>
                  </a:cubicBezTo>
                  <a:cubicBezTo>
                    <a:pt x="3192" y="8272"/>
                    <a:pt x="3339" y="8286"/>
                    <a:pt x="3456" y="8286"/>
                  </a:cubicBezTo>
                  <a:cubicBezTo>
                    <a:pt x="3587" y="8272"/>
                    <a:pt x="3719" y="8257"/>
                    <a:pt x="3822" y="8213"/>
                  </a:cubicBezTo>
                  <a:cubicBezTo>
                    <a:pt x="3939" y="8184"/>
                    <a:pt x="4071" y="8169"/>
                    <a:pt x="4173" y="8125"/>
                  </a:cubicBezTo>
                  <a:cubicBezTo>
                    <a:pt x="5095" y="7906"/>
                    <a:pt x="5915" y="7686"/>
                    <a:pt x="6603" y="7525"/>
                  </a:cubicBezTo>
                  <a:cubicBezTo>
                    <a:pt x="7306" y="7335"/>
                    <a:pt x="7848" y="7188"/>
                    <a:pt x="8257" y="7100"/>
                  </a:cubicBezTo>
                  <a:cubicBezTo>
                    <a:pt x="8433" y="7071"/>
                    <a:pt x="8579" y="7027"/>
                    <a:pt x="8697" y="6998"/>
                  </a:cubicBezTo>
                  <a:cubicBezTo>
                    <a:pt x="8784" y="6954"/>
                    <a:pt x="8842" y="6940"/>
                    <a:pt x="8843" y="6939"/>
                  </a:cubicBezTo>
                  <a:lnTo>
                    <a:pt x="8843" y="6939"/>
                  </a:lnTo>
                  <a:cubicBezTo>
                    <a:pt x="8842" y="6940"/>
                    <a:pt x="8784" y="6954"/>
                    <a:pt x="8711" y="6969"/>
                  </a:cubicBezTo>
                  <a:cubicBezTo>
                    <a:pt x="8594" y="6998"/>
                    <a:pt x="8433" y="7027"/>
                    <a:pt x="8257" y="7071"/>
                  </a:cubicBezTo>
                  <a:cubicBezTo>
                    <a:pt x="7848" y="7159"/>
                    <a:pt x="7306" y="7291"/>
                    <a:pt x="6603" y="7452"/>
                  </a:cubicBezTo>
                  <a:cubicBezTo>
                    <a:pt x="5900" y="7613"/>
                    <a:pt x="5066" y="7818"/>
                    <a:pt x="4158" y="8037"/>
                  </a:cubicBezTo>
                  <a:cubicBezTo>
                    <a:pt x="4041" y="8067"/>
                    <a:pt x="3924" y="8096"/>
                    <a:pt x="3807" y="8125"/>
                  </a:cubicBezTo>
                  <a:cubicBezTo>
                    <a:pt x="3705" y="8140"/>
                    <a:pt x="3573" y="8184"/>
                    <a:pt x="3456" y="8184"/>
                  </a:cubicBezTo>
                  <a:cubicBezTo>
                    <a:pt x="3339" y="8184"/>
                    <a:pt x="3221" y="8169"/>
                    <a:pt x="3134" y="8096"/>
                  </a:cubicBezTo>
                  <a:cubicBezTo>
                    <a:pt x="3046" y="8023"/>
                    <a:pt x="2987" y="7906"/>
                    <a:pt x="2929" y="7803"/>
                  </a:cubicBezTo>
                  <a:cubicBezTo>
                    <a:pt x="2841" y="7554"/>
                    <a:pt x="2782" y="7305"/>
                    <a:pt x="2724" y="7042"/>
                  </a:cubicBezTo>
                  <a:cubicBezTo>
                    <a:pt x="2680" y="6793"/>
                    <a:pt x="2636" y="6530"/>
                    <a:pt x="2577" y="6266"/>
                  </a:cubicBezTo>
                  <a:cubicBezTo>
                    <a:pt x="2402" y="5183"/>
                    <a:pt x="2285" y="4158"/>
                    <a:pt x="2255" y="3206"/>
                  </a:cubicBezTo>
                  <a:cubicBezTo>
                    <a:pt x="2241" y="2753"/>
                    <a:pt x="2241" y="2284"/>
                    <a:pt x="2211" y="1874"/>
                  </a:cubicBezTo>
                  <a:cubicBezTo>
                    <a:pt x="2197" y="1450"/>
                    <a:pt x="2109" y="1040"/>
                    <a:pt x="1919" y="732"/>
                  </a:cubicBezTo>
                  <a:cubicBezTo>
                    <a:pt x="1743" y="425"/>
                    <a:pt x="1479" y="191"/>
                    <a:pt x="1216" y="73"/>
                  </a:cubicBezTo>
                  <a:cubicBezTo>
                    <a:pt x="1077" y="22"/>
                    <a:pt x="938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9">
              <a:extLst>
                <a:ext uri="{FF2B5EF4-FFF2-40B4-BE49-F238E27FC236}">
                  <a16:creationId xmlns:a16="http://schemas.microsoft.com/office/drawing/2014/main" xmlns="" id="{CFA24DD6-C347-C414-AFA6-2C2BE39412D3}"/>
                </a:ext>
              </a:extLst>
            </p:cNvPr>
            <p:cNvSpPr/>
            <p:nvPr/>
          </p:nvSpPr>
          <p:spPr>
            <a:xfrm>
              <a:off x="2393869" y="3720984"/>
              <a:ext cx="35195" cy="62973"/>
            </a:xfrm>
            <a:custGeom>
              <a:avLst/>
              <a:gdLst/>
              <a:ahLst/>
              <a:cxnLst/>
              <a:rect l="l" t="t" r="r" b="b"/>
              <a:pathLst>
                <a:path w="484" h="866" extrusionOk="0">
                  <a:moveTo>
                    <a:pt x="466" y="1"/>
                  </a:moveTo>
                  <a:cubicBezTo>
                    <a:pt x="440" y="1"/>
                    <a:pt x="287" y="158"/>
                    <a:pt x="161" y="382"/>
                  </a:cubicBezTo>
                  <a:cubicBezTo>
                    <a:pt x="29" y="646"/>
                    <a:pt x="0" y="865"/>
                    <a:pt x="15" y="865"/>
                  </a:cubicBezTo>
                  <a:cubicBezTo>
                    <a:pt x="44" y="865"/>
                    <a:pt x="117" y="675"/>
                    <a:pt x="234" y="426"/>
                  </a:cubicBezTo>
                  <a:cubicBezTo>
                    <a:pt x="366" y="206"/>
                    <a:pt x="483" y="16"/>
                    <a:pt x="469" y="1"/>
                  </a:cubicBezTo>
                  <a:cubicBezTo>
                    <a:pt x="468" y="1"/>
                    <a:pt x="467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9">
              <a:extLst>
                <a:ext uri="{FF2B5EF4-FFF2-40B4-BE49-F238E27FC236}">
                  <a16:creationId xmlns:a16="http://schemas.microsoft.com/office/drawing/2014/main" xmlns="" id="{951ED8B9-2202-5EEC-B69F-9806EE19CE55}"/>
                </a:ext>
              </a:extLst>
            </p:cNvPr>
            <p:cNvSpPr/>
            <p:nvPr/>
          </p:nvSpPr>
          <p:spPr>
            <a:xfrm>
              <a:off x="2420485" y="3731601"/>
              <a:ext cx="24506" cy="72572"/>
            </a:xfrm>
            <a:custGeom>
              <a:avLst/>
              <a:gdLst/>
              <a:ahLst/>
              <a:cxnLst/>
              <a:rect l="l" t="t" r="r" b="b"/>
              <a:pathLst>
                <a:path w="337" h="998" extrusionOk="0">
                  <a:moveTo>
                    <a:pt x="318" y="1"/>
                  </a:moveTo>
                  <a:cubicBezTo>
                    <a:pt x="282" y="1"/>
                    <a:pt x="144" y="174"/>
                    <a:pt x="73" y="456"/>
                  </a:cubicBezTo>
                  <a:cubicBezTo>
                    <a:pt x="0" y="748"/>
                    <a:pt x="44" y="997"/>
                    <a:pt x="73" y="997"/>
                  </a:cubicBezTo>
                  <a:cubicBezTo>
                    <a:pt x="88" y="997"/>
                    <a:pt x="88" y="748"/>
                    <a:pt x="176" y="485"/>
                  </a:cubicBezTo>
                  <a:cubicBezTo>
                    <a:pt x="234" y="221"/>
                    <a:pt x="337" y="16"/>
                    <a:pt x="322" y="2"/>
                  </a:cubicBezTo>
                  <a:cubicBezTo>
                    <a:pt x="321" y="1"/>
                    <a:pt x="320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9">
              <a:extLst>
                <a:ext uri="{FF2B5EF4-FFF2-40B4-BE49-F238E27FC236}">
                  <a16:creationId xmlns:a16="http://schemas.microsoft.com/office/drawing/2014/main" xmlns="" id="{034B8BE3-173E-8BE0-5A7F-63EE1C500AA2}"/>
                </a:ext>
              </a:extLst>
            </p:cNvPr>
            <p:cNvSpPr/>
            <p:nvPr/>
          </p:nvSpPr>
          <p:spPr>
            <a:xfrm>
              <a:off x="2742997" y="3651828"/>
              <a:ext cx="106531" cy="205572"/>
            </a:xfrm>
            <a:custGeom>
              <a:avLst/>
              <a:gdLst/>
              <a:ahLst/>
              <a:cxnLst/>
              <a:rect l="l" t="t" r="r" b="b"/>
              <a:pathLst>
                <a:path w="1465" h="2827" extrusionOk="0">
                  <a:moveTo>
                    <a:pt x="30" y="1"/>
                  </a:moveTo>
                  <a:lnTo>
                    <a:pt x="30" y="1"/>
                  </a:lnTo>
                  <a:cubicBezTo>
                    <a:pt x="1" y="15"/>
                    <a:pt x="74" y="191"/>
                    <a:pt x="191" y="440"/>
                  </a:cubicBezTo>
                  <a:cubicBezTo>
                    <a:pt x="294" y="704"/>
                    <a:pt x="469" y="1070"/>
                    <a:pt x="660" y="1450"/>
                  </a:cubicBezTo>
                  <a:cubicBezTo>
                    <a:pt x="865" y="1845"/>
                    <a:pt x="1055" y="2197"/>
                    <a:pt x="1201" y="2431"/>
                  </a:cubicBezTo>
                  <a:cubicBezTo>
                    <a:pt x="1348" y="2680"/>
                    <a:pt x="1436" y="2826"/>
                    <a:pt x="1450" y="2826"/>
                  </a:cubicBezTo>
                  <a:cubicBezTo>
                    <a:pt x="1465" y="2797"/>
                    <a:pt x="1392" y="2651"/>
                    <a:pt x="1289" y="2372"/>
                  </a:cubicBezTo>
                  <a:cubicBezTo>
                    <a:pt x="1143" y="2109"/>
                    <a:pt x="952" y="1758"/>
                    <a:pt x="777" y="1392"/>
                  </a:cubicBezTo>
                  <a:cubicBezTo>
                    <a:pt x="572" y="1026"/>
                    <a:pt x="411" y="704"/>
                    <a:pt x="264" y="411"/>
                  </a:cubicBezTo>
                  <a:cubicBezTo>
                    <a:pt x="118" y="147"/>
                    <a:pt x="45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9">
              <a:extLst>
                <a:ext uri="{FF2B5EF4-FFF2-40B4-BE49-F238E27FC236}">
                  <a16:creationId xmlns:a16="http://schemas.microsoft.com/office/drawing/2014/main" xmlns="" id="{5E3AC6ED-F27E-B7C6-70F1-BB3DE2C756CF}"/>
                </a:ext>
              </a:extLst>
            </p:cNvPr>
            <p:cNvSpPr/>
            <p:nvPr/>
          </p:nvSpPr>
          <p:spPr>
            <a:xfrm>
              <a:off x="2795210" y="3660627"/>
              <a:ext cx="30905" cy="30760"/>
            </a:xfrm>
            <a:custGeom>
              <a:avLst/>
              <a:gdLst/>
              <a:ahLst/>
              <a:cxnLst/>
              <a:rect l="l" t="t" r="r" b="b"/>
              <a:pathLst>
                <a:path w="425" h="423" extrusionOk="0">
                  <a:moveTo>
                    <a:pt x="206" y="0"/>
                  </a:moveTo>
                  <a:cubicBezTo>
                    <a:pt x="158" y="0"/>
                    <a:pt x="132" y="26"/>
                    <a:pt x="132" y="26"/>
                  </a:cubicBezTo>
                  <a:cubicBezTo>
                    <a:pt x="132" y="41"/>
                    <a:pt x="205" y="26"/>
                    <a:pt x="264" y="70"/>
                  </a:cubicBezTo>
                  <a:cubicBezTo>
                    <a:pt x="293" y="85"/>
                    <a:pt x="337" y="143"/>
                    <a:pt x="337" y="173"/>
                  </a:cubicBezTo>
                  <a:cubicBezTo>
                    <a:pt x="337" y="217"/>
                    <a:pt x="308" y="260"/>
                    <a:pt x="264" y="290"/>
                  </a:cubicBezTo>
                  <a:cubicBezTo>
                    <a:pt x="234" y="304"/>
                    <a:pt x="209" y="312"/>
                    <a:pt x="187" y="312"/>
                  </a:cubicBezTo>
                  <a:cubicBezTo>
                    <a:pt x="165" y="312"/>
                    <a:pt x="147" y="304"/>
                    <a:pt x="132" y="290"/>
                  </a:cubicBezTo>
                  <a:cubicBezTo>
                    <a:pt x="88" y="260"/>
                    <a:pt x="88" y="217"/>
                    <a:pt x="88" y="173"/>
                  </a:cubicBezTo>
                  <a:cubicBezTo>
                    <a:pt x="117" y="99"/>
                    <a:pt x="161" y="85"/>
                    <a:pt x="161" y="70"/>
                  </a:cubicBezTo>
                  <a:cubicBezTo>
                    <a:pt x="161" y="70"/>
                    <a:pt x="155" y="57"/>
                    <a:pt x="142" y="57"/>
                  </a:cubicBezTo>
                  <a:cubicBezTo>
                    <a:pt x="135" y="57"/>
                    <a:pt x="127" y="60"/>
                    <a:pt x="117" y="70"/>
                  </a:cubicBezTo>
                  <a:cubicBezTo>
                    <a:pt x="73" y="70"/>
                    <a:pt x="44" y="99"/>
                    <a:pt x="15" y="158"/>
                  </a:cubicBezTo>
                  <a:cubicBezTo>
                    <a:pt x="0" y="217"/>
                    <a:pt x="0" y="290"/>
                    <a:pt x="59" y="363"/>
                  </a:cubicBezTo>
                  <a:cubicBezTo>
                    <a:pt x="92" y="404"/>
                    <a:pt x="139" y="422"/>
                    <a:pt x="187" y="422"/>
                  </a:cubicBezTo>
                  <a:cubicBezTo>
                    <a:pt x="224" y="422"/>
                    <a:pt x="261" y="411"/>
                    <a:pt x="293" y="392"/>
                  </a:cubicBezTo>
                  <a:cubicBezTo>
                    <a:pt x="366" y="363"/>
                    <a:pt x="425" y="246"/>
                    <a:pt x="410" y="173"/>
                  </a:cubicBezTo>
                  <a:cubicBezTo>
                    <a:pt x="410" y="99"/>
                    <a:pt x="352" y="41"/>
                    <a:pt x="293" y="26"/>
                  </a:cubicBezTo>
                  <a:cubicBezTo>
                    <a:pt x="259" y="7"/>
                    <a:pt x="23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9">
              <a:extLst>
                <a:ext uri="{FF2B5EF4-FFF2-40B4-BE49-F238E27FC236}">
                  <a16:creationId xmlns:a16="http://schemas.microsoft.com/office/drawing/2014/main" xmlns="" id="{9C96A0C3-5D8D-DAC1-F749-71CBD414065F}"/>
                </a:ext>
              </a:extLst>
            </p:cNvPr>
            <p:cNvSpPr/>
            <p:nvPr/>
          </p:nvSpPr>
          <p:spPr>
            <a:xfrm>
              <a:off x="2160730" y="3697641"/>
              <a:ext cx="763316" cy="287089"/>
            </a:xfrm>
            <a:custGeom>
              <a:avLst/>
              <a:gdLst/>
              <a:ahLst/>
              <a:cxnLst/>
              <a:rect l="l" t="t" r="r" b="b"/>
              <a:pathLst>
                <a:path w="10497" h="3948" extrusionOk="0">
                  <a:moveTo>
                    <a:pt x="15" y="0"/>
                  </a:moveTo>
                  <a:cubicBezTo>
                    <a:pt x="0" y="0"/>
                    <a:pt x="15" y="30"/>
                    <a:pt x="29" y="117"/>
                  </a:cubicBezTo>
                  <a:cubicBezTo>
                    <a:pt x="59" y="220"/>
                    <a:pt x="88" y="337"/>
                    <a:pt x="132" y="483"/>
                  </a:cubicBezTo>
                  <a:cubicBezTo>
                    <a:pt x="220" y="806"/>
                    <a:pt x="322" y="1259"/>
                    <a:pt x="571" y="1801"/>
                  </a:cubicBezTo>
                  <a:cubicBezTo>
                    <a:pt x="791" y="2357"/>
                    <a:pt x="1171" y="2972"/>
                    <a:pt x="1815" y="3455"/>
                  </a:cubicBezTo>
                  <a:cubicBezTo>
                    <a:pt x="2123" y="3690"/>
                    <a:pt x="2518" y="3880"/>
                    <a:pt x="2943" y="3924"/>
                  </a:cubicBezTo>
                  <a:cubicBezTo>
                    <a:pt x="3063" y="3940"/>
                    <a:pt x="3183" y="3947"/>
                    <a:pt x="3303" y="3947"/>
                  </a:cubicBezTo>
                  <a:cubicBezTo>
                    <a:pt x="3622" y="3947"/>
                    <a:pt x="3941" y="3896"/>
                    <a:pt x="4260" y="3821"/>
                  </a:cubicBezTo>
                  <a:cubicBezTo>
                    <a:pt x="5988" y="3324"/>
                    <a:pt x="7539" y="2870"/>
                    <a:pt x="8667" y="2533"/>
                  </a:cubicBezTo>
                  <a:cubicBezTo>
                    <a:pt x="9223" y="2372"/>
                    <a:pt x="9677" y="2226"/>
                    <a:pt x="10014" y="2138"/>
                  </a:cubicBezTo>
                  <a:cubicBezTo>
                    <a:pt x="10160" y="2094"/>
                    <a:pt x="10277" y="2065"/>
                    <a:pt x="10380" y="2021"/>
                  </a:cubicBezTo>
                  <a:cubicBezTo>
                    <a:pt x="10467" y="1991"/>
                    <a:pt x="10497" y="1977"/>
                    <a:pt x="10497" y="1977"/>
                  </a:cubicBezTo>
                  <a:lnTo>
                    <a:pt x="10497" y="1977"/>
                  </a:lnTo>
                  <a:cubicBezTo>
                    <a:pt x="10497" y="1977"/>
                    <a:pt x="10453" y="1977"/>
                    <a:pt x="10394" y="2006"/>
                  </a:cubicBezTo>
                  <a:cubicBezTo>
                    <a:pt x="10306" y="2021"/>
                    <a:pt x="10175" y="2065"/>
                    <a:pt x="10028" y="2094"/>
                  </a:cubicBezTo>
                  <a:cubicBezTo>
                    <a:pt x="9691" y="2196"/>
                    <a:pt x="9252" y="2313"/>
                    <a:pt x="8696" y="2460"/>
                  </a:cubicBezTo>
                  <a:cubicBezTo>
                    <a:pt x="7539" y="2797"/>
                    <a:pt x="5988" y="3236"/>
                    <a:pt x="4260" y="3704"/>
                  </a:cubicBezTo>
                  <a:cubicBezTo>
                    <a:pt x="3939" y="3790"/>
                    <a:pt x="3625" y="3844"/>
                    <a:pt x="3319" y="3844"/>
                  </a:cubicBezTo>
                  <a:cubicBezTo>
                    <a:pt x="3207" y="3844"/>
                    <a:pt x="3096" y="3837"/>
                    <a:pt x="2987" y="3821"/>
                  </a:cubicBezTo>
                  <a:cubicBezTo>
                    <a:pt x="2562" y="3763"/>
                    <a:pt x="2196" y="3602"/>
                    <a:pt x="1889" y="3382"/>
                  </a:cubicBezTo>
                  <a:cubicBezTo>
                    <a:pt x="1259" y="2928"/>
                    <a:pt x="879" y="2313"/>
                    <a:pt x="644" y="1786"/>
                  </a:cubicBezTo>
                  <a:cubicBezTo>
                    <a:pt x="395" y="1259"/>
                    <a:pt x="249" y="806"/>
                    <a:pt x="161" y="483"/>
                  </a:cubicBezTo>
                  <a:cubicBezTo>
                    <a:pt x="132" y="337"/>
                    <a:pt x="88" y="220"/>
                    <a:pt x="59" y="117"/>
                  </a:cubicBezTo>
                  <a:cubicBezTo>
                    <a:pt x="29" y="30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9">
              <a:extLst>
                <a:ext uri="{FF2B5EF4-FFF2-40B4-BE49-F238E27FC236}">
                  <a16:creationId xmlns:a16="http://schemas.microsoft.com/office/drawing/2014/main" xmlns="" id="{A84678F6-7A64-C5A0-8CA9-57B76B2D4E29}"/>
                </a:ext>
              </a:extLst>
            </p:cNvPr>
            <p:cNvSpPr/>
            <p:nvPr/>
          </p:nvSpPr>
          <p:spPr>
            <a:xfrm>
              <a:off x="2769612" y="3310120"/>
              <a:ext cx="56501" cy="321557"/>
            </a:xfrm>
            <a:custGeom>
              <a:avLst/>
              <a:gdLst/>
              <a:ahLst/>
              <a:cxnLst/>
              <a:rect l="l" t="t" r="r" b="b"/>
              <a:pathLst>
                <a:path w="777" h="4422" extrusionOk="0">
                  <a:moveTo>
                    <a:pt x="45" y="1"/>
                  </a:moveTo>
                  <a:cubicBezTo>
                    <a:pt x="1" y="1"/>
                    <a:pt x="147" y="981"/>
                    <a:pt x="352" y="2211"/>
                  </a:cubicBezTo>
                  <a:cubicBezTo>
                    <a:pt x="543" y="3441"/>
                    <a:pt x="733" y="4422"/>
                    <a:pt x="762" y="4422"/>
                  </a:cubicBezTo>
                  <a:cubicBezTo>
                    <a:pt x="777" y="4422"/>
                    <a:pt x="630" y="3426"/>
                    <a:pt x="440" y="2211"/>
                  </a:cubicBezTo>
                  <a:cubicBezTo>
                    <a:pt x="250" y="981"/>
                    <a:pt x="59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9">
              <a:extLst>
                <a:ext uri="{FF2B5EF4-FFF2-40B4-BE49-F238E27FC236}">
                  <a16:creationId xmlns:a16="http://schemas.microsoft.com/office/drawing/2014/main" xmlns="" id="{813C23D3-76C4-A505-6368-7BE236764A74}"/>
                </a:ext>
              </a:extLst>
            </p:cNvPr>
            <p:cNvSpPr/>
            <p:nvPr/>
          </p:nvSpPr>
          <p:spPr>
            <a:xfrm>
              <a:off x="1868978" y="3875295"/>
              <a:ext cx="920967" cy="522112"/>
            </a:xfrm>
            <a:custGeom>
              <a:avLst/>
              <a:gdLst/>
              <a:ahLst/>
              <a:cxnLst/>
              <a:rect l="l" t="t" r="r" b="b"/>
              <a:pathLst>
                <a:path w="12665" h="7180" extrusionOk="0">
                  <a:moveTo>
                    <a:pt x="1" y="368"/>
                  </a:moveTo>
                  <a:cubicBezTo>
                    <a:pt x="2" y="385"/>
                    <a:pt x="4" y="402"/>
                    <a:pt x="5" y="419"/>
                  </a:cubicBezTo>
                  <a:lnTo>
                    <a:pt x="5" y="419"/>
                  </a:lnTo>
                  <a:lnTo>
                    <a:pt x="1" y="368"/>
                  </a:lnTo>
                  <a:close/>
                  <a:moveTo>
                    <a:pt x="3622" y="1"/>
                  </a:moveTo>
                  <a:cubicBezTo>
                    <a:pt x="2403" y="1"/>
                    <a:pt x="1184" y="175"/>
                    <a:pt x="17" y="529"/>
                  </a:cubicBezTo>
                  <a:lnTo>
                    <a:pt x="17" y="529"/>
                  </a:lnTo>
                  <a:cubicBezTo>
                    <a:pt x="13" y="492"/>
                    <a:pt x="9" y="455"/>
                    <a:pt x="5" y="419"/>
                  </a:cubicBezTo>
                  <a:lnTo>
                    <a:pt x="5" y="419"/>
                  </a:lnTo>
                  <a:lnTo>
                    <a:pt x="16" y="529"/>
                  </a:lnTo>
                  <a:cubicBezTo>
                    <a:pt x="16" y="529"/>
                    <a:pt x="17" y="529"/>
                    <a:pt x="17" y="529"/>
                  </a:cubicBezTo>
                  <a:lnTo>
                    <a:pt x="17" y="529"/>
                  </a:lnTo>
                  <a:cubicBezTo>
                    <a:pt x="259" y="2661"/>
                    <a:pt x="1627" y="4584"/>
                    <a:pt x="3427" y="5726"/>
                  </a:cubicBezTo>
                  <a:cubicBezTo>
                    <a:pt x="5017" y="6736"/>
                    <a:pt x="6923" y="7180"/>
                    <a:pt x="8825" y="7180"/>
                  </a:cubicBezTo>
                  <a:cubicBezTo>
                    <a:pt x="9129" y="7180"/>
                    <a:pt x="9433" y="7168"/>
                    <a:pt x="9736" y="7146"/>
                  </a:cubicBezTo>
                  <a:cubicBezTo>
                    <a:pt x="10629" y="7073"/>
                    <a:pt x="11625" y="6839"/>
                    <a:pt x="12152" y="6136"/>
                  </a:cubicBezTo>
                  <a:cubicBezTo>
                    <a:pt x="12664" y="5433"/>
                    <a:pt x="12591" y="4438"/>
                    <a:pt x="12196" y="3677"/>
                  </a:cubicBezTo>
                  <a:cubicBezTo>
                    <a:pt x="11771" y="2915"/>
                    <a:pt x="11068" y="2359"/>
                    <a:pt x="10336" y="1905"/>
                  </a:cubicBezTo>
                  <a:cubicBezTo>
                    <a:pt x="8339" y="651"/>
                    <a:pt x="5980" y="1"/>
                    <a:pt x="3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9">
              <a:extLst>
                <a:ext uri="{FF2B5EF4-FFF2-40B4-BE49-F238E27FC236}">
                  <a16:creationId xmlns:a16="http://schemas.microsoft.com/office/drawing/2014/main" xmlns="" id="{2C046F9B-3930-9D3B-B4DA-E3B47420F075}"/>
                </a:ext>
              </a:extLst>
            </p:cNvPr>
            <p:cNvSpPr/>
            <p:nvPr/>
          </p:nvSpPr>
          <p:spPr>
            <a:xfrm>
              <a:off x="2425793" y="2998226"/>
              <a:ext cx="212990" cy="174667"/>
            </a:xfrm>
            <a:custGeom>
              <a:avLst/>
              <a:gdLst/>
              <a:ahLst/>
              <a:cxnLst/>
              <a:rect l="l" t="t" r="r" b="b"/>
              <a:pathLst>
                <a:path w="2929" h="2402" extrusionOk="0">
                  <a:moveTo>
                    <a:pt x="235" y="0"/>
                  </a:moveTo>
                  <a:lnTo>
                    <a:pt x="0" y="1084"/>
                  </a:lnTo>
                  <a:lnTo>
                    <a:pt x="483" y="2020"/>
                  </a:lnTo>
                  <a:lnTo>
                    <a:pt x="1918" y="2401"/>
                  </a:lnTo>
                  <a:lnTo>
                    <a:pt x="2928" y="1303"/>
                  </a:lnTo>
                  <a:lnTo>
                    <a:pt x="2928" y="322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9">
              <a:extLst>
                <a:ext uri="{FF2B5EF4-FFF2-40B4-BE49-F238E27FC236}">
                  <a16:creationId xmlns:a16="http://schemas.microsoft.com/office/drawing/2014/main" xmlns="" id="{A50F7CEA-6460-6789-B06B-C61A603D7A8E}"/>
                </a:ext>
              </a:extLst>
            </p:cNvPr>
            <p:cNvSpPr/>
            <p:nvPr/>
          </p:nvSpPr>
          <p:spPr>
            <a:xfrm>
              <a:off x="2562070" y="3016333"/>
              <a:ext cx="69227" cy="668565"/>
            </a:xfrm>
            <a:custGeom>
              <a:avLst/>
              <a:gdLst/>
              <a:ahLst/>
              <a:cxnLst/>
              <a:rect l="l" t="t" r="r" b="b"/>
              <a:pathLst>
                <a:path w="952" h="9194" extrusionOk="0">
                  <a:moveTo>
                    <a:pt x="0" y="0"/>
                  </a:moveTo>
                  <a:lnTo>
                    <a:pt x="0" y="88"/>
                  </a:lnTo>
                  <a:lnTo>
                    <a:pt x="0" y="366"/>
                  </a:lnTo>
                  <a:cubicBezTo>
                    <a:pt x="0" y="586"/>
                    <a:pt x="0" y="922"/>
                    <a:pt x="29" y="1347"/>
                  </a:cubicBezTo>
                  <a:cubicBezTo>
                    <a:pt x="59" y="2196"/>
                    <a:pt x="117" y="3338"/>
                    <a:pt x="249" y="4626"/>
                  </a:cubicBezTo>
                  <a:cubicBezTo>
                    <a:pt x="366" y="5900"/>
                    <a:pt x="557" y="7056"/>
                    <a:pt x="703" y="7876"/>
                  </a:cubicBezTo>
                  <a:cubicBezTo>
                    <a:pt x="776" y="8286"/>
                    <a:pt x="835" y="8608"/>
                    <a:pt x="879" y="8857"/>
                  </a:cubicBezTo>
                  <a:cubicBezTo>
                    <a:pt x="906" y="8941"/>
                    <a:pt x="921" y="9024"/>
                    <a:pt x="935" y="9095"/>
                  </a:cubicBezTo>
                  <a:lnTo>
                    <a:pt x="935" y="9095"/>
                  </a:lnTo>
                  <a:cubicBezTo>
                    <a:pt x="930" y="9030"/>
                    <a:pt x="919" y="8951"/>
                    <a:pt x="908" y="8872"/>
                  </a:cubicBezTo>
                  <a:cubicBezTo>
                    <a:pt x="849" y="8608"/>
                    <a:pt x="805" y="8286"/>
                    <a:pt x="732" y="7876"/>
                  </a:cubicBezTo>
                  <a:cubicBezTo>
                    <a:pt x="615" y="7042"/>
                    <a:pt x="439" y="5900"/>
                    <a:pt x="322" y="4626"/>
                  </a:cubicBezTo>
                  <a:cubicBezTo>
                    <a:pt x="191" y="3338"/>
                    <a:pt x="117" y="2196"/>
                    <a:pt x="73" y="1347"/>
                  </a:cubicBezTo>
                  <a:cubicBezTo>
                    <a:pt x="59" y="952"/>
                    <a:pt x="59" y="615"/>
                    <a:pt x="44" y="366"/>
                  </a:cubicBezTo>
                  <a:cubicBezTo>
                    <a:pt x="29" y="249"/>
                    <a:pt x="29" y="161"/>
                    <a:pt x="29" y="88"/>
                  </a:cubicBezTo>
                  <a:cubicBezTo>
                    <a:pt x="0" y="29"/>
                    <a:pt x="0" y="0"/>
                    <a:pt x="0" y="0"/>
                  </a:cubicBezTo>
                  <a:close/>
                  <a:moveTo>
                    <a:pt x="935" y="9095"/>
                  </a:moveTo>
                  <a:cubicBezTo>
                    <a:pt x="936" y="9115"/>
                    <a:pt x="937" y="9133"/>
                    <a:pt x="937" y="9150"/>
                  </a:cubicBezTo>
                  <a:cubicBezTo>
                    <a:pt x="939" y="9151"/>
                    <a:pt x="940" y="9153"/>
                    <a:pt x="941" y="9154"/>
                  </a:cubicBezTo>
                  <a:lnTo>
                    <a:pt x="941" y="9154"/>
                  </a:lnTo>
                  <a:cubicBezTo>
                    <a:pt x="939" y="9141"/>
                    <a:pt x="937" y="9125"/>
                    <a:pt x="937" y="9106"/>
                  </a:cubicBezTo>
                  <a:cubicBezTo>
                    <a:pt x="936" y="9102"/>
                    <a:pt x="936" y="9099"/>
                    <a:pt x="935" y="9095"/>
                  </a:cubicBezTo>
                  <a:close/>
                  <a:moveTo>
                    <a:pt x="941" y="9154"/>
                  </a:moveTo>
                  <a:cubicBezTo>
                    <a:pt x="945" y="9181"/>
                    <a:pt x="952" y="9194"/>
                    <a:pt x="952" y="9194"/>
                  </a:cubicBezTo>
                  <a:cubicBezTo>
                    <a:pt x="952" y="9194"/>
                    <a:pt x="952" y="9170"/>
                    <a:pt x="941" y="9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9">
              <a:extLst>
                <a:ext uri="{FF2B5EF4-FFF2-40B4-BE49-F238E27FC236}">
                  <a16:creationId xmlns:a16="http://schemas.microsoft.com/office/drawing/2014/main" xmlns="" id="{5CF2DB46-B005-8416-FEFF-68D6A5D6B7CA}"/>
                </a:ext>
              </a:extLst>
            </p:cNvPr>
            <p:cNvSpPr/>
            <p:nvPr/>
          </p:nvSpPr>
          <p:spPr>
            <a:xfrm>
              <a:off x="2591885" y="3186642"/>
              <a:ext cx="28796" cy="28796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05" y="74"/>
                  </a:moveTo>
                  <a:cubicBezTo>
                    <a:pt x="215" y="78"/>
                    <a:pt x="224" y="82"/>
                    <a:pt x="234" y="88"/>
                  </a:cubicBezTo>
                  <a:cubicBezTo>
                    <a:pt x="264" y="103"/>
                    <a:pt x="308" y="147"/>
                    <a:pt x="308" y="176"/>
                  </a:cubicBezTo>
                  <a:cubicBezTo>
                    <a:pt x="308" y="220"/>
                    <a:pt x="293" y="264"/>
                    <a:pt x="234" y="293"/>
                  </a:cubicBezTo>
                  <a:cubicBezTo>
                    <a:pt x="213" y="299"/>
                    <a:pt x="193" y="302"/>
                    <a:pt x="176" y="302"/>
                  </a:cubicBezTo>
                  <a:cubicBezTo>
                    <a:pt x="146" y="302"/>
                    <a:pt x="121" y="292"/>
                    <a:pt x="103" y="264"/>
                  </a:cubicBezTo>
                  <a:cubicBezTo>
                    <a:pt x="88" y="249"/>
                    <a:pt x="88" y="191"/>
                    <a:pt x="103" y="161"/>
                  </a:cubicBezTo>
                  <a:cubicBezTo>
                    <a:pt x="146" y="89"/>
                    <a:pt x="204" y="88"/>
                    <a:pt x="205" y="74"/>
                  </a:cubicBezTo>
                  <a:close/>
                  <a:moveTo>
                    <a:pt x="183" y="1"/>
                  </a:moveTo>
                  <a:cubicBezTo>
                    <a:pt x="117" y="1"/>
                    <a:pt x="77" y="44"/>
                    <a:pt x="88" y="44"/>
                  </a:cubicBezTo>
                  <a:cubicBezTo>
                    <a:pt x="92" y="53"/>
                    <a:pt x="101" y="57"/>
                    <a:pt x="113" y="59"/>
                  </a:cubicBezTo>
                  <a:lnTo>
                    <a:pt x="113" y="59"/>
                  </a:lnTo>
                  <a:cubicBezTo>
                    <a:pt x="93" y="71"/>
                    <a:pt x="76" y="92"/>
                    <a:pt x="59" y="118"/>
                  </a:cubicBezTo>
                  <a:cubicBezTo>
                    <a:pt x="15" y="176"/>
                    <a:pt x="0" y="249"/>
                    <a:pt x="29" y="322"/>
                  </a:cubicBezTo>
                  <a:cubicBezTo>
                    <a:pt x="59" y="372"/>
                    <a:pt x="130" y="395"/>
                    <a:pt x="191" y="395"/>
                  </a:cubicBezTo>
                  <a:cubicBezTo>
                    <a:pt x="219" y="395"/>
                    <a:pt x="245" y="390"/>
                    <a:pt x="264" y="381"/>
                  </a:cubicBezTo>
                  <a:cubicBezTo>
                    <a:pt x="351" y="337"/>
                    <a:pt x="395" y="249"/>
                    <a:pt x="381" y="161"/>
                  </a:cubicBezTo>
                  <a:cubicBezTo>
                    <a:pt x="366" y="74"/>
                    <a:pt x="308" y="30"/>
                    <a:pt x="249" y="15"/>
                  </a:cubicBezTo>
                  <a:cubicBezTo>
                    <a:pt x="225" y="5"/>
                    <a:pt x="203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9">
              <a:extLst>
                <a:ext uri="{FF2B5EF4-FFF2-40B4-BE49-F238E27FC236}">
                  <a16:creationId xmlns:a16="http://schemas.microsoft.com/office/drawing/2014/main" xmlns="" id="{E2796715-4D58-6271-8288-9E8A82EF7D30}"/>
                </a:ext>
              </a:extLst>
            </p:cNvPr>
            <p:cNvSpPr/>
            <p:nvPr/>
          </p:nvSpPr>
          <p:spPr>
            <a:xfrm>
              <a:off x="2618501" y="3384730"/>
              <a:ext cx="26687" cy="25160"/>
            </a:xfrm>
            <a:custGeom>
              <a:avLst/>
              <a:gdLst/>
              <a:ahLst/>
              <a:cxnLst/>
              <a:rect l="l" t="t" r="r" b="b"/>
              <a:pathLst>
                <a:path w="367" h="346" extrusionOk="0">
                  <a:moveTo>
                    <a:pt x="152" y="1"/>
                  </a:moveTo>
                  <a:cubicBezTo>
                    <a:pt x="134" y="1"/>
                    <a:pt x="106" y="11"/>
                    <a:pt x="73" y="43"/>
                  </a:cubicBezTo>
                  <a:cubicBezTo>
                    <a:pt x="29" y="73"/>
                    <a:pt x="0" y="116"/>
                    <a:pt x="15" y="190"/>
                  </a:cubicBezTo>
                  <a:cubicBezTo>
                    <a:pt x="29" y="263"/>
                    <a:pt x="88" y="321"/>
                    <a:pt x="161" y="336"/>
                  </a:cubicBezTo>
                  <a:cubicBezTo>
                    <a:pt x="177" y="342"/>
                    <a:pt x="193" y="345"/>
                    <a:pt x="209" y="345"/>
                  </a:cubicBezTo>
                  <a:cubicBezTo>
                    <a:pt x="265" y="345"/>
                    <a:pt x="317" y="309"/>
                    <a:pt x="351" y="263"/>
                  </a:cubicBezTo>
                  <a:cubicBezTo>
                    <a:pt x="366" y="190"/>
                    <a:pt x="366" y="146"/>
                    <a:pt x="351" y="102"/>
                  </a:cubicBezTo>
                  <a:cubicBezTo>
                    <a:pt x="320" y="39"/>
                    <a:pt x="274" y="21"/>
                    <a:pt x="250" y="21"/>
                  </a:cubicBezTo>
                  <a:cubicBezTo>
                    <a:pt x="240" y="21"/>
                    <a:pt x="234" y="24"/>
                    <a:pt x="234" y="29"/>
                  </a:cubicBezTo>
                  <a:cubicBezTo>
                    <a:pt x="220" y="58"/>
                    <a:pt x="249" y="73"/>
                    <a:pt x="278" y="131"/>
                  </a:cubicBezTo>
                  <a:cubicBezTo>
                    <a:pt x="292" y="171"/>
                    <a:pt x="256" y="235"/>
                    <a:pt x="183" y="235"/>
                  </a:cubicBezTo>
                  <a:cubicBezTo>
                    <a:pt x="176" y="235"/>
                    <a:pt x="169" y="235"/>
                    <a:pt x="161" y="234"/>
                  </a:cubicBezTo>
                  <a:cubicBezTo>
                    <a:pt x="88" y="219"/>
                    <a:pt x="73" y="146"/>
                    <a:pt x="103" y="87"/>
                  </a:cubicBezTo>
                  <a:cubicBezTo>
                    <a:pt x="147" y="29"/>
                    <a:pt x="176" y="29"/>
                    <a:pt x="176" y="14"/>
                  </a:cubicBezTo>
                  <a:cubicBezTo>
                    <a:pt x="176" y="7"/>
                    <a:pt x="16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9">
              <a:extLst>
                <a:ext uri="{FF2B5EF4-FFF2-40B4-BE49-F238E27FC236}">
                  <a16:creationId xmlns:a16="http://schemas.microsoft.com/office/drawing/2014/main" xmlns="" id="{AC20F062-7497-C4B7-9C02-47794B2C6234}"/>
                </a:ext>
              </a:extLst>
            </p:cNvPr>
            <p:cNvSpPr/>
            <p:nvPr/>
          </p:nvSpPr>
          <p:spPr>
            <a:xfrm>
              <a:off x="2644025" y="3563474"/>
              <a:ext cx="27778" cy="28578"/>
            </a:xfrm>
            <a:custGeom>
              <a:avLst/>
              <a:gdLst/>
              <a:ahLst/>
              <a:cxnLst/>
              <a:rect l="l" t="t" r="r" b="b"/>
              <a:pathLst>
                <a:path w="382" h="393" extrusionOk="0">
                  <a:moveTo>
                    <a:pt x="179" y="0"/>
                  </a:moveTo>
                  <a:cubicBezTo>
                    <a:pt x="140" y="0"/>
                    <a:pt x="118" y="21"/>
                    <a:pt x="118" y="30"/>
                  </a:cubicBezTo>
                  <a:cubicBezTo>
                    <a:pt x="118" y="45"/>
                    <a:pt x="176" y="45"/>
                    <a:pt x="235" y="118"/>
                  </a:cubicBezTo>
                  <a:cubicBezTo>
                    <a:pt x="264" y="133"/>
                    <a:pt x="293" y="176"/>
                    <a:pt x="293" y="206"/>
                  </a:cubicBezTo>
                  <a:cubicBezTo>
                    <a:pt x="293" y="264"/>
                    <a:pt x="264" y="308"/>
                    <a:pt x="235" y="323"/>
                  </a:cubicBezTo>
                  <a:cubicBezTo>
                    <a:pt x="191" y="323"/>
                    <a:pt x="147" y="308"/>
                    <a:pt x="118" y="279"/>
                  </a:cubicBezTo>
                  <a:cubicBezTo>
                    <a:pt x="103" y="250"/>
                    <a:pt x="103" y="235"/>
                    <a:pt x="118" y="191"/>
                  </a:cubicBezTo>
                  <a:cubicBezTo>
                    <a:pt x="161" y="118"/>
                    <a:pt x="220" y="133"/>
                    <a:pt x="220" y="118"/>
                  </a:cubicBezTo>
                  <a:cubicBezTo>
                    <a:pt x="220" y="118"/>
                    <a:pt x="220" y="103"/>
                    <a:pt x="176" y="103"/>
                  </a:cubicBezTo>
                  <a:cubicBezTo>
                    <a:pt x="172" y="99"/>
                    <a:pt x="165" y="98"/>
                    <a:pt x="156" y="98"/>
                  </a:cubicBezTo>
                  <a:cubicBezTo>
                    <a:pt x="132" y="98"/>
                    <a:pt x="95" y="111"/>
                    <a:pt x="74" y="133"/>
                  </a:cubicBezTo>
                  <a:cubicBezTo>
                    <a:pt x="30" y="176"/>
                    <a:pt x="0" y="250"/>
                    <a:pt x="44" y="323"/>
                  </a:cubicBezTo>
                  <a:cubicBezTo>
                    <a:pt x="77" y="366"/>
                    <a:pt x="132" y="393"/>
                    <a:pt x="194" y="393"/>
                  </a:cubicBezTo>
                  <a:cubicBezTo>
                    <a:pt x="217" y="393"/>
                    <a:pt x="240" y="389"/>
                    <a:pt x="264" y="381"/>
                  </a:cubicBezTo>
                  <a:cubicBezTo>
                    <a:pt x="366" y="337"/>
                    <a:pt x="381" y="250"/>
                    <a:pt x="381" y="176"/>
                  </a:cubicBezTo>
                  <a:cubicBezTo>
                    <a:pt x="366" y="103"/>
                    <a:pt x="308" y="45"/>
                    <a:pt x="264" y="30"/>
                  </a:cubicBezTo>
                  <a:cubicBezTo>
                    <a:pt x="231" y="8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9">
              <a:extLst>
                <a:ext uri="{FF2B5EF4-FFF2-40B4-BE49-F238E27FC236}">
                  <a16:creationId xmlns:a16="http://schemas.microsoft.com/office/drawing/2014/main" xmlns="" id="{2CFDEF38-81AD-5D40-9343-E51FF2CEED8D}"/>
                </a:ext>
              </a:extLst>
            </p:cNvPr>
            <p:cNvSpPr/>
            <p:nvPr/>
          </p:nvSpPr>
          <p:spPr>
            <a:xfrm>
              <a:off x="3133720" y="2557983"/>
              <a:ext cx="439723" cy="403873"/>
            </a:xfrm>
            <a:custGeom>
              <a:avLst/>
              <a:gdLst/>
              <a:ahLst/>
              <a:cxnLst/>
              <a:rect l="l" t="t" r="r" b="b"/>
              <a:pathLst>
                <a:path w="6047" h="5554" extrusionOk="0">
                  <a:moveTo>
                    <a:pt x="3020" y="0"/>
                  </a:moveTo>
                  <a:cubicBezTo>
                    <a:pt x="2845" y="0"/>
                    <a:pt x="2667" y="17"/>
                    <a:pt x="2489" y="52"/>
                  </a:cubicBezTo>
                  <a:cubicBezTo>
                    <a:pt x="981" y="345"/>
                    <a:pt x="1" y="1809"/>
                    <a:pt x="308" y="3317"/>
                  </a:cubicBezTo>
                  <a:cubicBezTo>
                    <a:pt x="565" y="4627"/>
                    <a:pt x="1723" y="5554"/>
                    <a:pt x="3012" y="5554"/>
                  </a:cubicBezTo>
                  <a:cubicBezTo>
                    <a:pt x="3192" y="5554"/>
                    <a:pt x="3375" y="5536"/>
                    <a:pt x="3558" y="5498"/>
                  </a:cubicBezTo>
                  <a:cubicBezTo>
                    <a:pt x="5066" y="5190"/>
                    <a:pt x="6047" y="3727"/>
                    <a:pt x="5739" y="2233"/>
                  </a:cubicBezTo>
                  <a:cubicBezTo>
                    <a:pt x="5481" y="918"/>
                    <a:pt x="4315" y="0"/>
                    <a:pt x="3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9">
              <a:extLst>
                <a:ext uri="{FF2B5EF4-FFF2-40B4-BE49-F238E27FC236}">
                  <a16:creationId xmlns:a16="http://schemas.microsoft.com/office/drawing/2014/main" xmlns="" id="{D7FC2E82-D231-EEB3-1969-0CC8AA7A3B5A}"/>
                </a:ext>
              </a:extLst>
            </p:cNvPr>
            <p:cNvSpPr/>
            <p:nvPr/>
          </p:nvSpPr>
          <p:spPr>
            <a:xfrm>
              <a:off x="3152918" y="2861950"/>
              <a:ext cx="84134" cy="112930"/>
            </a:xfrm>
            <a:custGeom>
              <a:avLst/>
              <a:gdLst/>
              <a:ahLst/>
              <a:cxnLst/>
              <a:rect l="l" t="t" r="r" b="b"/>
              <a:pathLst>
                <a:path w="1157" h="1553" extrusionOk="0">
                  <a:moveTo>
                    <a:pt x="410" y="0"/>
                  </a:moveTo>
                  <a:lnTo>
                    <a:pt x="0" y="1552"/>
                  </a:lnTo>
                  <a:lnTo>
                    <a:pt x="1157" y="879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9">
              <a:extLst>
                <a:ext uri="{FF2B5EF4-FFF2-40B4-BE49-F238E27FC236}">
                  <a16:creationId xmlns:a16="http://schemas.microsoft.com/office/drawing/2014/main" xmlns="" id="{8F4EB2FE-DA18-ABC7-A433-BF45C8324D57}"/>
                </a:ext>
              </a:extLst>
            </p:cNvPr>
            <p:cNvSpPr/>
            <p:nvPr/>
          </p:nvSpPr>
          <p:spPr>
            <a:xfrm>
              <a:off x="3306211" y="2633029"/>
              <a:ext cx="102241" cy="228987"/>
            </a:xfrm>
            <a:custGeom>
              <a:avLst/>
              <a:gdLst/>
              <a:ahLst/>
              <a:cxnLst/>
              <a:rect l="l" t="t" r="r" b="b"/>
              <a:pathLst>
                <a:path w="1406" h="3149" extrusionOk="0">
                  <a:moveTo>
                    <a:pt x="718" y="1"/>
                  </a:moveTo>
                  <a:lnTo>
                    <a:pt x="0" y="1582"/>
                  </a:lnTo>
                  <a:lnTo>
                    <a:pt x="0" y="1582"/>
                  </a:lnTo>
                  <a:lnTo>
                    <a:pt x="293" y="1436"/>
                  </a:lnTo>
                  <a:lnTo>
                    <a:pt x="205" y="3148"/>
                  </a:lnTo>
                  <a:lnTo>
                    <a:pt x="1010" y="3148"/>
                  </a:lnTo>
                  <a:lnTo>
                    <a:pt x="1010" y="1362"/>
                  </a:lnTo>
                  <a:lnTo>
                    <a:pt x="1406" y="1567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6" name="Google Shape;1476;p49">
            <a:extLst>
              <a:ext uri="{FF2B5EF4-FFF2-40B4-BE49-F238E27FC236}">
                <a16:creationId xmlns:a16="http://schemas.microsoft.com/office/drawing/2014/main" xmlns="" id="{CB11E617-4B6B-A502-F94E-798083D29F38}"/>
              </a:ext>
            </a:extLst>
          </p:cNvPr>
          <p:cNvGrpSpPr/>
          <p:nvPr/>
        </p:nvGrpSpPr>
        <p:grpSpPr>
          <a:xfrm>
            <a:off x="8112775" y="2765510"/>
            <a:ext cx="785377" cy="2421158"/>
            <a:chOff x="8175050" y="2835685"/>
            <a:chExt cx="785377" cy="2421158"/>
          </a:xfrm>
        </p:grpSpPr>
        <p:sp>
          <p:nvSpPr>
            <p:cNvPr id="1477" name="Google Shape;1477;p49">
              <a:extLst>
                <a:ext uri="{FF2B5EF4-FFF2-40B4-BE49-F238E27FC236}">
                  <a16:creationId xmlns:a16="http://schemas.microsoft.com/office/drawing/2014/main" xmlns="" id="{D75B2595-A3E7-D535-53B1-CAAAC246DE2B}"/>
                </a:ext>
              </a:extLst>
            </p:cNvPr>
            <p:cNvSpPr/>
            <p:nvPr/>
          </p:nvSpPr>
          <p:spPr>
            <a:xfrm>
              <a:off x="8175050" y="2835685"/>
              <a:ext cx="785377" cy="159703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9">
              <a:extLst>
                <a:ext uri="{FF2B5EF4-FFF2-40B4-BE49-F238E27FC236}">
                  <a16:creationId xmlns:a16="http://schemas.microsoft.com/office/drawing/2014/main" xmlns="" id="{3115E2DC-4CE7-0ECB-36B2-314560EEE5B7}"/>
                </a:ext>
              </a:extLst>
            </p:cNvPr>
            <p:cNvSpPr/>
            <p:nvPr/>
          </p:nvSpPr>
          <p:spPr>
            <a:xfrm>
              <a:off x="8549759" y="3427675"/>
              <a:ext cx="7052" cy="1260986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9">
              <a:extLst>
                <a:ext uri="{FF2B5EF4-FFF2-40B4-BE49-F238E27FC236}">
                  <a16:creationId xmlns:a16="http://schemas.microsoft.com/office/drawing/2014/main" xmlns="" id="{417C2A7B-BDF9-93A4-5E05-11B2D388BE8D}"/>
                </a:ext>
              </a:extLst>
            </p:cNvPr>
            <p:cNvSpPr/>
            <p:nvPr/>
          </p:nvSpPr>
          <p:spPr>
            <a:xfrm>
              <a:off x="8546273" y="3587737"/>
              <a:ext cx="213538" cy="270358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9">
              <a:extLst>
                <a:ext uri="{FF2B5EF4-FFF2-40B4-BE49-F238E27FC236}">
                  <a16:creationId xmlns:a16="http://schemas.microsoft.com/office/drawing/2014/main" xmlns="" id="{F9AC5A67-1461-78B0-F579-206D252C24D4}"/>
                </a:ext>
              </a:extLst>
            </p:cNvPr>
            <p:cNvSpPr/>
            <p:nvPr/>
          </p:nvSpPr>
          <p:spPr>
            <a:xfrm>
              <a:off x="8391999" y="4094704"/>
              <a:ext cx="160134" cy="187951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9">
              <a:extLst>
                <a:ext uri="{FF2B5EF4-FFF2-40B4-BE49-F238E27FC236}">
                  <a16:creationId xmlns:a16="http://schemas.microsoft.com/office/drawing/2014/main" xmlns="" id="{0A0826B6-1A23-DCFD-0A19-2025C21647CE}"/>
                </a:ext>
              </a:extLst>
            </p:cNvPr>
            <p:cNvSpPr/>
            <p:nvPr/>
          </p:nvSpPr>
          <p:spPr>
            <a:xfrm>
              <a:off x="8342683" y="4769611"/>
              <a:ext cx="464000" cy="487231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9">
              <a:extLst>
                <a:ext uri="{FF2B5EF4-FFF2-40B4-BE49-F238E27FC236}">
                  <a16:creationId xmlns:a16="http://schemas.microsoft.com/office/drawing/2014/main" xmlns="" id="{8A86707C-F235-6942-705C-29000D534779}"/>
                </a:ext>
              </a:extLst>
            </p:cNvPr>
            <p:cNvSpPr/>
            <p:nvPr/>
          </p:nvSpPr>
          <p:spPr>
            <a:xfrm>
              <a:off x="8288168" y="4698851"/>
              <a:ext cx="581189" cy="142707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9">
              <a:extLst>
                <a:ext uri="{FF2B5EF4-FFF2-40B4-BE49-F238E27FC236}">
                  <a16:creationId xmlns:a16="http://schemas.microsoft.com/office/drawing/2014/main" xmlns="" id="{0959C434-57E4-BA8C-3517-DEE95EEE6E82}"/>
                </a:ext>
              </a:extLst>
            </p:cNvPr>
            <p:cNvSpPr/>
            <p:nvPr/>
          </p:nvSpPr>
          <p:spPr>
            <a:xfrm>
              <a:off x="8342683" y="4841480"/>
              <a:ext cx="450134" cy="72027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49">
            <a:extLst>
              <a:ext uri="{FF2B5EF4-FFF2-40B4-BE49-F238E27FC236}">
                <a16:creationId xmlns:a16="http://schemas.microsoft.com/office/drawing/2014/main" xmlns="" id="{B7389445-19D8-FD11-EB97-5BF574E04666}"/>
              </a:ext>
            </a:extLst>
          </p:cNvPr>
          <p:cNvGrpSpPr/>
          <p:nvPr/>
        </p:nvGrpSpPr>
        <p:grpSpPr>
          <a:xfrm>
            <a:off x="172415" y="3135860"/>
            <a:ext cx="868386" cy="2042034"/>
            <a:chOff x="8416475" y="3483007"/>
            <a:chExt cx="727535" cy="1710819"/>
          </a:xfrm>
        </p:grpSpPr>
        <p:sp>
          <p:nvSpPr>
            <p:cNvPr id="1485" name="Google Shape;1485;p49">
              <a:extLst>
                <a:ext uri="{FF2B5EF4-FFF2-40B4-BE49-F238E27FC236}">
                  <a16:creationId xmlns:a16="http://schemas.microsoft.com/office/drawing/2014/main" xmlns="" id="{AA213378-1137-5C7E-D514-E49CB562621E}"/>
                </a:ext>
              </a:extLst>
            </p:cNvPr>
            <p:cNvSpPr/>
            <p:nvPr/>
          </p:nvSpPr>
          <p:spPr>
            <a:xfrm>
              <a:off x="8578364" y="484511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9">
              <a:extLst>
                <a:ext uri="{FF2B5EF4-FFF2-40B4-BE49-F238E27FC236}">
                  <a16:creationId xmlns:a16="http://schemas.microsoft.com/office/drawing/2014/main" xmlns="" id="{CBDBFA78-7E21-CCA5-C654-9330F09799B1}"/>
                </a:ext>
              </a:extLst>
            </p:cNvPr>
            <p:cNvSpPr/>
            <p:nvPr/>
          </p:nvSpPr>
          <p:spPr>
            <a:xfrm>
              <a:off x="8416475" y="348300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9">
              <a:extLst>
                <a:ext uri="{FF2B5EF4-FFF2-40B4-BE49-F238E27FC236}">
                  <a16:creationId xmlns:a16="http://schemas.microsoft.com/office/drawing/2014/main" xmlns="" id="{7FB842EE-002B-FF39-194B-1F8D707BED8F}"/>
                </a:ext>
              </a:extLst>
            </p:cNvPr>
            <p:cNvSpPr/>
            <p:nvPr/>
          </p:nvSpPr>
          <p:spPr>
            <a:xfrm>
              <a:off x="8578364" y="484511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3537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>
          <a:extLst>
            <a:ext uri="{FF2B5EF4-FFF2-40B4-BE49-F238E27FC236}">
              <a16:creationId xmlns:a16="http://schemas.microsoft.com/office/drawing/2014/main" xmlns="" id="{3D66A5E2-19A2-7010-CA9F-0613DB959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53">
            <a:extLst>
              <a:ext uri="{FF2B5EF4-FFF2-40B4-BE49-F238E27FC236}">
                <a16:creationId xmlns:a16="http://schemas.microsoft.com/office/drawing/2014/main" xmlns="" id="{7006AD28-3880-D92B-E28A-6FE53F610B7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flipH="1">
            <a:off x="922418" y="469032"/>
            <a:ext cx="3682200" cy="572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LÀM VIỆC NHÓM </a:t>
            </a:r>
            <a:endParaRPr sz="2200" b="1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23" name="Google Shape;1723;p53">
            <a:extLst>
              <a:ext uri="{FF2B5EF4-FFF2-40B4-BE49-F238E27FC236}">
                <a16:creationId xmlns:a16="http://schemas.microsoft.com/office/drawing/2014/main" xmlns="" id="{6D1FC5CE-EE28-0415-A946-92707841909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568003" y="926984"/>
            <a:ext cx="4223332" cy="3950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1800">
                <a:latin typeface="+mn-lt"/>
              </a:rPr>
              <a:t>Mỗi nhóm tìm hiểu một hình thức thực hiện trách nhiệm xã hội của doanh nghiệp địa phương theo nội dung:</a:t>
            </a:r>
            <a:endParaRPr lang="en-US" sz="1800">
              <a:latin typeface="+mn-lt"/>
            </a:endParaRPr>
          </a:p>
          <a:p>
            <a:pPr marL="342900" lvl="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i="1">
                <a:latin typeface="+mn-lt"/>
              </a:rPr>
              <a:t>Tên các doanh nghiệp và lĩnh vực hoạt động.</a:t>
            </a:r>
          </a:p>
          <a:p>
            <a:pPr marL="342900" lvl="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i="1">
                <a:latin typeface="+mn-lt"/>
              </a:rPr>
              <a:t>Hình thức thực hiện trách nhiệm xã hội của doanh nghiệp.</a:t>
            </a:r>
          </a:p>
          <a:p>
            <a:pPr marL="342900" lvl="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i="1">
                <a:latin typeface="+mn-lt"/>
              </a:rPr>
              <a:t>Kết quả đạt được về thực hiện trách nhiệm xã hội của doanh nghiệp.</a:t>
            </a:r>
          </a:p>
          <a:p>
            <a:pPr marL="0" lvl="0" indent="0" algn="just">
              <a:lnSpc>
                <a:spcPct val="150000"/>
              </a:lnSpc>
            </a:pPr>
            <a:endParaRPr sz="1800">
              <a:latin typeface="+mn-lt"/>
            </a:endParaRPr>
          </a:p>
        </p:txBody>
      </p:sp>
      <p:sp>
        <p:nvSpPr>
          <p:cNvPr id="1724" name="Google Shape;1724;p53">
            <a:extLst>
              <a:ext uri="{FF2B5EF4-FFF2-40B4-BE49-F238E27FC236}">
                <a16:creationId xmlns:a16="http://schemas.microsoft.com/office/drawing/2014/main" xmlns="" id="{0CD2BE68-BB0A-AD44-44F6-D5FC9FAFFBA1}"/>
              </a:ext>
            </a:extLst>
          </p:cNvPr>
          <p:cNvSpPr/>
          <p:nvPr/>
        </p:nvSpPr>
        <p:spPr>
          <a:xfrm rot="-1481922">
            <a:off x="8457190" y="4445867"/>
            <a:ext cx="502577" cy="45036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39" name="Google Shape;1739;p53">
            <a:extLst>
              <a:ext uri="{FF2B5EF4-FFF2-40B4-BE49-F238E27FC236}">
                <a16:creationId xmlns:a16="http://schemas.microsoft.com/office/drawing/2014/main" xmlns="" id="{4BA777D8-9329-FAFB-08DC-42ED39262D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040" r="23083"/>
          <a:stretch/>
        </p:blipFill>
        <p:spPr>
          <a:xfrm>
            <a:off x="4873225" y="1079250"/>
            <a:ext cx="3178200" cy="32427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" name="Google Shape;783;p36">
            <a:extLst>
              <a:ext uri="{FF2B5EF4-FFF2-40B4-BE49-F238E27FC236}">
                <a16:creationId xmlns:a16="http://schemas.microsoft.com/office/drawing/2014/main" xmlns="" id="{A851C9C5-8818-0623-A550-0E1BC4CC0DBF}"/>
              </a:ext>
            </a:extLst>
          </p:cNvPr>
          <p:cNvGrpSpPr/>
          <p:nvPr/>
        </p:nvGrpSpPr>
        <p:grpSpPr>
          <a:xfrm>
            <a:off x="0" y="4000392"/>
            <a:ext cx="486113" cy="1143108"/>
            <a:chOff x="363750" y="3432682"/>
            <a:chExt cx="727535" cy="1710819"/>
          </a:xfrm>
        </p:grpSpPr>
        <p:sp>
          <p:nvSpPr>
            <p:cNvPr id="3" name="Google Shape;784;p36">
              <a:extLst>
                <a:ext uri="{FF2B5EF4-FFF2-40B4-BE49-F238E27FC236}">
                  <a16:creationId xmlns:a16="http://schemas.microsoft.com/office/drawing/2014/main" xmlns="" id="{60310A0F-ED26-7ACC-11BE-38A1114F2D92}"/>
                </a:ext>
              </a:extLst>
            </p:cNvPr>
            <p:cNvSpPr/>
            <p:nvPr/>
          </p:nvSpPr>
          <p:spPr>
            <a:xfrm>
              <a:off x="525639" y="4794787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785;p36">
              <a:extLst>
                <a:ext uri="{FF2B5EF4-FFF2-40B4-BE49-F238E27FC236}">
                  <a16:creationId xmlns:a16="http://schemas.microsoft.com/office/drawing/2014/main" xmlns="" id="{A0C5940A-D2FF-6C79-1861-0477FB2D45B6}"/>
                </a:ext>
              </a:extLst>
            </p:cNvPr>
            <p:cNvSpPr/>
            <p:nvPr/>
          </p:nvSpPr>
          <p:spPr>
            <a:xfrm>
              <a:off x="363750" y="3432682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786;p36">
              <a:extLst>
                <a:ext uri="{FF2B5EF4-FFF2-40B4-BE49-F238E27FC236}">
                  <a16:creationId xmlns:a16="http://schemas.microsoft.com/office/drawing/2014/main" xmlns="" id="{9BC94062-7D73-2822-2388-49A6095C5993}"/>
                </a:ext>
              </a:extLst>
            </p:cNvPr>
            <p:cNvSpPr/>
            <p:nvPr/>
          </p:nvSpPr>
          <p:spPr>
            <a:xfrm>
              <a:off x="525639" y="4794787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771;p36">
            <a:extLst>
              <a:ext uri="{FF2B5EF4-FFF2-40B4-BE49-F238E27FC236}">
                <a16:creationId xmlns:a16="http://schemas.microsoft.com/office/drawing/2014/main" xmlns="" id="{E2365B34-6D72-57FE-BBA0-FA8D70AE346C}"/>
              </a:ext>
            </a:extLst>
          </p:cNvPr>
          <p:cNvGrpSpPr/>
          <p:nvPr/>
        </p:nvGrpSpPr>
        <p:grpSpPr>
          <a:xfrm>
            <a:off x="8175050" y="2835685"/>
            <a:ext cx="785377" cy="2421158"/>
            <a:chOff x="8175050" y="2835685"/>
            <a:chExt cx="785377" cy="2421158"/>
          </a:xfrm>
        </p:grpSpPr>
        <p:sp>
          <p:nvSpPr>
            <p:cNvPr id="7" name="Google Shape;772;p36">
              <a:extLst>
                <a:ext uri="{FF2B5EF4-FFF2-40B4-BE49-F238E27FC236}">
                  <a16:creationId xmlns:a16="http://schemas.microsoft.com/office/drawing/2014/main" xmlns="" id="{074CE527-DB5A-6109-B305-CF0A11FF2CBF}"/>
                </a:ext>
              </a:extLst>
            </p:cNvPr>
            <p:cNvSpPr/>
            <p:nvPr/>
          </p:nvSpPr>
          <p:spPr>
            <a:xfrm>
              <a:off x="8175050" y="2835685"/>
              <a:ext cx="785377" cy="159703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73;p36">
              <a:extLst>
                <a:ext uri="{FF2B5EF4-FFF2-40B4-BE49-F238E27FC236}">
                  <a16:creationId xmlns:a16="http://schemas.microsoft.com/office/drawing/2014/main" xmlns="" id="{4E68BCA9-EB33-BCA8-2486-26A2EB675366}"/>
                </a:ext>
              </a:extLst>
            </p:cNvPr>
            <p:cNvSpPr/>
            <p:nvPr/>
          </p:nvSpPr>
          <p:spPr>
            <a:xfrm>
              <a:off x="8549759" y="3427675"/>
              <a:ext cx="7052" cy="1260986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74;p36">
              <a:extLst>
                <a:ext uri="{FF2B5EF4-FFF2-40B4-BE49-F238E27FC236}">
                  <a16:creationId xmlns:a16="http://schemas.microsoft.com/office/drawing/2014/main" xmlns="" id="{649C5F3D-B093-518B-9FD5-CD51F536825B}"/>
                </a:ext>
              </a:extLst>
            </p:cNvPr>
            <p:cNvSpPr/>
            <p:nvPr/>
          </p:nvSpPr>
          <p:spPr>
            <a:xfrm>
              <a:off x="8546273" y="3587737"/>
              <a:ext cx="213538" cy="270358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775;p36">
              <a:extLst>
                <a:ext uri="{FF2B5EF4-FFF2-40B4-BE49-F238E27FC236}">
                  <a16:creationId xmlns:a16="http://schemas.microsoft.com/office/drawing/2014/main" xmlns="" id="{FDAD2651-5375-AE0E-6F08-472E67E761BA}"/>
                </a:ext>
              </a:extLst>
            </p:cNvPr>
            <p:cNvSpPr/>
            <p:nvPr/>
          </p:nvSpPr>
          <p:spPr>
            <a:xfrm>
              <a:off x="8391999" y="4094704"/>
              <a:ext cx="160134" cy="187951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776;p36">
              <a:extLst>
                <a:ext uri="{FF2B5EF4-FFF2-40B4-BE49-F238E27FC236}">
                  <a16:creationId xmlns:a16="http://schemas.microsoft.com/office/drawing/2014/main" xmlns="" id="{1A407233-ECBA-8030-F956-2FE86EA51576}"/>
                </a:ext>
              </a:extLst>
            </p:cNvPr>
            <p:cNvSpPr/>
            <p:nvPr/>
          </p:nvSpPr>
          <p:spPr>
            <a:xfrm>
              <a:off x="8342683" y="4769611"/>
              <a:ext cx="464000" cy="487231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777;p36">
              <a:extLst>
                <a:ext uri="{FF2B5EF4-FFF2-40B4-BE49-F238E27FC236}">
                  <a16:creationId xmlns:a16="http://schemas.microsoft.com/office/drawing/2014/main" xmlns="" id="{BA30E49B-6BBB-33FD-06CE-CF26158D6120}"/>
                </a:ext>
              </a:extLst>
            </p:cNvPr>
            <p:cNvSpPr/>
            <p:nvPr/>
          </p:nvSpPr>
          <p:spPr>
            <a:xfrm>
              <a:off x="8288168" y="4698851"/>
              <a:ext cx="581189" cy="142707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778;p36">
              <a:extLst>
                <a:ext uri="{FF2B5EF4-FFF2-40B4-BE49-F238E27FC236}">
                  <a16:creationId xmlns:a16="http://schemas.microsoft.com/office/drawing/2014/main" xmlns="" id="{E812C945-0E01-A868-74E5-26AF90EB3F0D}"/>
                </a:ext>
              </a:extLst>
            </p:cNvPr>
            <p:cNvSpPr/>
            <p:nvPr/>
          </p:nvSpPr>
          <p:spPr>
            <a:xfrm>
              <a:off x="8342683" y="4841480"/>
              <a:ext cx="450134" cy="72027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6984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2" grpId="0"/>
      <p:bldP spid="172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>
          <a:extLst>
            <a:ext uri="{FF2B5EF4-FFF2-40B4-BE49-F238E27FC236}">
              <a16:creationId xmlns:a16="http://schemas.microsoft.com/office/drawing/2014/main" xmlns="" id="{C7AA39A1-8C7C-49D4-ABFB-C5749162F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1" name="Google Shape;2431;p59">
            <a:extLst>
              <a:ext uri="{FF2B5EF4-FFF2-40B4-BE49-F238E27FC236}">
                <a16:creationId xmlns:a16="http://schemas.microsoft.com/office/drawing/2014/main" xmlns="" id="{D3351E59-D7C1-5FA1-7F59-5C0105D6042D}"/>
              </a:ext>
            </a:extLst>
          </p:cNvPr>
          <p:cNvGrpSpPr/>
          <p:nvPr/>
        </p:nvGrpSpPr>
        <p:grpSpPr>
          <a:xfrm>
            <a:off x="5621747" y="1484877"/>
            <a:ext cx="2254591" cy="3495478"/>
            <a:chOff x="5430948" y="1484877"/>
            <a:chExt cx="2254591" cy="3495478"/>
          </a:xfrm>
        </p:grpSpPr>
        <p:sp>
          <p:nvSpPr>
            <p:cNvPr id="2432" name="Google Shape;2432;p59">
              <a:extLst>
                <a:ext uri="{FF2B5EF4-FFF2-40B4-BE49-F238E27FC236}">
                  <a16:creationId xmlns:a16="http://schemas.microsoft.com/office/drawing/2014/main" xmlns="" id="{622497F8-CA56-D4D8-2934-5102F7BC1B92}"/>
                </a:ext>
              </a:extLst>
            </p:cNvPr>
            <p:cNvSpPr/>
            <p:nvPr/>
          </p:nvSpPr>
          <p:spPr>
            <a:xfrm flipH="1">
              <a:off x="5430948" y="1618423"/>
              <a:ext cx="1372218" cy="3361932"/>
            </a:xfrm>
            <a:custGeom>
              <a:avLst/>
              <a:gdLst/>
              <a:ahLst/>
              <a:cxnLst/>
              <a:rect l="l" t="t" r="r" b="b"/>
              <a:pathLst>
                <a:path w="12875" h="31543" extrusionOk="0">
                  <a:moveTo>
                    <a:pt x="275" y="1"/>
                  </a:moveTo>
                  <a:lnTo>
                    <a:pt x="0" y="31542"/>
                  </a:lnTo>
                  <a:lnTo>
                    <a:pt x="12874" y="31297"/>
                  </a:lnTo>
                  <a:lnTo>
                    <a:pt x="12874" y="449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>
              <a:extLst>
                <a:ext uri="{FF2B5EF4-FFF2-40B4-BE49-F238E27FC236}">
                  <a16:creationId xmlns:a16="http://schemas.microsoft.com/office/drawing/2014/main" xmlns="" id="{787724FC-6555-AFF0-D795-76B5E9D9D967}"/>
                </a:ext>
              </a:extLst>
            </p:cNvPr>
            <p:cNvSpPr/>
            <p:nvPr/>
          </p:nvSpPr>
          <p:spPr>
            <a:xfrm flipH="1">
              <a:off x="6079274" y="2195879"/>
              <a:ext cx="649925" cy="486762"/>
            </a:xfrm>
            <a:custGeom>
              <a:avLst/>
              <a:gdLst/>
              <a:ahLst/>
              <a:cxnLst/>
              <a:rect l="l" t="t" r="r" b="b"/>
              <a:pathLst>
                <a:path w="6098" h="4567" extrusionOk="0">
                  <a:moveTo>
                    <a:pt x="0" y="1"/>
                  </a:moveTo>
                  <a:lnTo>
                    <a:pt x="0" y="4567"/>
                  </a:lnTo>
                  <a:lnTo>
                    <a:pt x="6097" y="4567"/>
                  </a:lnTo>
                  <a:lnTo>
                    <a:pt x="6097" y="2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>
              <a:extLst>
                <a:ext uri="{FF2B5EF4-FFF2-40B4-BE49-F238E27FC236}">
                  <a16:creationId xmlns:a16="http://schemas.microsoft.com/office/drawing/2014/main" xmlns="" id="{0FE960C5-B640-B173-2A06-3416C0245B03}"/>
                </a:ext>
              </a:extLst>
            </p:cNvPr>
            <p:cNvSpPr/>
            <p:nvPr/>
          </p:nvSpPr>
          <p:spPr>
            <a:xfrm flipH="1">
              <a:off x="6387290" y="2751806"/>
              <a:ext cx="506788" cy="34000"/>
            </a:xfrm>
            <a:custGeom>
              <a:avLst/>
              <a:gdLst/>
              <a:ahLst/>
              <a:cxnLst/>
              <a:rect l="l" t="t" r="r" b="b"/>
              <a:pathLst>
                <a:path w="4755" h="319" extrusionOk="0">
                  <a:moveTo>
                    <a:pt x="1" y="1"/>
                  </a:moveTo>
                  <a:lnTo>
                    <a:pt x="1" y="203"/>
                  </a:lnTo>
                  <a:lnTo>
                    <a:pt x="4755" y="319"/>
                  </a:lnTo>
                  <a:lnTo>
                    <a:pt x="4755" y="1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59">
              <a:extLst>
                <a:ext uri="{FF2B5EF4-FFF2-40B4-BE49-F238E27FC236}">
                  <a16:creationId xmlns:a16="http://schemas.microsoft.com/office/drawing/2014/main" xmlns="" id="{0D454D21-7E47-ED2E-F766-70B8BA9D9F10}"/>
                </a:ext>
              </a:extLst>
            </p:cNvPr>
            <p:cNvSpPr/>
            <p:nvPr/>
          </p:nvSpPr>
          <p:spPr>
            <a:xfrm flipH="1">
              <a:off x="5430950" y="1646134"/>
              <a:ext cx="613048" cy="3314183"/>
            </a:xfrm>
            <a:custGeom>
              <a:avLst/>
              <a:gdLst/>
              <a:ahLst/>
              <a:cxnLst/>
              <a:rect l="l" t="t" r="r" b="b"/>
              <a:pathLst>
                <a:path w="5752" h="31095" extrusionOk="0">
                  <a:moveTo>
                    <a:pt x="102" y="1"/>
                  </a:moveTo>
                  <a:lnTo>
                    <a:pt x="1" y="31094"/>
                  </a:lnTo>
                  <a:lnTo>
                    <a:pt x="5751" y="31037"/>
                  </a:lnTo>
                  <a:lnTo>
                    <a:pt x="5751" y="189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59">
              <a:extLst>
                <a:ext uri="{FF2B5EF4-FFF2-40B4-BE49-F238E27FC236}">
                  <a16:creationId xmlns:a16="http://schemas.microsoft.com/office/drawing/2014/main" xmlns="" id="{E02DCC1A-FB4D-0C01-7AEB-93DFF2515CA7}"/>
                </a:ext>
              </a:extLst>
            </p:cNvPr>
            <p:cNvSpPr/>
            <p:nvPr/>
          </p:nvSpPr>
          <p:spPr>
            <a:xfrm flipH="1">
              <a:off x="6079274" y="1663080"/>
              <a:ext cx="649925" cy="485270"/>
            </a:xfrm>
            <a:custGeom>
              <a:avLst/>
              <a:gdLst/>
              <a:ahLst/>
              <a:cxnLst/>
              <a:rect l="l" t="t" r="r" b="b"/>
              <a:pathLst>
                <a:path w="6098" h="4553" extrusionOk="0">
                  <a:moveTo>
                    <a:pt x="0" y="1"/>
                  </a:moveTo>
                  <a:lnTo>
                    <a:pt x="0" y="4552"/>
                  </a:lnTo>
                  <a:lnTo>
                    <a:pt x="6097" y="4552"/>
                  </a:lnTo>
                  <a:lnTo>
                    <a:pt x="6097" y="2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>
              <a:extLst>
                <a:ext uri="{FF2B5EF4-FFF2-40B4-BE49-F238E27FC236}">
                  <a16:creationId xmlns:a16="http://schemas.microsoft.com/office/drawing/2014/main" xmlns="" id="{7DE325C7-F656-0C3F-3D0A-287FAADD8412}"/>
                </a:ext>
              </a:extLst>
            </p:cNvPr>
            <p:cNvSpPr/>
            <p:nvPr/>
          </p:nvSpPr>
          <p:spPr>
            <a:xfrm flipH="1">
              <a:off x="6305651" y="1789379"/>
              <a:ext cx="200264" cy="77059"/>
            </a:xfrm>
            <a:custGeom>
              <a:avLst/>
              <a:gdLst/>
              <a:ahLst/>
              <a:cxnLst/>
              <a:rect l="l" t="t" r="r" b="b"/>
              <a:pathLst>
                <a:path w="1879" h="723" extrusionOk="0">
                  <a:moveTo>
                    <a:pt x="1878" y="0"/>
                  </a:moveTo>
                  <a:lnTo>
                    <a:pt x="0" y="58"/>
                  </a:lnTo>
                  <a:lnTo>
                    <a:pt x="0" y="723"/>
                  </a:lnTo>
                  <a:lnTo>
                    <a:pt x="1878" y="723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>
              <a:extLst>
                <a:ext uri="{FF2B5EF4-FFF2-40B4-BE49-F238E27FC236}">
                  <a16:creationId xmlns:a16="http://schemas.microsoft.com/office/drawing/2014/main" xmlns="" id="{912DE907-1DD0-C39D-7D3D-3809AD16E958}"/>
                </a:ext>
              </a:extLst>
            </p:cNvPr>
            <p:cNvSpPr/>
            <p:nvPr/>
          </p:nvSpPr>
          <p:spPr>
            <a:xfrm flipH="1">
              <a:off x="6299469" y="1927934"/>
              <a:ext cx="206445" cy="29417"/>
            </a:xfrm>
            <a:custGeom>
              <a:avLst/>
              <a:gdLst/>
              <a:ahLst/>
              <a:cxnLst/>
              <a:rect l="l" t="t" r="r" b="b"/>
              <a:pathLst>
                <a:path w="1937" h="276" extrusionOk="0">
                  <a:moveTo>
                    <a:pt x="0" y="1"/>
                  </a:moveTo>
                  <a:lnTo>
                    <a:pt x="0" y="275"/>
                  </a:lnTo>
                  <a:lnTo>
                    <a:pt x="1936" y="275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>
              <a:extLst>
                <a:ext uri="{FF2B5EF4-FFF2-40B4-BE49-F238E27FC236}">
                  <a16:creationId xmlns:a16="http://schemas.microsoft.com/office/drawing/2014/main" xmlns="" id="{2FEB5F32-8535-371B-1FD8-36E4C95758AB}"/>
                </a:ext>
              </a:extLst>
            </p:cNvPr>
            <p:cNvSpPr/>
            <p:nvPr/>
          </p:nvSpPr>
          <p:spPr>
            <a:xfrm flipH="1">
              <a:off x="6305651" y="2323776"/>
              <a:ext cx="200264" cy="78658"/>
            </a:xfrm>
            <a:custGeom>
              <a:avLst/>
              <a:gdLst/>
              <a:ahLst/>
              <a:cxnLst/>
              <a:rect l="l" t="t" r="r" b="b"/>
              <a:pathLst>
                <a:path w="1879" h="738" extrusionOk="0">
                  <a:moveTo>
                    <a:pt x="1878" y="0"/>
                  </a:moveTo>
                  <a:lnTo>
                    <a:pt x="0" y="72"/>
                  </a:lnTo>
                  <a:lnTo>
                    <a:pt x="0" y="737"/>
                  </a:lnTo>
                  <a:lnTo>
                    <a:pt x="1878" y="737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>
              <a:extLst>
                <a:ext uri="{FF2B5EF4-FFF2-40B4-BE49-F238E27FC236}">
                  <a16:creationId xmlns:a16="http://schemas.microsoft.com/office/drawing/2014/main" xmlns="" id="{E4AC5886-FBBD-98DB-C3FC-2788F29B26E9}"/>
                </a:ext>
              </a:extLst>
            </p:cNvPr>
            <p:cNvSpPr/>
            <p:nvPr/>
          </p:nvSpPr>
          <p:spPr>
            <a:xfrm flipH="1">
              <a:off x="6299469" y="2462332"/>
              <a:ext cx="206445" cy="27818"/>
            </a:xfrm>
            <a:custGeom>
              <a:avLst/>
              <a:gdLst/>
              <a:ahLst/>
              <a:cxnLst/>
              <a:rect l="l" t="t" r="r" b="b"/>
              <a:pathLst>
                <a:path w="1937" h="261" extrusionOk="0">
                  <a:moveTo>
                    <a:pt x="0" y="1"/>
                  </a:moveTo>
                  <a:lnTo>
                    <a:pt x="0" y="261"/>
                  </a:lnTo>
                  <a:lnTo>
                    <a:pt x="1936" y="261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rgbClr val="8F8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>
              <a:extLst>
                <a:ext uri="{FF2B5EF4-FFF2-40B4-BE49-F238E27FC236}">
                  <a16:creationId xmlns:a16="http://schemas.microsoft.com/office/drawing/2014/main" xmlns="" id="{7A261681-E4BC-7554-009A-ED6E8E804FBC}"/>
                </a:ext>
              </a:extLst>
            </p:cNvPr>
            <p:cNvSpPr/>
            <p:nvPr/>
          </p:nvSpPr>
          <p:spPr>
            <a:xfrm flipH="1">
              <a:off x="6079274" y="3366245"/>
              <a:ext cx="649925" cy="486762"/>
            </a:xfrm>
            <a:custGeom>
              <a:avLst/>
              <a:gdLst/>
              <a:ahLst/>
              <a:cxnLst/>
              <a:rect l="l" t="t" r="r" b="b"/>
              <a:pathLst>
                <a:path w="6098" h="4567" extrusionOk="0">
                  <a:moveTo>
                    <a:pt x="0" y="1"/>
                  </a:moveTo>
                  <a:lnTo>
                    <a:pt x="0" y="4567"/>
                  </a:lnTo>
                  <a:lnTo>
                    <a:pt x="6097" y="4567"/>
                  </a:lnTo>
                  <a:lnTo>
                    <a:pt x="6097" y="2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>
              <a:extLst>
                <a:ext uri="{FF2B5EF4-FFF2-40B4-BE49-F238E27FC236}">
                  <a16:creationId xmlns:a16="http://schemas.microsoft.com/office/drawing/2014/main" xmlns="" id="{375AF401-B8D8-F618-9688-C364AAF106E5}"/>
                </a:ext>
              </a:extLst>
            </p:cNvPr>
            <p:cNvSpPr/>
            <p:nvPr/>
          </p:nvSpPr>
          <p:spPr>
            <a:xfrm flipH="1">
              <a:off x="6305651" y="3494142"/>
              <a:ext cx="200264" cy="78658"/>
            </a:xfrm>
            <a:custGeom>
              <a:avLst/>
              <a:gdLst/>
              <a:ahLst/>
              <a:cxnLst/>
              <a:rect l="l" t="t" r="r" b="b"/>
              <a:pathLst>
                <a:path w="1879" h="738" extrusionOk="0">
                  <a:moveTo>
                    <a:pt x="1878" y="0"/>
                  </a:moveTo>
                  <a:lnTo>
                    <a:pt x="0" y="72"/>
                  </a:lnTo>
                  <a:lnTo>
                    <a:pt x="0" y="737"/>
                  </a:lnTo>
                  <a:lnTo>
                    <a:pt x="1878" y="737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>
              <a:extLst>
                <a:ext uri="{FF2B5EF4-FFF2-40B4-BE49-F238E27FC236}">
                  <a16:creationId xmlns:a16="http://schemas.microsoft.com/office/drawing/2014/main" xmlns="" id="{5B907613-D3CE-A2DE-A746-98F8FF4C8507}"/>
                </a:ext>
              </a:extLst>
            </p:cNvPr>
            <p:cNvSpPr/>
            <p:nvPr/>
          </p:nvSpPr>
          <p:spPr>
            <a:xfrm flipH="1">
              <a:off x="6299469" y="3631206"/>
              <a:ext cx="206445" cy="29310"/>
            </a:xfrm>
            <a:custGeom>
              <a:avLst/>
              <a:gdLst/>
              <a:ahLst/>
              <a:cxnLst/>
              <a:rect l="l" t="t" r="r" b="b"/>
              <a:pathLst>
                <a:path w="1937" h="275" extrusionOk="0">
                  <a:moveTo>
                    <a:pt x="0" y="0"/>
                  </a:moveTo>
                  <a:lnTo>
                    <a:pt x="0" y="275"/>
                  </a:lnTo>
                  <a:lnTo>
                    <a:pt x="1936" y="275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>
              <a:extLst>
                <a:ext uri="{FF2B5EF4-FFF2-40B4-BE49-F238E27FC236}">
                  <a16:creationId xmlns:a16="http://schemas.microsoft.com/office/drawing/2014/main" xmlns="" id="{0CC42CCB-0CED-673B-B4C7-1C99F0ABE331}"/>
                </a:ext>
              </a:extLst>
            </p:cNvPr>
            <p:cNvSpPr/>
            <p:nvPr/>
          </p:nvSpPr>
          <p:spPr>
            <a:xfrm flipH="1">
              <a:off x="6079274" y="3914498"/>
              <a:ext cx="649925" cy="488254"/>
            </a:xfrm>
            <a:custGeom>
              <a:avLst/>
              <a:gdLst/>
              <a:ahLst/>
              <a:cxnLst/>
              <a:rect l="l" t="t" r="r" b="b"/>
              <a:pathLst>
                <a:path w="6098" h="4581" extrusionOk="0">
                  <a:moveTo>
                    <a:pt x="0" y="1"/>
                  </a:moveTo>
                  <a:lnTo>
                    <a:pt x="0" y="4581"/>
                  </a:lnTo>
                  <a:lnTo>
                    <a:pt x="6097" y="4581"/>
                  </a:lnTo>
                  <a:lnTo>
                    <a:pt x="6097" y="2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>
              <a:extLst>
                <a:ext uri="{FF2B5EF4-FFF2-40B4-BE49-F238E27FC236}">
                  <a16:creationId xmlns:a16="http://schemas.microsoft.com/office/drawing/2014/main" xmlns="" id="{7FE80679-AC6F-1CD3-C041-424FCDB4EABD}"/>
                </a:ext>
              </a:extLst>
            </p:cNvPr>
            <p:cNvSpPr/>
            <p:nvPr/>
          </p:nvSpPr>
          <p:spPr>
            <a:xfrm flipH="1">
              <a:off x="6305651" y="4042289"/>
              <a:ext cx="200264" cy="78658"/>
            </a:xfrm>
            <a:custGeom>
              <a:avLst/>
              <a:gdLst/>
              <a:ahLst/>
              <a:cxnLst/>
              <a:rect l="l" t="t" r="r" b="b"/>
              <a:pathLst>
                <a:path w="1879" h="738" extrusionOk="0">
                  <a:moveTo>
                    <a:pt x="1878" y="1"/>
                  </a:moveTo>
                  <a:lnTo>
                    <a:pt x="0" y="59"/>
                  </a:lnTo>
                  <a:lnTo>
                    <a:pt x="0" y="738"/>
                  </a:lnTo>
                  <a:lnTo>
                    <a:pt x="1878" y="738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>
              <a:extLst>
                <a:ext uri="{FF2B5EF4-FFF2-40B4-BE49-F238E27FC236}">
                  <a16:creationId xmlns:a16="http://schemas.microsoft.com/office/drawing/2014/main" xmlns="" id="{23CFECDB-6527-82B2-BE5C-B3AB5265D597}"/>
                </a:ext>
              </a:extLst>
            </p:cNvPr>
            <p:cNvSpPr/>
            <p:nvPr/>
          </p:nvSpPr>
          <p:spPr>
            <a:xfrm flipH="1">
              <a:off x="6299469" y="4180951"/>
              <a:ext cx="206445" cy="27818"/>
            </a:xfrm>
            <a:custGeom>
              <a:avLst/>
              <a:gdLst/>
              <a:ahLst/>
              <a:cxnLst/>
              <a:rect l="l" t="t" r="r" b="b"/>
              <a:pathLst>
                <a:path w="1937" h="261" extrusionOk="0">
                  <a:moveTo>
                    <a:pt x="0" y="0"/>
                  </a:moveTo>
                  <a:lnTo>
                    <a:pt x="0" y="260"/>
                  </a:lnTo>
                  <a:lnTo>
                    <a:pt x="1936" y="260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>
              <a:extLst>
                <a:ext uri="{FF2B5EF4-FFF2-40B4-BE49-F238E27FC236}">
                  <a16:creationId xmlns:a16="http://schemas.microsoft.com/office/drawing/2014/main" xmlns="" id="{47F01A47-DE61-EB6B-92B7-61964CE63EA4}"/>
                </a:ext>
              </a:extLst>
            </p:cNvPr>
            <p:cNvSpPr/>
            <p:nvPr/>
          </p:nvSpPr>
          <p:spPr>
            <a:xfrm flipH="1">
              <a:off x="6079274" y="4451986"/>
              <a:ext cx="649925" cy="485164"/>
            </a:xfrm>
            <a:custGeom>
              <a:avLst/>
              <a:gdLst/>
              <a:ahLst/>
              <a:cxnLst/>
              <a:rect l="l" t="t" r="r" b="b"/>
              <a:pathLst>
                <a:path w="6098" h="4552" extrusionOk="0">
                  <a:moveTo>
                    <a:pt x="0" y="0"/>
                  </a:moveTo>
                  <a:lnTo>
                    <a:pt x="0" y="4552"/>
                  </a:lnTo>
                  <a:lnTo>
                    <a:pt x="6097" y="4552"/>
                  </a:lnTo>
                  <a:lnTo>
                    <a:pt x="6097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>
              <a:extLst>
                <a:ext uri="{FF2B5EF4-FFF2-40B4-BE49-F238E27FC236}">
                  <a16:creationId xmlns:a16="http://schemas.microsoft.com/office/drawing/2014/main" xmlns="" id="{6B611B28-AAA9-2346-72D2-44CCA38CDDCD}"/>
                </a:ext>
              </a:extLst>
            </p:cNvPr>
            <p:cNvSpPr/>
            <p:nvPr/>
          </p:nvSpPr>
          <p:spPr>
            <a:xfrm flipH="1">
              <a:off x="6305651" y="4579777"/>
              <a:ext cx="200264" cy="77166"/>
            </a:xfrm>
            <a:custGeom>
              <a:avLst/>
              <a:gdLst/>
              <a:ahLst/>
              <a:cxnLst/>
              <a:rect l="l" t="t" r="r" b="b"/>
              <a:pathLst>
                <a:path w="1879" h="724" extrusionOk="0">
                  <a:moveTo>
                    <a:pt x="1878" y="1"/>
                  </a:moveTo>
                  <a:lnTo>
                    <a:pt x="0" y="44"/>
                  </a:lnTo>
                  <a:lnTo>
                    <a:pt x="0" y="723"/>
                  </a:lnTo>
                  <a:lnTo>
                    <a:pt x="1878" y="723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59">
              <a:extLst>
                <a:ext uri="{FF2B5EF4-FFF2-40B4-BE49-F238E27FC236}">
                  <a16:creationId xmlns:a16="http://schemas.microsoft.com/office/drawing/2014/main" xmlns="" id="{CA3EEAB0-BA48-4954-53B6-138023C6E913}"/>
                </a:ext>
              </a:extLst>
            </p:cNvPr>
            <p:cNvSpPr/>
            <p:nvPr/>
          </p:nvSpPr>
          <p:spPr>
            <a:xfrm flipH="1">
              <a:off x="6299469" y="4718332"/>
              <a:ext cx="206445" cy="27925"/>
            </a:xfrm>
            <a:custGeom>
              <a:avLst/>
              <a:gdLst/>
              <a:ahLst/>
              <a:cxnLst/>
              <a:rect l="l" t="t" r="r" b="b"/>
              <a:pathLst>
                <a:path w="1937" h="262" extrusionOk="0">
                  <a:moveTo>
                    <a:pt x="0" y="1"/>
                  </a:moveTo>
                  <a:lnTo>
                    <a:pt x="0" y="261"/>
                  </a:lnTo>
                  <a:lnTo>
                    <a:pt x="1936" y="261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59">
              <a:extLst>
                <a:ext uri="{FF2B5EF4-FFF2-40B4-BE49-F238E27FC236}">
                  <a16:creationId xmlns:a16="http://schemas.microsoft.com/office/drawing/2014/main" xmlns="" id="{AA5AA65E-E74A-12F7-306B-EB65220C0113}"/>
                </a:ext>
              </a:extLst>
            </p:cNvPr>
            <p:cNvSpPr/>
            <p:nvPr/>
          </p:nvSpPr>
          <p:spPr>
            <a:xfrm flipH="1">
              <a:off x="6211752" y="2757987"/>
              <a:ext cx="756185" cy="67893"/>
            </a:xfrm>
            <a:custGeom>
              <a:avLst/>
              <a:gdLst/>
              <a:ahLst/>
              <a:cxnLst/>
              <a:rect l="l" t="t" r="r" b="b"/>
              <a:pathLst>
                <a:path w="7095" h="637" extrusionOk="0">
                  <a:moveTo>
                    <a:pt x="0" y="1"/>
                  </a:moveTo>
                  <a:lnTo>
                    <a:pt x="0" y="189"/>
                  </a:lnTo>
                  <a:lnTo>
                    <a:pt x="7095" y="636"/>
                  </a:lnTo>
                  <a:lnTo>
                    <a:pt x="7095" y="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59">
              <a:extLst>
                <a:ext uri="{FF2B5EF4-FFF2-40B4-BE49-F238E27FC236}">
                  <a16:creationId xmlns:a16="http://schemas.microsoft.com/office/drawing/2014/main" xmlns="" id="{B5BB0EA7-AB98-03F7-AFA8-1EDF1B5B9B33}"/>
                </a:ext>
              </a:extLst>
            </p:cNvPr>
            <p:cNvSpPr/>
            <p:nvPr/>
          </p:nvSpPr>
          <p:spPr>
            <a:xfrm flipH="1">
              <a:off x="6431946" y="2773442"/>
              <a:ext cx="649925" cy="485164"/>
            </a:xfrm>
            <a:custGeom>
              <a:avLst/>
              <a:gdLst/>
              <a:ahLst/>
              <a:cxnLst/>
              <a:rect l="l" t="t" r="r" b="b"/>
              <a:pathLst>
                <a:path w="6098" h="4552" extrusionOk="0">
                  <a:moveTo>
                    <a:pt x="0" y="0"/>
                  </a:moveTo>
                  <a:lnTo>
                    <a:pt x="0" y="4552"/>
                  </a:lnTo>
                  <a:lnTo>
                    <a:pt x="6098" y="4552"/>
                  </a:lnTo>
                  <a:lnTo>
                    <a:pt x="6098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59">
              <a:extLst>
                <a:ext uri="{FF2B5EF4-FFF2-40B4-BE49-F238E27FC236}">
                  <a16:creationId xmlns:a16="http://schemas.microsoft.com/office/drawing/2014/main" xmlns="" id="{471B4E19-326E-85C5-06B1-A64062DFED3E}"/>
                </a:ext>
              </a:extLst>
            </p:cNvPr>
            <p:cNvSpPr/>
            <p:nvPr/>
          </p:nvSpPr>
          <p:spPr>
            <a:xfrm flipH="1">
              <a:off x="6658323" y="2901232"/>
              <a:ext cx="200264" cy="78658"/>
            </a:xfrm>
            <a:custGeom>
              <a:avLst/>
              <a:gdLst/>
              <a:ahLst/>
              <a:cxnLst/>
              <a:rect l="l" t="t" r="r" b="b"/>
              <a:pathLst>
                <a:path w="1879" h="738" extrusionOk="0">
                  <a:moveTo>
                    <a:pt x="1879" y="0"/>
                  </a:moveTo>
                  <a:lnTo>
                    <a:pt x="0" y="44"/>
                  </a:lnTo>
                  <a:lnTo>
                    <a:pt x="0" y="737"/>
                  </a:lnTo>
                  <a:lnTo>
                    <a:pt x="1879" y="737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59">
              <a:extLst>
                <a:ext uri="{FF2B5EF4-FFF2-40B4-BE49-F238E27FC236}">
                  <a16:creationId xmlns:a16="http://schemas.microsoft.com/office/drawing/2014/main" xmlns="" id="{EDE8AC97-76E6-28D5-5D78-BCE39D141FAF}"/>
                </a:ext>
              </a:extLst>
            </p:cNvPr>
            <p:cNvSpPr/>
            <p:nvPr/>
          </p:nvSpPr>
          <p:spPr>
            <a:xfrm flipH="1">
              <a:off x="6652141" y="3039788"/>
              <a:ext cx="206445" cy="27818"/>
            </a:xfrm>
            <a:custGeom>
              <a:avLst/>
              <a:gdLst/>
              <a:ahLst/>
              <a:cxnLst/>
              <a:rect l="l" t="t" r="r" b="b"/>
              <a:pathLst>
                <a:path w="1937" h="261" extrusionOk="0">
                  <a:moveTo>
                    <a:pt x="0" y="1"/>
                  </a:moveTo>
                  <a:lnTo>
                    <a:pt x="0" y="261"/>
                  </a:lnTo>
                  <a:lnTo>
                    <a:pt x="1936" y="261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59">
              <a:extLst>
                <a:ext uri="{FF2B5EF4-FFF2-40B4-BE49-F238E27FC236}">
                  <a16:creationId xmlns:a16="http://schemas.microsoft.com/office/drawing/2014/main" xmlns="" id="{9CCF6159-64CB-3BEF-5F42-4620050FC7C2}"/>
                </a:ext>
              </a:extLst>
            </p:cNvPr>
            <p:cNvSpPr/>
            <p:nvPr/>
          </p:nvSpPr>
          <p:spPr>
            <a:xfrm flipH="1">
              <a:off x="6102403" y="2796463"/>
              <a:ext cx="335834" cy="462142"/>
            </a:xfrm>
            <a:custGeom>
              <a:avLst/>
              <a:gdLst/>
              <a:ahLst/>
              <a:cxnLst/>
              <a:rect l="l" t="t" r="r" b="b"/>
              <a:pathLst>
                <a:path w="3151" h="4336" extrusionOk="0">
                  <a:moveTo>
                    <a:pt x="1" y="1"/>
                  </a:moveTo>
                  <a:lnTo>
                    <a:pt x="59" y="4336"/>
                  </a:lnTo>
                  <a:lnTo>
                    <a:pt x="3049" y="4336"/>
                  </a:lnTo>
                  <a:lnTo>
                    <a:pt x="3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59">
              <a:extLst>
                <a:ext uri="{FF2B5EF4-FFF2-40B4-BE49-F238E27FC236}">
                  <a16:creationId xmlns:a16="http://schemas.microsoft.com/office/drawing/2014/main" xmlns="" id="{B2CFC4F6-2717-580C-ECB9-7F37E5CAFEAD}"/>
                </a:ext>
              </a:extLst>
            </p:cNvPr>
            <p:cNvSpPr/>
            <p:nvPr/>
          </p:nvSpPr>
          <p:spPr>
            <a:xfrm flipH="1">
              <a:off x="6113166" y="3258492"/>
              <a:ext cx="660796" cy="209541"/>
            </a:xfrm>
            <a:custGeom>
              <a:avLst/>
              <a:gdLst/>
              <a:ahLst/>
              <a:cxnLst/>
              <a:rect l="l" t="t" r="r" b="b"/>
              <a:pathLst>
                <a:path w="6200" h="1966" extrusionOk="0">
                  <a:moveTo>
                    <a:pt x="1" y="1"/>
                  </a:moveTo>
                  <a:lnTo>
                    <a:pt x="1" y="1966"/>
                  </a:lnTo>
                  <a:lnTo>
                    <a:pt x="6199" y="1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59">
              <a:extLst>
                <a:ext uri="{FF2B5EF4-FFF2-40B4-BE49-F238E27FC236}">
                  <a16:creationId xmlns:a16="http://schemas.microsoft.com/office/drawing/2014/main" xmlns="" id="{EBFEA381-88AD-A0D0-0D46-6A13BC6B646C}"/>
                </a:ext>
              </a:extLst>
            </p:cNvPr>
            <p:cNvSpPr/>
            <p:nvPr/>
          </p:nvSpPr>
          <p:spPr>
            <a:xfrm flipH="1">
              <a:off x="6787709" y="1484877"/>
              <a:ext cx="820879" cy="671470"/>
            </a:xfrm>
            <a:custGeom>
              <a:avLst/>
              <a:gdLst/>
              <a:ahLst/>
              <a:cxnLst/>
              <a:rect l="l" t="t" r="r" b="b"/>
              <a:pathLst>
                <a:path w="7702" h="6300" extrusionOk="0">
                  <a:moveTo>
                    <a:pt x="5111" y="1"/>
                  </a:moveTo>
                  <a:cubicBezTo>
                    <a:pt x="4951" y="1"/>
                    <a:pt x="4818" y="55"/>
                    <a:pt x="4740" y="184"/>
                  </a:cubicBezTo>
                  <a:cubicBezTo>
                    <a:pt x="4549" y="94"/>
                    <a:pt x="4366" y="55"/>
                    <a:pt x="4195" y="55"/>
                  </a:cubicBezTo>
                  <a:cubicBezTo>
                    <a:pt x="3601" y="55"/>
                    <a:pt x="3149" y="524"/>
                    <a:pt x="2992" y="950"/>
                  </a:cubicBezTo>
                  <a:cubicBezTo>
                    <a:pt x="2847" y="1340"/>
                    <a:pt x="2789" y="1398"/>
                    <a:pt x="2674" y="1817"/>
                  </a:cubicBezTo>
                  <a:cubicBezTo>
                    <a:pt x="2544" y="2236"/>
                    <a:pt x="2284" y="2641"/>
                    <a:pt x="1879" y="2756"/>
                  </a:cubicBezTo>
                  <a:cubicBezTo>
                    <a:pt x="1735" y="2785"/>
                    <a:pt x="1590" y="2785"/>
                    <a:pt x="1460" y="2829"/>
                  </a:cubicBezTo>
                  <a:cubicBezTo>
                    <a:pt x="1316" y="2857"/>
                    <a:pt x="1171" y="2930"/>
                    <a:pt x="1113" y="3060"/>
                  </a:cubicBezTo>
                  <a:cubicBezTo>
                    <a:pt x="1012" y="3320"/>
                    <a:pt x="1301" y="3594"/>
                    <a:pt x="1243" y="3898"/>
                  </a:cubicBezTo>
                  <a:cubicBezTo>
                    <a:pt x="1200" y="4115"/>
                    <a:pt x="969" y="4230"/>
                    <a:pt x="752" y="4288"/>
                  </a:cubicBezTo>
                  <a:cubicBezTo>
                    <a:pt x="535" y="4360"/>
                    <a:pt x="304" y="4418"/>
                    <a:pt x="174" y="4591"/>
                  </a:cubicBezTo>
                  <a:cubicBezTo>
                    <a:pt x="1" y="4851"/>
                    <a:pt x="116" y="5227"/>
                    <a:pt x="333" y="5458"/>
                  </a:cubicBezTo>
                  <a:cubicBezTo>
                    <a:pt x="638" y="5786"/>
                    <a:pt x="1086" y="5981"/>
                    <a:pt x="1529" y="5981"/>
                  </a:cubicBezTo>
                  <a:cubicBezTo>
                    <a:pt x="1652" y="5981"/>
                    <a:pt x="1774" y="5966"/>
                    <a:pt x="1894" y="5935"/>
                  </a:cubicBezTo>
                  <a:cubicBezTo>
                    <a:pt x="2284" y="5848"/>
                    <a:pt x="2630" y="5588"/>
                    <a:pt x="3006" y="5400"/>
                  </a:cubicBezTo>
                  <a:cubicBezTo>
                    <a:pt x="3248" y="5293"/>
                    <a:pt x="3513" y="5213"/>
                    <a:pt x="3765" y="5213"/>
                  </a:cubicBezTo>
                  <a:cubicBezTo>
                    <a:pt x="3919" y="5213"/>
                    <a:pt x="4069" y="5243"/>
                    <a:pt x="4205" y="5314"/>
                  </a:cubicBezTo>
                  <a:cubicBezTo>
                    <a:pt x="4422" y="5429"/>
                    <a:pt x="4567" y="5646"/>
                    <a:pt x="4740" y="5805"/>
                  </a:cubicBezTo>
                  <a:cubicBezTo>
                    <a:pt x="5102" y="6127"/>
                    <a:pt x="5576" y="6299"/>
                    <a:pt x="6047" y="6299"/>
                  </a:cubicBezTo>
                  <a:cubicBezTo>
                    <a:pt x="6083" y="6299"/>
                    <a:pt x="6120" y="6298"/>
                    <a:pt x="6156" y="6296"/>
                  </a:cubicBezTo>
                  <a:cubicBezTo>
                    <a:pt x="6662" y="6238"/>
                    <a:pt x="7153" y="5964"/>
                    <a:pt x="7456" y="5559"/>
                  </a:cubicBezTo>
                  <a:cubicBezTo>
                    <a:pt x="7601" y="5372"/>
                    <a:pt x="7688" y="5140"/>
                    <a:pt x="7702" y="4924"/>
                  </a:cubicBezTo>
                  <a:cubicBezTo>
                    <a:pt x="7702" y="4692"/>
                    <a:pt x="7615" y="4447"/>
                    <a:pt x="7442" y="4331"/>
                  </a:cubicBezTo>
                  <a:cubicBezTo>
                    <a:pt x="7240" y="4201"/>
                    <a:pt x="6907" y="4143"/>
                    <a:pt x="6878" y="3912"/>
                  </a:cubicBezTo>
                  <a:cubicBezTo>
                    <a:pt x="6835" y="3753"/>
                    <a:pt x="6980" y="3609"/>
                    <a:pt x="7095" y="3493"/>
                  </a:cubicBezTo>
                  <a:cubicBezTo>
                    <a:pt x="7196" y="3363"/>
                    <a:pt x="7326" y="3204"/>
                    <a:pt x="7254" y="3060"/>
                  </a:cubicBezTo>
                  <a:cubicBezTo>
                    <a:pt x="7167" y="2857"/>
                    <a:pt x="6864" y="2886"/>
                    <a:pt x="6691" y="2713"/>
                  </a:cubicBezTo>
                  <a:cubicBezTo>
                    <a:pt x="6589" y="2612"/>
                    <a:pt x="6575" y="2424"/>
                    <a:pt x="6604" y="2265"/>
                  </a:cubicBezTo>
                  <a:cubicBezTo>
                    <a:pt x="6647" y="2121"/>
                    <a:pt x="6719" y="1976"/>
                    <a:pt x="6763" y="1817"/>
                  </a:cubicBezTo>
                  <a:cubicBezTo>
                    <a:pt x="6864" y="1528"/>
                    <a:pt x="6792" y="1254"/>
                    <a:pt x="6647" y="950"/>
                  </a:cubicBezTo>
                  <a:cubicBezTo>
                    <a:pt x="6438" y="564"/>
                    <a:pt x="5630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59">
              <a:extLst>
                <a:ext uri="{FF2B5EF4-FFF2-40B4-BE49-F238E27FC236}">
                  <a16:creationId xmlns:a16="http://schemas.microsoft.com/office/drawing/2014/main" xmlns="" id="{D84F632D-B763-C7BD-67A3-A3D3AC92C48B}"/>
                </a:ext>
              </a:extLst>
            </p:cNvPr>
            <p:cNvSpPr/>
            <p:nvPr/>
          </p:nvSpPr>
          <p:spPr>
            <a:xfrm flipH="1">
              <a:off x="6168589" y="2408188"/>
              <a:ext cx="264745" cy="305359"/>
            </a:xfrm>
            <a:custGeom>
              <a:avLst/>
              <a:gdLst/>
              <a:ahLst/>
              <a:cxnLst/>
              <a:rect l="l" t="t" r="r" b="b"/>
              <a:pathLst>
                <a:path w="2484" h="2865" extrusionOk="0">
                  <a:moveTo>
                    <a:pt x="1216" y="0"/>
                  </a:moveTo>
                  <a:cubicBezTo>
                    <a:pt x="1076" y="0"/>
                    <a:pt x="70" y="870"/>
                    <a:pt x="70" y="870"/>
                  </a:cubicBezTo>
                  <a:cubicBezTo>
                    <a:pt x="70" y="870"/>
                    <a:pt x="0" y="2865"/>
                    <a:pt x="358" y="2865"/>
                  </a:cubicBezTo>
                  <a:cubicBezTo>
                    <a:pt x="363" y="2865"/>
                    <a:pt x="369" y="2865"/>
                    <a:pt x="374" y="2864"/>
                  </a:cubicBezTo>
                  <a:cubicBezTo>
                    <a:pt x="374" y="2864"/>
                    <a:pt x="1862" y="2459"/>
                    <a:pt x="1963" y="2315"/>
                  </a:cubicBezTo>
                  <a:cubicBezTo>
                    <a:pt x="2079" y="2170"/>
                    <a:pt x="1371" y="2141"/>
                    <a:pt x="1371" y="2141"/>
                  </a:cubicBezTo>
                  <a:cubicBezTo>
                    <a:pt x="1371" y="2141"/>
                    <a:pt x="2093" y="2098"/>
                    <a:pt x="2209" y="1953"/>
                  </a:cubicBezTo>
                  <a:cubicBezTo>
                    <a:pt x="2310" y="1809"/>
                    <a:pt x="1299" y="1708"/>
                    <a:pt x="1299" y="1708"/>
                  </a:cubicBezTo>
                  <a:lnTo>
                    <a:pt x="1299" y="1708"/>
                  </a:lnTo>
                  <a:cubicBezTo>
                    <a:pt x="1299" y="1708"/>
                    <a:pt x="1381" y="1711"/>
                    <a:pt x="1499" y="1711"/>
                  </a:cubicBezTo>
                  <a:cubicBezTo>
                    <a:pt x="1795" y="1711"/>
                    <a:pt x="2314" y="1689"/>
                    <a:pt x="2324" y="1534"/>
                  </a:cubicBezTo>
                  <a:cubicBezTo>
                    <a:pt x="2353" y="1303"/>
                    <a:pt x="1226" y="1188"/>
                    <a:pt x="1226" y="1188"/>
                  </a:cubicBezTo>
                  <a:lnTo>
                    <a:pt x="1226" y="1188"/>
                  </a:lnTo>
                  <a:cubicBezTo>
                    <a:pt x="1226" y="1188"/>
                    <a:pt x="1305" y="1191"/>
                    <a:pt x="1422" y="1191"/>
                  </a:cubicBezTo>
                  <a:cubicBezTo>
                    <a:pt x="1755" y="1191"/>
                    <a:pt x="2397" y="1167"/>
                    <a:pt x="2440" y="985"/>
                  </a:cubicBezTo>
                  <a:cubicBezTo>
                    <a:pt x="2483" y="754"/>
                    <a:pt x="937" y="725"/>
                    <a:pt x="937" y="725"/>
                  </a:cubicBezTo>
                  <a:cubicBezTo>
                    <a:pt x="1299" y="451"/>
                    <a:pt x="1327" y="46"/>
                    <a:pt x="1226" y="3"/>
                  </a:cubicBezTo>
                  <a:cubicBezTo>
                    <a:pt x="1224" y="1"/>
                    <a:pt x="1220" y="0"/>
                    <a:pt x="1216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59">
              <a:extLst>
                <a:ext uri="{FF2B5EF4-FFF2-40B4-BE49-F238E27FC236}">
                  <a16:creationId xmlns:a16="http://schemas.microsoft.com/office/drawing/2014/main" xmlns="" id="{4A46E54D-000F-9690-1A1B-8162C7899206}"/>
                </a:ext>
              </a:extLst>
            </p:cNvPr>
            <p:cNvSpPr/>
            <p:nvPr/>
          </p:nvSpPr>
          <p:spPr>
            <a:xfrm flipH="1">
              <a:off x="6391872" y="1949570"/>
              <a:ext cx="751389" cy="803099"/>
            </a:xfrm>
            <a:custGeom>
              <a:avLst/>
              <a:gdLst/>
              <a:ahLst/>
              <a:cxnLst/>
              <a:rect l="l" t="t" r="r" b="b"/>
              <a:pathLst>
                <a:path w="7050" h="7535" extrusionOk="0">
                  <a:moveTo>
                    <a:pt x="1096" y="0"/>
                  </a:moveTo>
                  <a:cubicBezTo>
                    <a:pt x="1096" y="0"/>
                    <a:pt x="360" y="1806"/>
                    <a:pt x="157" y="4768"/>
                  </a:cubicBezTo>
                  <a:cubicBezTo>
                    <a:pt x="0" y="7230"/>
                    <a:pt x="1889" y="7535"/>
                    <a:pt x="2937" y="7535"/>
                  </a:cubicBezTo>
                  <a:cubicBezTo>
                    <a:pt x="3144" y="7535"/>
                    <a:pt x="3318" y="7523"/>
                    <a:pt x="3437" y="7513"/>
                  </a:cubicBezTo>
                  <a:cubicBezTo>
                    <a:pt x="4160" y="7456"/>
                    <a:pt x="7049" y="7196"/>
                    <a:pt x="7049" y="7196"/>
                  </a:cubicBezTo>
                  <a:lnTo>
                    <a:pt x="6731" y="5173"/>
                  </a:lnTo>
                  <a:cubicBezTo>
                    <a:pt x="6731" y="5173"/>
                    <a:pt x="5652" y="5271"/>
                    <a:pt x="4250" y="5271"/>
                  </a:cubicBezTo>
                  <a:cubicBezTo>
                    <a:pt x="3868" y="5271"/>
                    <a:pt x="3462" y="5264"/>
                    <a:pt x="3047" y="5245"/>
                  </a:cubicBezTo>
                  <a:cubicBezTo>
                    <a:pt x="2426" y="5202"/>
                    <a:pt x="2527" y="2673"/>
                    <a:pt x="2657" y="1243"/>
                  </a:cubicBezTo>
                  <a:cubicBezTo>
                    <a:pt x="2686" y="708"/>
                    <a:pt x="2325" y="217"/>
                    <a:pt x="1804" y="130"/>
                  </a:cubicBezTo>
                  <a:lnTo>
                    <a:pt x="10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59">
              <a:extLst>
                <a:ext uri="{FF2B5EF4-FFF2-40B4-BE49-F238E27FC236}">
                  <a16:creationId xmlns:a16="http://schemas.microsoft.com/office/drawing/2014/main" xmlns="" id="{999540A7-3E87-5527-7297-40F31F5C6707}"/>
                </a:ext>
              </a:extLst>
            </p:cNvPr>
            <p:cNvSpPr/>
            <p:nvPr/>
          </p:nvSpPr>
          <p:spPr>
            <a:xfrm flipH="1">
              <a:off x="6810730" y="2819591"/>
              <a:ext cx="874809" cy="2122271"/>
            </a:xfrm>
            <a:custGeom>
              <a:avLst/>
              <a:gdLst/>
              <a:ahLst/>
              <a:cxnLst/>
              <a:rect l="l" t="t" r="r" b="b"/>
              <a:pathLst>
                <a:path w="8208" h="19912" extrusionOk="0">
                  <a:moveTo>
                    <a:pt x="2269" y="1"/>
                  </a:moveTo>
                  <a:lnTo>
                    <a:pt x="0" y="19911"/>
                  </a:lnTo>
                  <a:lnTo>
                    <a:pt x="2355" y="19911"/>
                  </a:lnTo>
                  <a:lnTo>
                    <a:pt x="4956" y="2284"/>
                  </a:lnTo>
                  <a:lnTo>
                    <a:pt x="3945" y="19911"/>
                  </a:lnTo>
                  <a:lnTo>
                    <a:pt x="6372" y="19911"/>
                  </a:lnTo>
                  <a:lnTo>
                    <a:pt x="8207" y="1099"/>
                  </a:lnTo>
                  <a:lnTo>
                    <a:pt x="2269" y="1"/>
                  </a:ln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59">
              <a:extLst>
                <a:ext uri="{FF2B5EF4-FFF2-40B4-BE49-F238E27FC236}">
                  <a16:creationId xmlns:a16="http://schemas.microsoft.com/office/drawing/2014/main" xmlns="" id="{D859CEE7-827A-3E8A-8FD2-3C1AFAD1914C}"/>
                </a:ext>
              </a:extLst>
            </p:cNvPr>
            <p:cNvSpPr/>
            <p:nvPr/>
          </p:nvSpPr>
          <p:spPr>
            <a:xfrm flipH="1">
              <a:off x="6391872" y="1949570"/>
              <a:ext cx="751389" cy="803099"/>
            </a:xfrm>
            <a:custGeom>
              <a:avLst/>
              <a:gdLst/>
              <a:ahLst/>
              <a:cxnLst/>
              <a:rect l="l" t="t" r="r" b="b"/>
              <a:pathLst>
                <a:path w="7050" h="7535" extrusionOk="0">
                  <a:moveTo>
                    <a:pt x="1096" y="0"/>
                  </a:moveTo>
                  <a:cubicBezTo>
                    <a:pt x="1096" y="0"/>
                    <a:pt x="360" y="1806"/>
                    <a:pt x="157" y="4768"/>
                  </a:cubicBezTo>
                  <a:cubicBezTo>
                    <a:pt x="0" y="7230"/>
                    <a:pt x="1889" y="7535"/>
                    <a:pt x="2937" y="7535"/>
                  </a:cubicBezTo>
                  <a:cubicBezTo>
                    <a:pt x="3144" y="7535"/>
                    <a:pt x="3318" y="7523"/>
                    <a:pt x="3437" y="7513"/>
                  </a:cubicBezTo>
                  <a:cubicBezTo>
                    <a:pt x="4160" y="7456"/>
                    <a:pt x="7049" y="7196"/>
                    <a:pt x="7049" y="7196"/>
                  </a:cubicBezTo>
                  <a:lnTo>
                    <a:pt x="6731" y="5173"/>
                  </a:lnTo>
                  <a:cubicBezTo>
                    <a:pt x="6731" y="5173"/>
                    <a:pt x="5652" y="5271"/>
                    <a:pt x="4250" y="5271"/>
                  </a:cubicBezTo>
                  <a:cubicBezTo>
                    <a:pt x="3868" y="5271"/>
                    <a:pt x="3462" y="5264"/>
                    <a:pt x="3047" y="5245"/>
                  </a:cubicBezTo>
                  <a:cubicBezTo>
                    <a:pt x="2426" y="5202"/>
                    <a:pt x="2527" y="2673"/>
                    <a:pt x="2657" y="1243"/>
                  </a:cubicBezTo>
                  <a:cubicBezTo>
                    <a:pt x="2686" y="708"/>
                    <a:pt x="2325" y="217"/>
                    <a:pt x="1804" y="130"/>
                  </a:cubicBezTo>
                  <a:lnTo>
                    <a:pt x="1096" y="0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59">
              <a:extLst>
                <a:ext uri="{FF2B5EF4-FFF2-40B4-BE49-F238E27FC236}">
                  <a16:creationId xmlns:a16="http://schemas.microsoft.com/office/drawing/2014/main" xmlns="" id="{2E225C19-8AE6-D318-14B8-5A4E6435632D}"/>
                </a:ext>
              </a:extLst>
            </p:cNvPr>
            <p:cNvSpPr/>
            <p:nvPr/>
          </p:nvSpPr>
          <p:spPr>
            <a:xfrm flipH="1">
              <a:off x="6790693" y="1947012"/>
              <a:ext cx="759382" cy="1064226"/>
            </a:xfrm>
            <a:custGeom>
              <a:avLst/>
              <a:gdLst/>
              <a:ahLst/>
              <a:cxnLst/>
              <a:rect l="l" t="t" r="r" b="b"/>
              <a:pathLst>
                <a:path w="7125" h="9985" extrusionOk="0">
                  <a:moveTo>
                    <a:pt x="4005" y="1"/>
                  </a:moveTo>
                  <a:cubicBezTo>
                    <a:pt x="3042" y="1"/>
                    <a:pt x="1882" y="95"/>
                    <a:pt x="1258" y="443"/>
                  </a:cubicBezTo>
                  <a:cubicBezTo>
                    <a:pt x="1258" y="443"/>
                    <a:pt x="189" y="906"/>
                    <a:pt x="1" y="1541"/>
                  </a:cubicBezTo>
                  <a:lnTo>
                    <a:pt x="2081" y="6035"/>
                  </a:lnTo>
                  <a:lnTo>
                    <a:pt x="507" y="9560"/>
                  </a:lnTo>
                  <a:cubicBezTo>
                    <a:pt x="507" y="9560"/>
                    <a:pt x="2767" y="9984"/>
                    <a:pt x="4728" y="9984"/>
                  </a:cubicBezTo>
                  <a:cubicBezTo>
                    <a:pt x="5708" y="9984"/>
                    <a:pt x="6614" y="9878"/>
                    <a:pt x="7124" y="9560"/>
                  </a:cubicBezTo>
                  <a:lnTo>
                    <a:pt x="5910" y="5789"/>
                  </a:lnTo>
                  <a:cubicBezTo>
                    <a:pt x="7052" y="3405"/>
                    <a:pt x="6199" y="111"/>
                    <a:pt x="5607" y="111"/>
                  </a:cubicBezTo>
                  <a:cubicBezTo>
                    <a:pt x="5549" y="111"/>
                    <a:pt x="5607" y="111"/>
                    <a:pt x="5549" y="96"/>
                  </a:cubicBezTo>
                  <a:cubicBezTo>
                    <a:pt x="5391" y="58"/>
                    <a:pt x="4758" y="1"/>
                    <a:pt x="4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59">
              <a:extLst>
                <a:ext uri="{FF2B5EF4-FFF2-40B4-BE49-F238E27FC236}">
                  <a16:creationId xmlns:a16="http://schemas.microsoft.com/office/drawing/2014/main" xmlns="" id="{F080732E-490B-F871-065D-FE269B4FA81B}"/>
                </a:ext>
              </a:extLst>
            </p:cNvPr>
            <p:cNvSpPr/>
            <p:nvPr/>
          </p:nvSpPr>
          <p:spPr>
            <a:xfrm flipH="1">
              <a:off x="7067269" y="1946799"/>
              <a:ext cx="247159" cy="489427"/>
            </a:xfrm>
            <a:custGeom>
              <a:avLst/>
              <a:gdLst/>
              <a:ahLst/>
              <a:cxnLst/>
              <a:rect l="l" t="t" r="r" b="b"/>
              <a:pathLst>
                <a:path w="2319" h="4592" extrusionOk="0">
                  <a:moveTo>
                    <a:pt x="1659" y="0"/>
                  </a:moveTo>
                  <a:cubicBezTo>
                    <a:pt x="1095" y="0"/>
                    <a:pt x="321" y="26"/>
                    <a:pt x="0" y="156"/>
                  </a:cubicBezTo>
                  <a:lnTo>
                    <a:pt x="2312" y="4592"/>
                  </a:lnTo>
                  <a:lnTo>
                    <a:pt x="2312" y="12"/>
                  </a:lnTo>
                  <a:cubicBezTo>
                    <a:pt x="2318" y="12"/>
                    <a:pt x="2035" y="0"/>
                    <a:pt x="1659" y="0"/>
                  </a:cubicBezTo>
                  <a:close/>
                </a:path>
              </a:pathLst>
            </a:custGeom>
            <a:solidFill>
              <a:srgbClr val="EC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59">
              <a:extLst>
                <a:ext uri="{FF2B5EF4-FFF2-40B4-BE49-F238E27FC236}">
                  <a16:creationId xmlns:a16="http://schemas.microsoft.com/office/drawing/2014/main" xmlns="" id="{DDB591E2-8DBD-4D3A-8BA0-2C16EA27ECD0}"/>
                </a:ext>
              </a:extLst>
            </p:cNvPr>
            <p:cNvSpPr/>
            <p:nvPr/>
          </p:nvSpPr>
          <p:spPr>
            <a:xfrm flipH="1">
              <a:off x="6921681" y="1527509"/>
              <a:ext cx="395838" cy="501044"/>
            </a:xfrm>
            <a:custGeom>
              <a:avLst/>
              <a:gdLst/>
              <a:ahLst/>
              <a:cxnLst/>
              <a:rect l="l" t="t" r="r" b="b"/>
              <a:pathLst>
                <a:path w="3714" h="4701" extrusionOk="0">
                  <a:moveTo>
                    <a:pt x="1948" y="1"/>
                  </a:moveTo>
                  <a:cubicBezTo>
                    <a:pt x="1011" y="1"/>
                    <a:pt x="983" y="435"/>
                    <a:pt x="983" y="435"/>
                  </a:cubicBezTo>
                  <a:lnTo>
                    <a:pt x="983" y="1172"/>
                  </a:lnTo>
                  <a:cubicBezTo>
                    <a:pt x="983" y="1172"/>
                    <a:pt x="747" y="1002"/>
                    <a:pt x="518" y="1002"/>
                  </a:cubicBezTo>
                  <a:cubicBezTo>
                    <a:pt x="346" y="1002"/>
                    <a:pt x="178" y="1097"/>
                    <a:pt x="116" y="1432"/>
                  </a:cubicBezTo>
                  <a:cubicBezTo>
                    <a:pt x="1" y="2038"/>
                    <a:pt x="579" y="2154"/>
                    <a:pt x="579" y="2154"/>
                  </a:cubicBezTo>
                  <a:lnTo>
                    <a:pt x="434" y="3888"/>
                  </a:lnTo>
                  <a:cubicBezTo>
                    <a:pt x="420" y="4105"/>
                    <a:pt x="492" y="4336"/>
                    <a:pt x="651" y="4509"/>
                  </a:cubicBezTo>
                  <a:cubicBezTo>
                    <a:pt x="802" y="4649"/>
                    <a:pt x="970" y="4700"/>
                    <a:pt x="1137" y="4700"/>
                  </a:cubicBezTo>
                  <a:cubicBezTo>
                    <a:pt x="1400" y="4700"/>
                    <a:pt x="1658" y="4572"/>
                    <a:pt x="1836" y="4466"/>
                  </a:cubicBezTo>
                  <a:cubicBezTo>
                    <a:pt x="1980" y="4394"/>
                    <a:pt x="2052" y="4249"/>
                    <a:pt x="2052" y="4090"/>
                  </a:cubicBezTo>
                  <a:lnTo>
                    <a:pt x="2052" y="3613"/>
                  </a:lnTo>
                  <a:lnTo>
                    <a:pt x="2674" y="3613"/>
                  </a:lnTo>
                  <a:cubicBezTo>
                    <a:pt x="3714" y="3556"/>
                    <a:pt x="3526" y="290"/>
                    <a:pt x="3526" y="290"/>
                  </a:cubicBezTo>
                  <a:cubicBezTo>
                    <a:pt x="3526" y="30"/>
                    <a:pt x="2948" y="16"/>
                    <a:pt x="2948" y="16"/>
                  </a:cubicBezTo>
                  <a:lnTo>
                    <a:pt x="1995" y="1"/>
                  </a:lnTo>
                  <a:cubicBezTo>
                    <a:pt x="1979" y="1"/>
                    <a:pt x="1964" y="1"/>
                    <a:pt x="1948" y="1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59">
              <a:extLst>
                <a:ext uri="{FF2B5EF4-FFF2-40B4-BE49-F238E27FC236}">
                  <a16:creationId xmlns:a16="http://schemas.microsoft.com/office/drawing/2014/main" xmlns="" id="{7DAE53DB-5697-6D0A-8995-9D0C3F04B415}"/>
                </a:ext>
              </a:extLst>
            </p:cNvPr>
            <p:cNvSpPr/>
            <p:nvPr/>
          </p:nvSpPr>
          <p:spPr>
            <a:xfrm flipH="1">
              <a:off x="7003215" y="1692390"/>
              <a:ext cx="18651" cy="101680"/>
            </a:xfrm>
            <a:custGeom>
              <a:avLst/>
              <a:gdLst/>
              <a:ahLst/>
              <a:cxnLst/>
              <a:rect l="l" t="t" r="r" b="b"/>
              <a:pathLst>
                <a:path w="175" h="954" extrusionOk="0">
                  <a:moveTo>
                    <a:pt x="145" y="0"/>
                  </a:moveTo>
                  <a:cubicBezTo>
                    <a:pt x="116" y="0"/>
                    <a:pt x="102" y="231"/>
                    <a:pt x="116" y="520"/>
                  </a:cubicBezTo>
                  <a:cubicBezTo>
                    <a:pt x="116" y="665"/>
                    <a:pt x="145" y="809"/>
                    <a:pt x="102" y="882"/>
                  </a:cubicBezTo>
                  <a:cubicBezTo>
                    <a:pt x="87" y="910"/>
                    <a:pt x="59" y="925"/>
                    <a:pt x="30" y="925"/>
                  </a:cubicBezTo>
                  <a:lnTo>
                    <a:pt x="1" y="925"/>
                  </a:lnTo>
                  <a:cubicBezTo>
                    <a:pt x="1" y="925"/>
                    <a:pt x="1" y="954"/>
                    <a:pt x="30" y="954"/>
                  </a:cubicBezTo>
                  <a:cubicBezTo>
                    <a:pt x="73" y="954"/>
                    <a:pt x="102" y="954"/>
                    <a:pt x="145" y="896"/>
                  </a:cubicBezTo>
                  <a:cubicBezTo>
                    <a:pt x="174" y="838"/>
                    <a:pt x="174" y="795"/>
                    <a:pt x="174" y="723"/>
                  </a:cubicBezTo>
                  <a:lnTo>
                    <a:pt x="174" y="520"/>
                  </a:lnTo>
                  <a:cubicBezTo>
                    <a:pt x="174" y="231"/>
                    <a:pt x="160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59">
              <a:extLst>
                <a:ext uri="{FF2B5EF4-FFF2-40B4-BE49-F238E27FC236}">
                  <a16:creationId xmlns:a16="http://schemas.microsoft.com/office/drawing/2014/main" xmlns="" id="{EE17F5F6-DA7D-291B-4879-4A00519B6925}"/>
                </a:ext>
              </a:extLst>
            </p:cNvPr>
            <p:cNvSpPr/>
            <p:nvPr/>
          </p:nvSpPr>
          <p:spPr>
            <a:xfrm flipH="1">
              <a:off x="7077182" y="1693882"/>
              <a:ext cx="9379" cy="24727"/>
            </a:xfrm>
            <a:custGeom>
              <a:avLst/>
              <a:gdLst/>
              <a:ahLst/>
              <a:cxnLst/>
              <a:rect l="l" t="t" r="r" b="b"/>
              <a:pathLst>
                <a:path w="88" h="232" extrusionOk="0">
                  <a:moveTo>
                    <a:pt x="44" y="1"/>
                  </a:moveTo>
                  <a:cubicBezTo>
                    <a:pt x="30" y="1"/>
                    <a:pt x="30" y="58"/>
                    <a:pt x="1" y="131"/>
                  </a:cubicBezTo>
                  <a:cubicBezTo>
                    <a:pt x="1" y="174"/>
                    <a:pt x="30" y="232"/>
                    <a:pt x="44" y="232"/>
                  </a:cubicBezTo>
                  <a:cubicBezTo>
                    <a:pt x="88" y="232"/>
                    <a:pt x="88" y="174"/>
                    <a:pt x="88" y="102"/>
                  </a:cubicBezTo>
                  <a:cubicBezTo>
                    <a:pt x="88" y="58"/>
                    <a:pt x="59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59">
              <a:extLst>
                <a:ext uri="{FF2B5EF4-FFF2-40B4-BE49-F238E27FC236}">
                  <a16:creationId xmlns:a16="http://schemas.microsoft.com/office/drawing/2014/main" xmlns="" id="{3AD89B8C-775C-01D2-29DF-CA6F81892470}"/>
                </a:ext>
              </a:extLst>
            </p:cNvPr>
            <p:cNvSpPr/>
            <p:nvPr/>
          </p:nvSpPr>
          <p:spPr>
            <a:xfrm flipH="1">
              <a:off x="6964740" y="1692390"/>
              <a:ext cx="7780" cy="24727"/>
            </a:xfrm>
            <a:custGeom>
              <a:avLst/>
              <a:gdLst/>
              <a:ahLst/>
              <a:cxnLst/>
              <a:rect l="l" t="t" r="r" b="b"/>
              <a:pathLst>
                <a:path w="73" h="232" extrusionOk="0">
                  <a:moveTo>
                    <a:pt x="43" y="0"/>
                  </a:moveTo>
                  <a:cubicBezTo>
                    <a:pt x="15" y="0"/>
                    <a:pt x="0" y="44"/>
                    <a:pt x="0" y="116"/>
                  </a:cubicBezTo>
                  <a:cubicBezTo>
                    <a:pt x="0" y="174"/>
                    <a:pt x="15" y="231"/>
                    <a:pt x="43" y="231"/>
                  </a:cubicBezTo>
                  <a:cubicBezTo>
                    <a:pt x="72" y="231"/>
                    <a:pt x="72" y="174"/>
                    <a:pt x="72" y="101"/>
                  </a:cubicBezTo>
                  <a:cubicBezTo>
                    <a:pt x="72" y="44"/>
                    <a:pt x="58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59">
              <a:extLst>
                <a:ext uri="{FF2B5EF4-FFF2-40B4-BE49-F238E27FC236}">
                  <a16:creationId xmlns:a16="http://schemas.microsoft.com/office/drawing/2014/main" xmlns="" id="{6DCA2454-B897-1D54-0164-DEC749564A78}"/>
                </a:ext>
              </a:extLst>
            </p:cNvPr>
            <p:cNvSpPr/>
            <p:nvPr/>
          </p:nvSpPr>
          <p:spPr>
            <a:xfrm flipH="1">
              <a:off x="7095620" y="1872512"/>
              <a:ext cx="61710" cy="109460"/>
            </a:xfrm>
            <a:custGeom>
              <a:avLst/>
              <a:gdLst/>
              <a:ahLst/>
              <a:cxnLst/>
              <a:rect l="l" t="t" r="r" b="b"/>
              <a:pathLst>
                <a:path w="579" h="1027" extrusionOk="0">
                  <a:moveTo>
                    <a:pt x="0" y="1"/>
                  </a:moveTo>
                  <a:cubicBezTo>
                    <a:pt x="0" y="189"/>
                    <a:pt x="0" y="362"/>
                    <a:pt x="44" y="550"/>
                  </a:cubicBezTo>
                  <a:cubicBezTo>
                    <a:pt x="101" y="723"/>
                    <a:pt x="203" y="868"/>
                    <a:pt x="361" y="954"/>
                  </a:cubicBezTo>
                  <a:cubicBezTo>
                    <a:pt x="419" y="998"/>
                    <a:pt x="506" y="1027"/>
                    <a:pt x="506" y="1027"/>
                  </a:cubicBezTo>
                  <a:cubicBezTo>
                    <a:pt x="506" y="1012"/>
                    <a:pt x="549" y="911"/>
                    <a:pt x="549" y="882"/>
                  </a:cubicBezTo>
                  <a:cubicBezTo>
                    <a:pt x="578" y="723"/>
                    <a:pt x="578" y="579"/>
                    <a:pt x="549" y="362"/>
                  </a:cubicBezTo>
                  <a:cubicBezTo>
                    <a:pt x="333" y="304"/>
                    <a:pt x="145" y="189"/>
                    <a:pt x="0" y="1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59">
              <a:extLst>
                <a:ext uri="{FF2B5EF4-FFF2-40B4-BE49-F238E27FC236}">
                  <a16:creationId xmlns:a16="http://schemas.microsoft.com/office/drawing/2014/main" xmlns="" id="{EF02CC25-2AA6-4800-B091-92860FD5D765}"/>
                </a:ext>
              </a:extLst>
            </p:cNvPr>
            <p:cNvSpPr/>
            <p:nvPr/>
          </p:nvSpPr>
          <p:spPr>
            <a:xfrm flipH="1">
              <a:off x="7220425" y="1664679"/>
              <a:ext cx="47854" cy="69385"/>
            </a:xfrm>
            <a:custGeom>
              <a:avLst/>
              <a:gdLst/>
              <a:ahLst/>
              <a:cxnLst/>
              <a:rect l="l" t="t" r="r" b="b"/>
              <a:pathLst>
                <a:path w="449" h="651" extrusionOk="0">
                  <a:moveTo>
                    <a:pt x="30" y="0"/>
                  </a:moveTo>
                  <a:cubicBezTo>
                    <a:pt x="30" y="15"/>
                    <a:pt x="73" y="43"/>
                    <a:pt x="145" y="72"/>
                  </a:cubicBezTo>
                  <a:cubicBezTo>
                    <a:pt x="181" y="90"/>
                    <a:pt x="226" y="134"/>
                    <a:pt x="267" y="189"/>
                  </a:cubicBezTo>
                  <a:lnTo>
                    <a:pt x="267" y="189"/>
                  </a:lnTo>
                  <a:cubicBezTo>
                    <a:pt x="256" y="184"/>
                    <a:pt x="245" y="179"/>
                    <a:pt x="232" y="174"/>
                  </a:cubicBezTo>
                  <a:cubicBezTo>
                    <a:pt x="211" y="168"/>
                    <a:pt x="192" y="165"/>
                    <a:pt x="174" y="165"/>
                  </a:cubicBezTo>
                  <a:cubicBezTo>
                    <a:pt x="143" y="165"/>
                    <a:pt x="115" y="175"/>
                    <a:pt x="88" y="202"/>
                  </a:cubicBezTo>
                  <a:cubicBezTo>
                    <a:pt x="59" y="217"/>
                    <a:pt x="30" y="275"/>
                    <a:pt x="15" y="304"/>
                  </a:cubicBezTo>
                  <a:cubicBezTo>
                    <a:pt x="1" y="405"/>
                    <a:pt x="15" y="477"/>
                    <a:pt x="59" y="520"/>
                  </a:cubicBezTo>
                  <a:cubicBezTo>
                    <a:pt x="131" y="636"/>
                    <a:pt x="203" y="650"/>
                    <a:pt x="203" y="650"/>
                  </a:cubicBezTo>
                  <a:cubicBezTo>
                    <a:pt x="203" y="650"/>
                    <a:pt x="145" y="593"/>
                    <a:pt x="88" y="491"/>
                  </a:cubicBezTo>
                  <a:cubicBezTo>
                    <a:pt x="73" y="448"/>
                    <a:pt x="44" y="376"/>
                    <a:pt x="73" y="332"/>
                  </a:cubicBezTo>
                  <a:cubicBezTo>
                    <a:pt x="86" y="281"/>
                    <a:pt x="134" y="229"/>
                    <a:pt x="195" y="229"/>
                  </a:cubicBezTo>
                  <a:cubicBezTo>
                    <a:pt x="203" y="229"/>
                    <a:pt x="210" y="230"/>
                    <a:pt x="218" y="231"/>
                  </a:cubicBezTo>
                  <a:cubicBezTo>
                    <a:pt x="247" y="260"/>
                    <a:pt x="304" y="275"/>
                    <a:pt x="333" y="304"/>
                  </a:cubicBezTo>
                  <a:lnTo>
                    <a:pt x="449" y="376"/>
                  </a:lnTo>
                  <a:lnTo>
                    <a:pt x="391" y="275"/>
                  </a:lnTo>
                  <a:cubicBezTo>
                    <a:pt x="333" y="145"/>
                    <a:pt x="232" y="72"/>
                    <a:pt x="160" y="43"/>
                  </a:cubicBezTo>
                  <a:cubicBezTo>
                    <a:pt x="88" y="0"/>
                    <a:pt x="30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59">
              <a:extLst>
                <a:ext uri="{FF2B5EF4-FFF2-40B4-BE49-F238E27FC236}">
                  <a16:creationId xmlns:a16="http://schemas.microsoft.com/office/drawing/2014/main" xmlns="" id="{C5258E70-3FFB-4B07-4075-222FE64AB5E7}"/>
                </a:ext>
              </a:extLst>
            </p:cNvPr>
            <p:cNvSpPr/>
            <p:nvPr/>
          </p:nvSpPr>
          <p:spPr>
            <a:xfrm flipH="1">
              <a:off x="7014086" y="1787887"/>
              <a:ext cx="61603" cy="48921"/>
            </a:xfrm>
            <a:custGeom>
              <a:avLst/>
              <a:gdLst/>
              <a:ahLst/>
              <a:cxnLst/>
              <a:rect l="l" t="t" r="r" b="b"/>
              <a:pathLst>
                <a:path w="578" h="459" extrusionOk="0">
                  <a:moveTo>
                    <a:pt x="29" y="0"/>
                  </a:moveTo>
                  <a:cubicBezTo>
                    <a:pt x="14" y="0"/>
                    <a:pt x="0" y="58"/>
                    <a:pt x="14" y="130"/>
                  </a:cubicBezTo>
                  <a:cubicBezTo>
                    <a:pt x="29" y="202"/>
                    <a:pt x="87" y="303"/>
                    <a:pt x="173" y="376"/>
                  </a:cubicBezTo>
                  <a:cubicBezTo>
                    <a:pt x="259" y="429"/>
                    <a:pt x="337" y="459"/>
                    <a:pt x="401" y="459"/>
                  </a:cubicBezTo>
                  <a:cubicBezTo>
                    <a:pt x="423" y="459"/>
                    <a:pt x="444" y="455"/>
                    <a:pt x="462" y="448"/>
                  </a:cubicBezTo>
                  <a:cubicBezTo>
                    <a:pt x="535" y="448"/>
                    <a:pt x="578" y="419"/>
                    <a:pt x="578" y="419"/>
                  </a:cubicBezTo>
                  <a:cubicBezTo>
                    <a:pt x="578" y="405"/>
                    <a:pt x="567" y="397"/>
                    <a:pt x="545" y="397"/>
                  </a:cubicBezTo>
                  <a:cubicBezTo>
                    <a:pt x="524" y="397"/>
                    <a:pt x="491" y="405"/>
                    <a:pt x="448" y="419"/>
                  </a:cubicBezTo>
                  <a:cubicBezTo>
                    <a:pt x="390" y="419"/>
                    <a:pt x="289" y="376"/>
                    <a:pt x="217" y="332"/>
                  </a:cubicBezTo>
                  <a:cubicBezTo>
                    <a:pt x="145" y="260"/>
                    <a:pt x="87" y="188"/>
                    <a:pt x="72" y="116"/>
                  </a:cubicBezTo>
                  <a:cubicBezTo>
                    <a:pt x="58" y="43"/>
                    <a:pt x="58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59">
              <a:extLst>
                <a:ext uri="{FF2B5EF4-FFF2-40B4-BE49-F238E27FC236}">
                  <a16:creationId xmlns:a16="http://schemas.microsoft.com/office/drawing/2014/main" xmlns="" id="{1E45837B-A512-9ABD-E877-55CA8853CF9E}"/>
                </a:ext>
              </a:extLst>
            </p:cNvPr>
            <p:cNvSpPr/>
            <p:nvPr/>
          </p:nvSpPr>
          <p:spPr>
            <a:xfrm flipH="1">
              <a:off x="7057678" y="1782558"/>
              <a:ext cx="33466" cy="20784"/>
            </a:xfrm>
            <a:custGeom>
              <a:avLst/>
              <a:gdLst/>
              <a:ahLst/>
              <a:cxnLst/>
              <a:rect l="l" t="t" r="r" b="b"/>
              <a:pathLst>
                <a:path w="314" h="195" extrusionOk="0">
                  <a:moveTo>
                    <a:pt x="192" y="1"/>
                  </a:moveTo>
                  <a:cubicBezTo>
                    <a:pt x="165" y="1"/>
                    <a:pt x="134" y="12"/>
                    <a:pt x="102" y="36"/>
                  </a:cubicBezTo>
                  <a:cubicBezTo>
                    <a:pt x="58" y="64"/>
                    <a:pt x="29" y="108"/>
                    <a:pt x="15" y="137"/>
                  </a:cubicBezTo>
                  <a:cubicBezTo>
                    <a:pt x="1" y="180"/>
                    <a:pt x="15" y="195"/>
                    <a:pt x="15" y="195"/>
                  </a:cubicBezTo>
                  <a:cubicBezTo>
                    <a:pt x="29" y="195"/>
                    <a:pt x="73" y="122"/>
                    <a:pt x="145" y="79"/>
                  </a:cubicBezTo>
                  <a:cubicBezTo>
                    <a:pt x="232" y="50"/>
                    <a:pt x="304" y="50"/>
                    <a:pt x="304" y="36"/>
                  </a:cubicBezTo>
                  <a:cubicBezTo>
                    <a:pt x="314" y="26"/>
                    <a:pt x="310" y="9"/>
                    <a:pt x="288" y="9"/>
                  </a:cubicBezTo>
                  <a:cubicBezTo>
                    <a:pt x="278" y="9"/>
                    <a:pt x="264" y="12"/>
                    <a:pt x="246" y="21"/>
                  </a:cubicBezTo>
                  <a:cubicBezTo>
                    <a:pt x="233" y="8"/>
                    <a:pt x="214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59">
              <a:extLst>
                <a:ext uri="{FF2B5EF4-FFF2-40B4-BE49-F238E27FC236}">
                  <a16:creationId xmlns:a16="http://schemas.microsoft.com/office/drawing/2014/main" xmlns="" id="{BFE86197-A3EF-83E6-C47D-07DDECA6BBF2}"/>
                </a:ext>
              </a:extLst>
            </p:cNvPr>
            <p:cNvSpPr/>
            <p:nvPr/>
          </p:nvSpPr>
          <p:spPr>
            <a:xfrm flipH="1">
              <a:off x="6810730" y="2674854"/>
              <a:ext cx="754693" cy="1324501"/>
            </a:xfrm>
            <a:custGeom>
              <a:avLst/>
              <a:gdLst/>
              <a:ahLst/>
              <a:cxnLst/>
              <a:rect l="l" t="t" r="r" b="b"/>
              <a:pathLst>
                <a:path w="7081" h="12427" extrusionOk="0">
                  <a:moveTo>
                    <a:pt x="6401" y="0"/>
                  </a:moveTo>
                  <a:lnTo>
                    <a:pt x="651" y="2630"/>
                  </a:lnTo>
                  <a:cubicBezTo>
                    <a:pt x="651" y="2630"/>
                    <a:pt x="390" y="4234"/>
                    <a:pt x="390" y="8063"/>
                  </a:cubicBezTo>
                  <a:lnTo>
                    <a:pt x="0" y="11444"/>
                  </a:lnTo>
                  <a:lnTo>
                    <a:pt x="6112" y="12426"/>
                  </a:lnTo>
                  <a:lnTo>
                    <a:pt x="7080" y="2486"/>
                  </a:lnTo>
                  <a:cubicBezTo>
                    <a:pt x="7066" y="1778"/>
                    <a:pt x="6430" y="564"/>
                    <a:pt x="6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59">
              <a:extLst>
                <a:ext uri="{FF2B5EF4-FFF2-40B4-BE49-F238E27FC236}">
                  <a16:creationId xmlns:a16="http://schemas.microsoft.com/office/drawing/2014/main" xmlns="" id="{1B4BAA0B-AFBC-44B0-3D92-9FEB8D3C3D69}"/>
                </a:ext>
              </a:extLst>
            </p:cNvPr>
            <p:cNvSpPr/>
            <p:nvPr/>
          </p:nvSpPr>
          <p:spPr>
            <a:xfrm flipH="1">
              <a:off x="6781528" y="2930435"/>
              <a:ext cx="714619" cy="81322"/>
            </a:xfrm>
            <a:custGeom>
              <a:avLst/>
              <a:gdLst/>
              <a:ahLst/>
              <a:cxnLst/>
              <a:rect l="l" t="t" r="r" b="b"/>
              <a:pathLst>
                <a:path w="6705" h="763" extrusionOk="0">
                  <a:moveTo>
                    <a:pt x="4537" y="1"/>
                  </a:moveTo>
                  <a:lnTo>
                    <a:pt x="4523" y="30"/>
                  </a:lnTo>
                  <a:cubicBezTo>
                    <a:pt x="4248" y="276"/>
                    <a:pt x="3844" y="434"/>
                    <a:pt x="3439" y="550"/>
                  </a:cubicBezTo>
                  <a:cubicBezTo>
                    <a:pt x="3100" y="627"/>
                    <a:pt x="2744" y="662"/>
                    <a:pt x="2410" y="662"/>
                  </a:cubicBezTo>
                  <a:cubicBezTo>
                    <a:pt x="2302" y="662"/>
                    <a:pt x="2197" y="658"/>
                    <a:pt x="2096" y="651"/>
                  </a:cubicBezTo>
                  <a:cubicBezTo>
                    <a:pt x="1677" y="637"/>
                    <a:pt x="1301" y="564"/>
                    <a:pt x="997" y="492"/>
                  </a:cubicBezTo>
                  <a:cubicBezTo>
                    <a:pt x="694" y="420"/>
                    <a:pt x="434" y="362"/>
                    <a:pt x="275" y="319"/>
                  </a:cubicBezTo>
                  <a:cubicBezTo>
                    <a:pt x="203" y="290"/>
                    <a:pt x="131" y="276"/>
                    <a:pt x="73" y="261"/>
                  </a:cubicBezTo>
                  <a:cubicBezTo>
                    <a:pt x="29" y="247"/>
                    <a:pt x="1" y="247"/>
                    <a:pt x="1" y="247"/>
                  </a:cubicBezTo>
                  <a:lnTo>
                    <a:pt x="1" y="247"/>
                  </a:lnTo>
                  <a:cubicBezTo>
                    <a:pt x="1" y="261"/>
                    <a:pt x="44" y="261"/>
                    <a:pt x="73" y="276"/>
                  </a:cubicBezTo>
                  <a:cubicBezTo>
                    <a:pt x="131" y="304"/>
                    <a:pt x="203" y="333"/>
                    <a:pt x="275" y="348"/>
                  </a:cubicBezTo>
                  <a:cubicBezTo>
                    <a:pt x="434" y="406"/>
                    <a:pt x="694" y="492"/>
                    <a:pt x="997" y="564"/>
                  </a:cubicBezTo>
                  <a:cubicBezTo>
                    <a:pt x="1301" y="637"/>
                    <a:pt x="1691" y="738"/>
                    <a:pt x="2096" y="752"/>
                  </a:cubicBezTo>
                  <a:cubicBezTo>
                    <a:pt x="2195" y="759"/>
                    <a:pt x="2297" y="763"/>
                    <a:pt x="2401" y="763"/>
                  </a:cubicBezTo>
                  <a:cubicBezTo>
                    <a:pt x="2739" y="763"/>
                    <a:pt x="3101" y="725"/>
                    <a:pt x="3454" y="637"/>
                  </a:cubicBezTo>
                  <a:cubicBezTo>
                    <a:pt x="3868" y="537"/>
                    <a:pt x="4255" y="352"/>
                    <a:pt x="4543" y="96"/>
                  </a:cubicBezTo>
                  <a:lnTo>
                    <a:pt x="4543" y="96"/>
                  </a:lnTo>
                  <a:cubicBezTo>
                    <a:pt x="5112" y="338"/>
                    <a:pt x="5641" y="464"/>
                    <a:pt x="6048" y="464"/>
                  </a:cubicBezTo>
                  <a:cubicBezTo>
                    <a:pt x="6070" y="464"/>
                    <a:pt x="6091" y="464"/>
                    <a:pt x="6112" y="463"/>
                  </a:cubicBezTo>
                  <a:cubicBezTo>
                    <a:pt x="6315" y="463"/>
                    <a:pt x="6474" y="391"/>
                    <a:pt x="6560" y="333"/>
                  </a:cubicBezTo>
                  <a:cubicBezTo>
                    <a:pt x="6618" y="319"/>
                    <a:pt x="6647" y="304"/>
                    <a:pt x="6676" y="276"/>
                  </a:cubicBezTo>
                  <a:cubicBezTo>
                    <a:pt x="6690" y="276"/>
                    <a:pt x="6705" y="261"/>
                    <a:pt x="6705" y="261"/>
                  </a:cubicBezTo>
                  <a:lnTo>
                    <a:pt x="6705" y="261"/>
                  </a:lnTo>
                  <a:cubicBezTo>
                    <a:pt x="6705" y="261"/>
                    <a:pt x="6647" y="276"/>
                    <a:pt x="6560" y="304"/>
                  </a:cubicBezTo>
                  <a:cubicBezTo>
                    <a:pt x="6459" y="333"/>
                    <a:pt x="6315" y="391"/>
                    <a:pt x="6112" y="406"/>
                  </a:cubicBezTo>
                  <a:cubicBezTo>
                    <a:pt x="6094" y="406"/>
                    <a:pt x="6075" y="407"/>
                    <a:pt x="6056" y="407"/>
                  </a:cubicBezTo>
                  <a:cubicBezTo>
                    <a:pt x="5658" y="407"/>
                    <a:pt x="5131" y="263"/>
                    <a:pt x="4552" y="1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59">
              <a:extLst>
                <a:ext uri="{FF2B5EF4-FFF2-40B4-BE49-F238E27FC236}">
                  <a16:creationId xmlns:a16="http://schemas.microsoft.com/office/drawing/2014/main" xmlns="" id="{411E738E-48F1-4BCB-96B1-D1BD566EEB6F}"/>
                </a:ext>
              </a:extLst>
            </p:cNvPr>
            <p:cNvSpPr/>
            <p:nvPr/>
          </p:nvSpPr>
          <p:spPr>
            <a:xfrm flipH="1">
              <a:off x="7010996" y="2417674"/>
              <a:ext cx="55528" cy="519057"/>
            </a:xfrm>
            <a:custGeom>
              <a:avLst/>
              <a:gdLst/>
              <a:ahLst/>
              <a:cxnLst/>
              <a:rect l="l" t="t" r="r" b="b"/>
              <a:pathLst>
                <a:path w="521" h="4870" extrusionOk="0">
                  <a:moveTo>
                    <a:pt x="1" y="1"/>
                  </a:moveTo>
                  <a:cubicBezTo>
                    <a:pt x="1" y="1"/>
                    <a:pt x="1" y="73"/>
                    <a:pt x="15" y="188"/>
                  </a:cubicBezTo>
                  <a:cubicBezTo>
                    <a:pt x="44" y="347"/>
                    <a:pt x="59" y="506"/>
                    <a:pt x="73" y="723"/>
                  </a:cubicBezTo>
                  <a:cubicBezTo>
                    <a:pt x="131" y="1171"/>
                    <a:pt x="203" y="1763"/>
                    <a:pt x="275" y="2442"/>
                  </a:cubicBezTo>
                  <a:cubicBezTo>
                    <a:pt x="348" y="3107"/>
                    <a:pt x="405" y="3714"/>
                    <a:pt x="434" y="4147"/>
                  </a:cubicBezTo>
                  <a:cubicBezTo>
                    <a:pt x="449" y="4364"/>
                    <a:pt x="478" y="4552"/>
                    <a:pt x="492" y="4682"/>
                  </a:cubicBezTo>
                  <a:cubicBezTo>
                    <a:pt x="492" y="4798"/>
                    <a:pt x="506" y="4870"/>
                    <a:pt x="506" y="4870"/>
                  </a:cubicBezTo>
                  <a:cubicBezTo>
                    <a:pt x="506" y="4870"/>
                    <a:pt x="506" y="4826"/>
                    <a:pt x="521" y="4653"/>
                  </a:cubicBezTo>
                  <a:cubicBezTo>
                    <a:pt x="506" y="4537"/>
                    <a:pt x="506" y="4350"/>
                    <a:pt x="492" y="4133"/>
                  </a:cubicBezTo>
                  <a:cubicBezTo>
                    <a:pt x="478" y="3699"/>
                    <a:pt x="420" y="3093"/>
                    <a:pt x="348" y="2413"/>
                  </a:cubicBezTo>
                  <a:cubicBezTo>
                    <a:pt x="275" y="1749"/>
                    <a:pt x="203" y="1142"/>
                    <a:pt x="131" y="709"/>
                  </a:cubicBezTo>
                  <a:cubicBezTo>
                    <a:pt x="87" y="463"/>
                    <a:pt x="59" y="304"/>
                    <a:pt x="44" y="174"/>
                  </a:cubicBezTo>
                  <a:cubicBezTo>
                    <a:pt x="15" y="7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59">
              <a:extLst>
                <a:ext uri="{FF2B5EF4-FFF2-40B4-BE49-F238E27FC236}">
                  <a16:creationId xmlns:a16="http://schemas.microsoft.com/office/drawing/2014/main" xmlns="" id="{164A77C9-D4BF-0422-9295-D468CB670182}"/>
                </a:ext>
              </a:extLst>
            </p:cNvPr>
            <p:cNvSpPr/>
            <p:nvPr/>
          </p:nvSpPr>
          <p:spPr>
            <a:xfrm flipH="1">
              <a:off x="7226499" y="2696384"/>
              <a:ext cx="154115" cy="162858"/>
            </a:xfrm>
            <a:custGeom>
              <a:avLst/>
              <a:gdLst/>
              <a:ahLst/>
              <a:cxnLst/>
              <a:rect l="l" t="t" r="r" b="b"/>
              <a:pathLst>
                <a:path w="1446" h="1528" extrusionOk="0">
                  <a:moveTo>
                    <a:pt x="101" y="1"/>
                  </a:moveTo>
                  <a:cubicBezTo>
                    <a:pt x="101" y="1"/>
                    <a:pt x="174" y="1"/>
                    <a:pt x="289" y="15"/>
                  </a:cubicBezTo>
                  <a:cubicBezTo>
                    <a:pt x="419" y="44"/>
                    <a:pt x="593" y="59"/>
                    <a:pt x="824" y="73"/>
                  </a:cubicBezTo>
                  <a:cubicBezTo>
                    <a:pt x="925" y="87"/>
                    <a:pt x="1055" y="87"/>
                    <a:pt x="1185" y="116"/>
                  </a:cubicBezTo>
                  <a:cubicBezTo>
                    <a:pt x="1257" y="116"/>
                    <a:pt x="1301" y="116"/>
                    <a:pt x="1344" y="160"/>
                  </a:cubicBezTo>
                  <a:cubicBezTo>
                    <a:pt x="1373" y="217"/>
                    <a:pt x="1373" y="290"/>
                    <a:pt x="1373" y="362"/>
                  </a:cubicBezTo>
                  <a:cubicBezTo>
                    <a:pt x="1373" y="506"/>
                    <a:pt x="1373" y="665"/>
                    <a:pt x="1344" y="810"/>
                  </a:cubicBezTo>
                  <a:cubicBezTo>
                    <a:pt x="1301" y="954"/>
                    <a:pt x="1228" y="1128"/>
                    <a:pt x="1127" y="1229"/>
                  </a:cubicBezTo>
                  <a:cubicBezTo>
                    <a:pt x="1012" y="1344"/>
                    <a:pt x="853" y="1417"/>
                    <a:pt x="708" y="1446"/>
                  </a:cubicBezTo>
                  <a:cubicBezTo>
                    <a:pt x="641" y="1466"/>
                    <a:pt x="571" y="1477"/>
                    <a:pt x="502" y="1477"/>
                  </a:cubicBezTo>
                  <a:cubicBezTo>
                    <a:pt x="422" y="1477"/>
                    <a:pt x="344" y="1462"/>
                    <a:pt x="275" y="1431"/>
                  </a:cubicBezTo>
                  <a:cubicBezTo>
                    <a:pt x="145" y="1359"/>
                    <a:pt x="101" y="1229"/>
                    <a:pt x="72" y="1099"/>
                  </a:cubicBezTo>
                  <a:cubicBezTo>
                    <a:pt x="44" y="983"/>
                    <a:pt x="58" y="853"/>
                    <a:pt x="58" y="738"/>
                  </a:cubicBezTo>
                  <a:cubicBezTo>
                    <a:pt x="72" y="506"/>
                    <a:pt x="116" y="348"/>
                    <a:pt x="130" y="217"/>
                  </a:cubicBezTo>
                  <a:cubicBezTo>
                    <a:pt x="145" y="116"/>
                    <a:pt x="174" y="44"/>
                    <a:pt x="174" y="44"/>
                  </a:cubicBezTo>
                  <a:lnTo>
                    <a:pt x="174" y="44"/>
                  </a:lnTo>
                  <a:cubicBezTo>
                    <a:pt x="174" y="44"/>
                    <a:pt x="130" y="88"/>
                    <a:pt x="116" y="232"/>
                  </a:cubicBezTo>
                  <a:cubicBezTo>
                    <a:pt x="72" y="362"/>
                    <a:pt x="44" y="535"/>
                    <a:pt x="29" y="752"/>
                  </a:cubicBezTo>
                  <a:cubicBezTo>
                    <a:pt x="0" y="868"/>
                    <a:pt x="0" y="998"/>
                    <a:pt x="29" y="1113"/>
                  </a:cubicBezTo>
                  <a:cubicBezTo>
                    <a:pt x="29" y="1243"/>
                    <a:pt x="101" y="1402"/>
                    <a:pt x="246" y="1475"/>
                  </a:cubicBezTo>
                  <a:cubicBezTo>
                    <a:pt x="323" y="1513"/>
                    <a:pt x="405" y="1527"/>
                    <a:pt x="489" y="1527"/>
                  </a:cubicBezTo>
                  <a:cubicBezTo>
                    <a:pt x="561" y="1527"/>
                    <a:pt x="635" y="1517"/>
                    <a:pt x="708" y="1503"/>
                  </a:cubicBezTo>
                  <a:cubicBezTo>
                    <a:pt x="867" y="1460"/>
                    <a:pt x="1040" y="1388"/>
                    <a:pt x="1156" y="1258"/>
                  </a:cubicBezTo>
                  <a:cubicBezTo>
                    <a:pt x="1301" y="1142"/>
                    <a:pt x="1358" y="969"/>
                    <a:pt x="1402" y="810"/>
                  </a:cubicBezTo>
                  <a:cubicBezTo>
                    <a:pt x="1431" y="651"/>
                    <a:pt x="1431" y="492"/>
                    <a:pt x="1431" y="348"/>
                  </a:cubicBezTo>
                  <a:cubicBezTo>
                    <a:pt x="1431" y="275"/>
                    <a:pt x="1445" y="189"/>
                    <a:pt x="1402" y="102"/>
                  </a:cubicBezTo>
                  <a:cubicBezTo>
                    <a:pt x="1358" y="87"/>
                    <a:pt x="1329" y="59"/>
                    <a:pt x="1286" y="59"/>
                  </a:cubicBezTo>
                  <a:cubicBezTo>
                    <a:pt x="1257" y="44"/>
                    <a:pt x="1214" y="44"/>
                    <a:pt x="1185" y="44"/>
                  </a:cubicBezTo>
                  <a:cubicBezTo>
                    <a:pt x="1055" y="44"/>
                    <a:pt x="925" y="15"/>
                    <a:pt x="824" y="15"/>
                  </a:cubicBezTo>
                  <a:cubicBezTo>
                    <a:pt x="607" y="15"/>
                    <a:pt x="434" y="1"/>
                    <a:pt x="289" y="1"/>
                  </a:cubicBezTo>
                  <a:close/>
                </a:path>
              </a:pathLst>
            </a:custGeom>
            <a:solidFill>
              <a:srgbClr val="C59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59">
              <a:extLst>
                <a:ext uri="{FF2B5EF4-FFF2-40B4-BE49-F238E27FC236}">
                  <a16:creationId xmlns:a16="http://schemas.microsoft.com/office/drawing/2014/main" xmlns="" id="{589497DD-09F2-6B96-87BF-12FE02341FC2}"/>
                </a:ext>
              </a:extLst>
            </p:cNvPr>
            <p:cNvSpPr/>
            <p:nvPr/>
          </p:nvSpPr>
          <p:spPr>
            <a:xfrm flipH="1">
              <a:off x="6989360" y="1947972"/>
              <a:ext cx="77164" cy="494436"/>
            </a:xfrm>
            <a:custGeom>
              <a:avLst/>
              <a:gdLst/>
              <a:ahLst/>
              <a:cxnLst/>
              <a:rect l="l" t="t" r="r" b="b"/>
              <a:pathLst>
                <a:path w="724" h="4639" extrusionOk="0">
                  <a:moveTo>
                    <a:pt x="1" y="1"/>
                  </a:moveTo>
                  <a:lnTo>
                    <a:pt x="1" y="4639"/>
                  </a:lnTo>
                  <a:cubicBezTo>
                    <a:pt x="1" y="4639"/>
                    <a:pt x="723" y="1532"/>
                    <a:pt x="579" y="1142"/>
                  </a:cubicBezTo>
                  <a:cubicBezTo>
                    <a:pt x="420" y="73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59">
              <a:extLst>
                <a:ext uri="{FF2B5EF4-FFF2-40B4-BE49-F238E27FC236}">
                  <a16:creationId xmlns:a16="http://schemas.microsoft.com/office/drawing/2014/main" xmlns="" id="{89EE8AA9-022D-D70B-6213-3FBEEE9D3F54}"/>
                </a:ext>
              </a:extLst>
            </p:cNvPr>
            <p:cNvSpPr/>
            <p:nvPr/>
          </p:nvSpPr>
          <p:spPr>
            <a:xfrm flipH="1">
              <a:off x="7067909" y="1963426"/>
              <a:ext cx="291177" cy="472800"/>
            </a:xfrm>
            <a:custGeom>
              <a:avLst/>
              <a:gdLst/>
              <a:ahLst/>
              <a:cxnLst/>
              <a:rect l="l" t="t" r="r" b="b"/>
              <a:pathLst>
                <a:path w="2732" h="4436" extrusionOk="0">
                  <a:moveTo>
                    <a:pt x="419" y="0"/>
                  </a:moveTo>
                  <a:cubicBezTo>
                    <a:pt x="333" y="15"/>
                    <a:pt x="0" y="1315"/>
                    <a:pt x="347" y="1720"/>
                  </a:cubicBezTo>
                  <a:cubicBezTo>
                    <a:pt x="723" y="2153"/>
                    <a:pt x="2731" y="4436"/>
                    <a:pt x="2731" y="44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59">
              <a:extLst>
                <a:ext uri="{FF2B5EF4-FFF2-40B4-BE49-F238E27FC236}">
                  <a16:creationId xmlns:a16="http://schemas.microsoft.com/office/drawing/2014/main" xmlns="" id="{D9441769-8544-3B76-F4B1-E09D2725EF3A}"/>
                </a:ext>
              </a:extLst>
            </p:cNvPr>
            <p:cNvSpPr/>
            <p:nvPr/>
          </p:nvSpPr>
          <p:spPr>
            <a:xfrm flipH="1">
              <a:off x="7314321" y="4927764"/>
              <a:ext cx="371218" cy="37091"/>
            </a:xfrm>
            <a:custGeom>
              <a:avLst/>
              <a:gdLst/>
              <a:ahLst/>
              <a:cxnLst/>
              <a:rect l="l" t="t" r="r" b="b"/>
              <a:pathLst>
                <a:path w="3483" h="348" extrusionOk="0">
                  <a:moveTo>
                    <a:pt x="2384" y="1"/>
                  </a:moveTo>
                  <a:lnTo>
                    <a:pt x="0" y="131"/>
                  </a:lnTo>
                  <a:cubicBezTo>
                    <a:pt x="0" y="131"/>
                    <a:pt x="2240" y="347"/>
                    <a:pt x="3120" y="347"/>
                  </a:cubicBezTo>
                  <a:cubicBezTo>
                    <a:pt x="3330" y="347"/>
                    <a:pt x="3462" y="335"/>
                    <a:pt x="3468" y="304"/>
                  </a:cubicBezTo>
                  <a:cubicBezTo>
                    <a:pt x="3482" y="145"/>
                    <a:pt x="2384" y="1"/>
                    <a:pt x="2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59">
              <a:extLst>
                <a:ext uri="{FF2B5EF4-FFF2-40B4-BE49-F238E27FC236}">
                  <a16:creationId xmlns:a16="http://schemas.microsoft.com/office/drawing/2014/main" xmlns="" id="{586A6C18-AC7E-322D-0979-3E68E6D0290C}"/>
                </a:ext>
              </a:extLst>
            </p:cNvPr>
            <p:cNvSpPr/>
            <p:nvPr/>
          </p:nvSpPr>
          <p:spPr>
            <a:xfrm flipH="1">
              <a:off x="6896954" y="4927764"/>
              <a:ext cx="371325" cy="37091"/>
            </a:xfrm>
            <a:custGeom>
              <a:avLst/>
              <a:gdLst/>
              <a:ahLst/>
              <a:cxnLst/>
              <a:rect l="l" t="t" r="r" b="b"/>
              <a:pathLst>
                <a:path w="3484" h="348" extrusionOk="0">
                  <a:moveTo>
                    <a:pt x="2385" y="1"/>
                  </a:moveTo>
                  <a:lnTo>
                    <a:pt x="1" y="131"/>
                  </a:lnTo>
                  <a:cubicBezTo>
                    <a:pt x="1" y="131"/>
                    <a:pt x="2250" y="347"/>
                    <a:pt x="3126" y="347"/>
                  </a:cubicBezTo>
                  <a:cubicBezTo>
                    <a:pt x="3335" y="347"/>
                    <a:pt x="3466" y="335"/>
                    <a:pt x="3469" y="304"/>
                  </a:cubicBezTo>
                  <a:cubicBezTo>
                    <a:pt x="3483" y="145"/>
                    <a:pt x="2385" y="1"/>
                    <a:pt x="2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59">
              <a:extLst>
                <a:ext uri="{FF2B5EF4-FFF2-40B4-BE49-F238E27FC236}">
                  <a16:creationId xmlns:a16="http://schemas.microsoft.com/office/drawing/2014/main" xmlns="" id="{4506D6E9-A9BE-CA86-6028-9291B71CACB1}"/>
                </a:ext>
              </a:extLst>
            </p:cNvPr>
            <p:cNvSpPr/>
            <p:nvPr/>
          </p:nvSpPr>
          <p:spPr>
            <a:xfrm flipH="1">
              <a:off x="6904735" y="1505660"/>
              <a:ext cx="348090" cy="160087"/>
            </a:xfrm>
            <a:custGeom>
              <a:avLst/>
              <a:gdLst/>
              <a:ahLst/>
              <a:cxnLst/>
              <a:rect l="l" t="t" r="r" b="b"/>
              <a:pathLst>
                <a:path w="3266" h="1502" extrusionOk="0">
                  <a:moveTo>
                    <a:pt x="1771" y="0"/>
                  </a:moveTo>
                  <a:cubicBezTo>
                    <a:pt x="1647" y="0"/>
                    <a:pt x="1523" y="7"/>
                    <a:pt x="1402" y="18"/>
                  </a:cubicBezTo>
                  <a:cubicBezTo>
                    <a:pt x="1156" y="33"/>
                    <a:pt x="882" y="62"/>
                    <a:pt x="651" y="148"/>
                  </a:cubicBezTo>
                  <a:cubicBezTo>
                    <a:pt x="405" y="250"/>
                    <a:pt x="188" y="423"/>
                    <a:pt x="87" y="654"/>
                  </a:cubicBezTo>
                  <a:cubicBezTo>
                    <a:pt x="29" y="799"/>
                    <a:pt x="0" y="972"/>
                    <a:pt x="73" y="1116"/>
                  </a:cubicBezTo>
                  <a:cubicBezTo>
                    <a:pt x="102" y="1261"/>
                    <a:pt x="246" y="1362"/>
                    <a:pt x="419" y="1362"/>
                  </a:cubicBezTo>
                  <a:cubicBezTo>
                    <a:pt x="612" y="1454"/>
                    <a:pt x="812" y="1502"/>
                    <a:pt x="1012" y="1502"/>
                  </a:cubicBezTo>
                  <a:cubicBezTo>
                    <a:pt x="1188" y="1502"/>
                    <a:pt x="1363" y="1465"/>
                    <a:pt x="1532" y="1391"/>
                  </a:cubicBezTo>
                  <a:cubicBezTo>
                    <a:pt x="1879" y="1218"/>
                    <a:pt x="2168" y="900"/>
                    <a:pt x="2254" y="524"/>
                  </a:cubicBezTo>
                  <a:cubicBezTo>
                    <a:pt x="2327" y="640"/>
                    <a:pt x="2630" y="1131"/>
                    <a:pt x="2760" y="1218"/>
                  </a:cubicBezTo>
                  <a:cubicBezTo>
                    <a:pt x="2823" y="1266"/>
                    <a:pt x="2899" y="1292"/>
                    <a:pt x="2975" y="1292"/>
                  </a:cubicBezTo>
                  <a:cubicBezTo>
                    <a:pt x="3055" y="1292"/>
                    <a:pt x="3134" y="1263"/>
                    <a:pt x="3194" y="1203"/>
                  </a:cubicBezTo>
                  <a:cubicBezTo>
                    <a:pt x="3266" y="1116"/>
                    <a:pt x="3064" y="640"/>
                    <a:pt x="3006" y="538"/>
                  </a:cubicBezTo>
                  <a:cubicBezTo>
                    <a:pt x="2977" y="423"/>
                    <a:pt x="2890" y="336"/>
                    <a:pt x="2789" y="278"/>
                  </a:cubicBezTo>
                  <a:cubicBezTo>
                    <a:pt x="2498" y="63"/>
                    <a:pt x="2135" y="0"/>
                    <a:pt x="1771" y="0"/>
                  </a:cubicBezTo>
                  <a:close/>
                </a:path>
              </a:pathLst>
            </a:custGeom>
            <a:solidFill>
              <a:srgbClr val="15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59">
              <a:extLst>
                <a:ext uri="{FF2B5EF4-FFF2-40B4-BE49-F238E27FC236}">
                  <a16:creationId xmlns:a16="http://schemas.microsoft.com/office/drawing/2014/main" xmlns="" id="{74ECBA1F-3695-D3BC-EAF4-BFF791AA75F2}"/>
                </a:ext>
              </a:extLst>
            </p:cNvPr>
            <p:cNvSpPr/>
            <p:nvPr/>
          </p:nvSpPr>
          <p:spPr>
            <a:xfrm flipH="1">
              <a:off x="6136295" y="2420765"/>
              <a:ext cx="502098" cy="372826"/>
            </a:xfrm>
            <a:custGeom>
              <a:avLst/>
              <a:gdLst/>
              <a:ahLst/>
              <a:cxnLst/>
              <a:rect l="l" t="t" r="r" b="b"/>
              <a:pathLst>
                <a:path w="4711" h="3498" extrusionOk="0">
                  <a:moveTo>
                    <a:pt x="0" y="0"/>
                  </a:moveTo>
                  <a:lnTo>
                    <a:pt x="0" y="145"/>
                  </a:lnTo>
                  <a:lnTo>
                    <a:pt x="4061" y="3497"/>
                  </a:lnTo>
                  <a:lnTo>
                    <a:pt x="4205" y="3497"/>
                  </a:lnTo>
                  <a:lnTo>
                    <a:pt x="4711" y="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59">
              <a:extLst>
                <a:ext uri="{FF2B5EF4-FFF2-40B4-BE49-F238E27FC236}">
                  <a16:creationId xmlns:a16="http://schemas.microsoft.com/office/drawing/2014/main" xmlns="" id="{79A48015-2729-DBAE-24B0-3F04F84EC48F}"/>
                </a:ext>
              </a:extLst>
            </p:cNvPr>
            <p:cNvSpPr/>
            <p:nvPr/>
          </p:nvSpPr>
          <p:spPr>
            <a:xfrm flipH="1">
              <a:off x="6157824" y="2434621"/>
              <a:ext cx="565300" cy="358970"/>
            </a:xfrm>
            <a:custGeom>
              <a:avLst/>
              <a:gdLst/>
              <a:ahLst/>
              <a:cxnLst/>
              <a:rect l="l" t="t" r="r" b="b"/>
              <a:pathLst>
                <a:path w="5304" h="3368" extrusionOk="0">
                  <a:moveTo>
                    <a:pt x="463" y="0"/>
                  </a:moveTo>
                  <a:lnTo>
                    <a:pt x="1" y="3035"/>
                  </a:lnTo>
                  <a:lnTo>
                    <a:pt x="4856" y="3367"/>
                  </a:lnTo>
                  <a:lnTo>
                    <a:pt x="5303" y="405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59">
              <a:extLst>
                <a:ext uri="{FF2B5EF4-FFF2-40B4-BE49-F238E27FC236}">
                  <a16:creationId xmlns:a16="http://schemas.microsoft.com/office/drawing/2014/main" xmlns="" id="{15D28C7A-87D2-C89B-AFB8-2DC27EBAB80E}"/>
                </a:ext>
              </a:extLst>
            </p:cNvPr>
            <p:cNvSpPr/>
            <p:nvPr/>
          </p:nvSpPr>
          <p:spPr>
            <a:xfrm flipH="1">
              <a:off x="6643721" y="2492920"/>
              <a:ext cx="253341" cy="316124"/>
            </a:xfrm>
            <a:custGeom>
              <a:avLst/>
              <a:gdLst/>
              <a:ahLst/>
              <a:cxnLst/>
              <a:rect l="l" t="t" r="r" b="b"/>
              <a:pathLst>
                <a:path w="2377" h="2966" extrusionOk="0">
                  <a:moveTo>
                    <a:pt x="1060" y="0"/>
                  </a:moveTo>
                  <a:cubicBezTo>
                    <a:pt x="930" y="0"/>
                    <a:pt x="0" y="971"/>
                    <a:pt x="0" y="971"/>
                  </a:cubicBezTo>
                  <a:cubicBezTo>
                    <a:pt x="0" y="971"/>
                    <a:pt x="127" y="2965"/>
                    <a:pt x="508" y="2965"/>
                  </a:cubicBezTo>
                  <a:cubicBezTo>
                    <a:pt x="512" y="2965"/>
                    <a:pt x="516" y="2965"/>
                    <a:pt x="520" y="2965"/>
                  </a:cubicBezTo>
                  <a:cubicBezTo>
                    <a:pt x="520" y="2965"/>
                    <a:pt x="1951" y="2401"/>
                    <a:pt x="2037" y="2257"/>
                  </a:cubicBezTo>
                  <a:cubicBezTo>
                    <a:pt x="2093" y="2154"/>
                    <a:pt x="1823" y="2136"/>
                    <a:pt x="1625" y="2136"/>
                  </a:cubicBezTo>
                  <a:cubicBezTo>
                    <a:pt x="1517" y="2136"/>
                    <a:pt x="1431" y="2141"/>
                    <a:pt x="1431" y="2141"/>
                  </a:cubicBezTo>
                  <a:cubicBezTo>
                    <a:pt x="1431" y="2141"/>
                    <a:pt x="2124" y="1996"/>
                    <a:pt x="2225" y="1852"/>
                  </a:cubicBezTo>
                  <a:cubicBezTo>
                    <a:pt x="2326" y="1707"/>
                    <a:pt x="1300" y="1707"/>
                    <a:pt x="1300" y="1707"/>
                  </a:cubicBezTo>
                  <a:cubicBezTo>
                    <a:pt x="1300" y="1707"/>
                    <a:pt x="2326" y="1664"/>
                    <a:pt x="2312" y="1447"/>
                  </a:cubicBezTo>
                  <a:cubicBezTo>
                    <a:pt x="2297" y="1231"/>
                    <a:pt x="1170" y="1202"/>
                    <a:pt x="1170" y="1202"/>
                  </a:cubicBezTo>
                  <a:cubicBezTo>
                    <a:pt x="1170" y="1202"/>
                    <a:pt x="2326" y="1115"/>
                    <a:pt x="2370" y="884"/>
                  </a:cubicBezTo>
                  <a:cubicBezTo>
                    <a:pt x="2377" y="754"/>
                    <a:pt x="1998" y="721"/>
                    <a:pt x="1617" y="721"/>
                  </a:cubicBezTo>
                  <a:cubicBezTo>
                    <a:pt x="1235" y="721"/>
                    <a:pt x="853" y="754"/>
                    <a:pt x="853" y="754"/>
                  </a:cubicBezTo>
                  <a:cubicBezTo>
                    <a:pt x="1170" y="436"/>
                    <a:pt x="1170" y="46"/>
                    <a:pt x="1069" y="3"/>
                  </a:cubicBezTo>
                  <a:cubicBezTo>
                    <a:pt x="1067" y="1"/>
                    <a:pt x="1064" y="0"/>
                    <a:pt x="1060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59">
              <a:extLst>
                <a:ext uri="{FF2B5EF4-FFF2-40B4-BE49-F238E27FC236}">
                  <a16:creationId xmlns:a16="http://schemas.microsoft.com/office/drawing/2014/main" xmlns="" id="{0AE1982B-6295-0631-A0C0-C9AEB6A81246}"/>
                </a:ext>
              </a:extLst>
            </p:cNvPr>
            <p:cNvSpPr/>
            <p:nvPr/>
          </p:nvSpPr>
          <p:spPr>
            <a:xfrm flipH="1">
              <a:off x="6844623" y="2105072"/>
              <a:ext cx="762367" cy="784447"/>
            </a:xfrm>
            <a:custGeom>
              <a:avLst/>
              <a:gdLst/>
              <a:ahLst/>
              <a:cxnLst/>
              <a:rect l="l" t="t" r="r" b="b"/>
              <a:pathLst>
                <a:path w="7153" h="7360" extrusionOk="0">
                  <a:moveTo>
                    <a:pt x="578" y="0"/>
                  </a:moveTo>
                  <a:cubicBezTo>
                    <a:pt x="578" y="0"/>
                    <a:pt x="0" y="1879"/>
                    <a:pt x="87" y="4841"/>
                  </a:cubicBezTo>
                  <a:cubicBezTo>
                    <a:pt x="139" y="6976"/>
                    <a:pt x="1586" y="7360"/>
                    <a:pt x="2644" y="7360"/>
                  </a:cubicBezTo>
                  <a:cubicBezTo>
                    <a:pt x="3046" y="7360"/>
                    <a:pt x="3392" y="7304"/>
                    <a:pt x="3584" y="7268"/>
                  </a:cubicBezTo>
                  <a:cubicBezTo>
                    <a:pt x="4292" y="7138"/>
                    <a:pt x="7152" y="6604"/>
                    <a:pt x="7152" y="6604"/>
                  </a:cubicBezTo>
                  <a:lnTo>
                    <a:pt x="6647" y="4610"/>
                  </a:lnTo>
                  <a:cubicBezTo>
                    <a:pt x="6647" y="4610"/>
                    <a:pt x="4913" y="4927"/>
                    <a:pt x="2977" y="5029"/>
                  </a:cubicBezTo>
                  <a:cubicBezTo>
                    <a:pt x="2974" y="5029"/>
                    <a:pt x="2971" y="5029"/>
                    <a:pt x="2968" y="5029"/>
                  </a:cubicBezTo>
                  <a:cubicBezTo>
                    <a:pt x="2114" y="5029"/>
                    <a:pt x="2760" y="983"/>
                    <a:pt x="2760" y="9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59">
              <a:extLst>
                <a:ext uri="{FF2B5EF4-FFF2-40B4-BE49-F238E27FC236}">
                  <a16:creationId xmlns:a16="http://schemas.microsoft.com/office/drawing/2014/main" xmlns="" id="{B1E8173F-B32E-13A7-9B94-43BB6314F38F}"/>
                </a:ext>
              </a:extLst>
            </p:cNvPr>
            <p:cNvSpPr/>
            <p:nvPr/>
          </p:nvSpPr>
          <p:spPr>
            <a:xfrm flipH="1">
              <a:off x="6889280" y="2084395"/>
              <a:ext cx="659197" cy="555828"/>
            </a:xfrm>
            <a:custGeom>
              <a:avLst/>
              <a:gdLst/>
              <a:ahLst/>
              <a:cxnLst/>
              <a:rect l="l" t="t" r="r" b="b"/>
              <a:pathLst>
                <a:path w="6185" h="5215" extrusionOk="0">
                  <a:moveTo>
                    <a:pt x="80" y="138"/>
                  </a:moveTo>
                  <a:cubicBezTo>
                    <a:pt x="27" y="162"/>
                    <a:pt x="0" y="180"/>
                    <a:pt x="0" y="180"/>
                  </a:cubicBezTo>
                  <a:cubicBezTo>
                    <a:pt x="0" y="180"/>
                    <a:pt x="33" y="169"/>
                    <a:pt x="80" y="138"/>
                  </a:cubicBezTo>
                  <a:close/>
                  <a:moveTo>
                    <a:pt x="6184" y="4804"/>
                  </a:moveTo>
                  <a:lnTo>
                    <a:pt x="6184" y="4804"/>
                  </a:lnTo>
                  <a:cubicBezTo>
                    <a:pt x="6184" y="4804"/>
                    <a:pt x="6141" y="4804"/>
                    <a:pt x="6083" y="4818"/>
                  </a:cubicBezTo>
                  <a:cubicBezTo>
                    <a:pt x="6141" y="4818"/>
                    <a:pt x="6184" y="4804"/>
                    <a:pt x="6184" y="4804"/>
                  </a:cubicBezTo>
                  <a:close/>
                  <a:moveTo>
                    <a:pt x="6083" y="4818"/>
                  </a:moveTo>
                  <a:lnTo>
                    <a:pt x="6083" y="4818"/>
                  </a:lnTo>
                  <a:cubicBezTo>
                    <a:pt x="6011" y="4847"/>
                    <a:pt x="5895" y="4861"/>
                    <a:pt x="5765" y="4876"/>
                  </a:cubicBezTo>
                  <a:cubicBezTo>
                    <a:pt x="5910" y="4861"/>
                    <a:pt x="6011" y="4847"/>
                    <a:pt x="6083" y="4818"/>
                  </a:cubicBezTo>
                  <a:close/>
                  <a:moveTo>
                    <a:pt x="631" y="1"/>
                  </a:moveTo>
                  <a:cubicBezTo>
                    <a:pt x="538" y="1"/>
                    <a:pt x="454" y="13"/>
                    <a:pt x="390" y="21"/>
                  </a:cubicBezTo>
                  <a:cubicBezTo>
                    <a:pt x="260" y="50"/>
                    <a:pt x="145" y="93"/>
                    <a:pt x="101" y="122"/>
                  </a:cubicBezTo>
                  <a:cubicBezTo>
                    <a:pt x="94" y="128"/>
                    <a:pt x="87" y="133"/>
                    <a:pt x="80" y="138"/>
                  </a:cubicBezTo>
                  <a:lnTo>
                    <a:pt x="80" y="138"/>
                  </a:lnTo>
                  <a:cubicBezTo>
                    <a:pt x="144" y="108"/>
                    <a:pt x="248" y="67"/>
                    <a:pt x="390" y="36"/>
                  </a:cubicBezTo>
                  <a:cubicBezTo>
                    <a:pt x="442" y="23"/>
                    <a:pt x="506" y="15"/>
                    <a:pt x="576" y="15"/>
                  </a:cubicBezTo>
                  <a:cubicBezTo>
                    <a:pt x="662" y="15"/>
                    <a:pt x="757" y="26"/>
                    <a:pt x="853" y="50"/>
                  </a:cubicBezTo>
                  <a:cubicBezTo>
                    <a:pt x="1041" y="93"/>
                    <a:pt x="1228" y="194"/>
                    <a:pt x="1416" y="339"/>
                  </a:cubicBezTo>
                  <a:cubicBezTo>
                    <a:pt x="1590" y="483"/>
                    <a:pt x="1763" y="700"/>
                    <a:pt x="1864" y="960"/>
                  </a:cubicBezTo>
                  <a:cubicBezTo>
                    <a:pt x="1980" y="1206"/>
                    <a:pt x="2023" y="1524"/>
                    <a:pt x="2052" y="1827"/>
                  </a:cubicBezTo>
                  <a:cubicBezTo>
                    <a:pt x="2081" y="2463"/>
                    <a:pt x="1908" y="3128"/>
                    <a:pt x="1879" y="3864"/>
                  </a:cubicBezTo>
                  <a:cubicBezTo>
                    <a:pt x="1879" y="4052"/>
                    <a:pt x="1879" y="4226"/>
                    <a:pt x="1922" y="4413"/>
                  </a:cubicBezTo>
                  <a:cubicBezTo>
                    <a:pt x="1936" y="4587"/>
                    <a:pt x="1994" y="4775"/>
                    <a:pt x="2081" y="4919"/>
                  </a:cubicBezTo>
                  <a:cubicBezTo>
                    <a:pt x="2168" y="5064"/>
                    <a:pt x="2312" y="5179"/>
                    <a:pt x="2500" y="5208"/>
                  </a:cubicBezTo>
                  <a:cubicBezTo>
                    <a:pt x="2553" y="5213"/>
                    <a:pt x="2606" y="5215"/>
                    <a:pt x="2659" y="5215"/>
                  </a:cubicBezTo>
                  <a:cubicBezTo>
                    <a:pt x="2766" y="5215"/>
                    <a:pt x="2876" y="5208"/>
                    <a:pt x="2991" y="5208"/>
                  </a:cubicBezTo>
                  <a:cubicBezTo>
                    <a:pt x="3612" y="5165"/>
                    <a:pt x="4176" y="5107"/>
                    <a:pt x="4653" y="5064"/>
                  </a:cubicBezTo>
                  <a:cubicBezTo>
                    <a:pt x="5130" y="4991"/>
                    <a:pt x="5520" y="4934"/>
                    <a:pt x="5765" y="4876"/>
                  </a:cubicBezTo>
                  <a:lnTo>
                    <a:pt x="5765" y="4876"/>
                  </a:lnTo>
                  <a:cubicBezTo>
                    <a:pt x="5505" y="4919"/>
                    <a:pt x="5115" y="4963"/>
                    <a:pt x="4653" y="5020"/>
                  </a:cubicBezTo>
                  <a:cubicBezTo>
                    <a:pt x="4176" y="5078"/>
                    <a:pt x="3612" y="5107"/>
                    <a:pt x="2991" y="5150"/>
                  </a:cubicBezTo>
                  <a:cubicBezTo>
                    <a:pt x="2895" y="5150"/>
                    <a:pt x="2786" y="5157"/>
                    <a:pt x="2677" y="5157"/>
                  </a:cubicBezTo>
                  <a:cubicBezTo>
                    <a:pt x="2622" y="5157"/>
                    <a:pt x="2567" y="5155"/>
                    <a:pt x="2514" y="5150"/>
                  </a:cubicBezTo>
                  <a:cubicBezTo>
                    <a:pt x="2355" y="5107"/>
                    <a:pt x="2225" y="5020"/>
                    <a:pt x="2139" y="4876"/>
                  </a:cubicBezTo>
                  <a:cubicBezTo>
                    <a:pt x="2052" y="4746"/>
                    <a:pt x="2009" y="4587"/>
                    <a:pt x="1980" y="4413"/>
                  </a:cubicBezTo>
                  <a:cubicBezTo>
                    <a:pt x="1936" y="4240"/>
                    <a:pt x="1936" y="4067"/>
                    <a:pt x="1936" y="3879"/>
                  </a:cubicBezTo>
                  <a:cubicBezTo>
                    <a:pt x="1951" y="3156"/>
                    <a:pt x="2139" y="2477"/>
                    <a:pt x="2095" y="1842"/>
                  </a:cubicBezTo>
                  <a:cubicBezTo>
                    <a:pt x="2081" y="1524"/>
                    <a:pt x="2023" y="1206"/>
                    <a:pt x="1922" y="960"/>
                  </a:cubicBezTo>
                  <a:cubicBezTo>
                    <a:pt x="1806" y="686"/>
                    <a:pt x="1647" y="469"/>
                    <a:pt x="1445" y="324"/>
                  </a:cubicBezTo>
                  <a:cubicBezTo>
                    <a:pt x="1257" y="180"/>
                    <a:pt x="1055" y="93"/>
                    <a:pt x="867" y="36"/>
                  </a:cubicBezTo>
                  <a:cubicBezTo>
                    <a:pt x="789" y="9"/>
                    <a:pt x="707" y="1"/>
                    <a:pt x="631" y="1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59">
              <a:extLst>
                <a:ext uri="{FF2B5EF4-FFF2-40B4-BE49-F238E27FC236}">
                  <a16:creationId xmlns:a16="http://schemas.microsoft.com/office/drawing/2014/main" xmlns="" id="{8223E1C0-27BA-D732-2A6A-3370F4D75BDB}"/>
                </a:ext>
              </a:extLst>
            </p:cNvPr>
            <p:cNvSpPr/>
            <p:nvPr/>
          </p:nvSpPr>
          <p:spPr>
            <a:xfrm flipH="1">
              <a:off x="6850805" y="2802645"/>
              <a:ext cx="671561" cy="80576"/>
            </a:xfrm>
            <a:custGeom>
              <a:avLst/>
              <a:gdLst/>
              <a:ahLst/>
              <a:cxnLst/>
              <a:rect l="l" t="t" r="r" b="b"/>
              <a:pathLst>
                <a:path w="6301" h="756" extrusionOk="0">
                  <a:moveTo>
                    <a:pt x="6301" y="1"/>
                  </a:moveTo>
                  <a:lnTo>
                    <a:pt x="6301" y="1"/>
                  </a:lnTo>
                  <a:cubicBezTo>
                    <a:pt x="6301" y="1"/>
                    <a:pt x="6257" y="1"/>
                    <a:pt x="6228" y="15"/>
                  </a:cubicBezTo>
                  <a:cubicBezTo>
                    <a:pt x="6286" y="15"/>
                    <a:pt x="6301" y="1"/>
                    <a:pt x="6301" y="1"/>
                  </a:cubicBezTo>
                  <a:close/>
                  <a:moveTo>
                    <a:pt x="6228" y="15"/>
                  </a:moveTo>
                  <a:lnTo>
                    <a:pt x="6228" y="15"/>
                  </a:lnTo>
                  <a:cubicBezTo>
                    <a:pt x="6218" y="18"/>
                    <a:pt x="6208" y="21"/>
                    <a:pt x="6199" y="24"/>
                  </a:cubicBezTo>
                  <a:lnTo>
                    <a:pt x="6199" y="24"/>
                  </a:lnTo>
                  <a:cubicBezTo>
                    <a:pt x="6211" y="22"/>
                    <a:pt x="6221" y="19"/>
                    <a:pt x="6228" y="15"/>
                  </a:cubicBezTo>
                  <a:close/>
                  <a:moveTo>
                    <a:pt x="6199" y="24"/>
                  </a:moveTo>
                  <a:lnTo>
                    <a:pt x="6199" y="24"/>
                  </a:lnTo>
                  <a:cubicBezTo>
                    <a:pt x="6163" y="31"/>
                    <a:pt x="6109" y="37"/>
                    <a:pt x="6055" y="59"/>
                  </a:cubicBezTo>
                  <a:cubicBezTo>
                    <a:pt x="5882" y="87"/>
                    <a:pt x="5650" y="131"/>
                    <a:pt x="5361" y="174"/>
                  </a:cubicBezTo>
                  <a:cubicBezTo>
                    <a:pt x="4783" y="290"/>
                    <a:pt x="3974" y="434"/>
                    <a:pt x="3093" y="564"/>
                  </a:cubicBezTo>
                  <a:cubicBezTo>
                    <a:pt x="2631" y="608"/>
                    <a:pt x="2197" y="680"/>
                    <a:pt x="1821" y="709"/>
                  </a:cubicBezTo>
                  <a:cubicBezTo>
                    <a:pt x="1744" y="712"/>
                    <a:pt x="1667" y="713"/>
                    <a:pt x="1592" y="713"/>
                  </a:cubicBezTo>
                  <a:cubicBezTo>
                    <a:pt x="1305" y="713"/>
                    <a:pt x="1039" y="688"/>
                    <a:pt x="810" y="608"/>
                  </a:cubicBezTo>
                  <a:cubicBezTo>
                    <a:pt x="536" y="521"/>
                    <a:pt x="319" y="420"/>
                    <a:pt x="203" y="304"/>
                  </a:cubicBezTo>
                  <a:cubicBezTo>
                    <a:pt x="59" y="217"/>
                    <a:pt x="1" y="145"/>
                    <a:pt x="1" y="145"/>
                  </a:cubicBezTo>
                  <a:lnTo>
                    <a:pt x="1" y="145"/>
                  </a:lnTo>
                  <a:cubicBezTo>
                    <a:pt x="1" y="145"/>
                    <a:pt x="1" y="160"/>
                    <a:pt x="30" y="189"/>
                  </a:cubicBezTo>
                  <a:cubicBezTo>
                    <a:pt x="73" y="217"/>
                    <a:pt x="102" y="275"/>
                    <a:pt x="174" y="319"/>
                  </a:cubicBezTo>
                  <a:cubicBezTo>
                    <a:pt x="304" y="434"/>
                    <a:pt x="507" y="550"/>
                    <a:pt x="796" y="651"/>
                  </a:cubicBezTo>
                  <a:cubicBezTo>
                    <a:pt x="1026" y="724"/>
                    <a:pt x="1316" y="756"/>
                    <a:pt x="1634" y="756"/>
                  </a:cubicBezTo>
                  <a:cubicBezTo>
                    <a:pt x="1696" y="756"/>
                    <a:pt x="1758" y="754"/>
                    <a:pt x="1821" y="752"/>
                  </a:cubicBezTo>
                  <a:cubicBezTo>
                    <a:pt x="2226" y="738"/>
                    <a:pt x="2631" y="665"/>
                    <a:pt x="3093" y="608"/>
                  </a:cubicBezTo>
                  <a:cubicBezTo>
                    <a:pt x="3974" y="478"/>
                    <a:pt x="4783" y="333"/>
                    <a:pt x="5361" y="217"/>
                  </a:cubicBezTo>
                  <a:cubicBezTo>
                    <a:pt x="5650" y="160"/>
                    <a:pt x="5882" y="102"/>
                    <a:pt x="6055" y="73"/>
                  </a:cubicBezTo>
                  <a:cubicBezTo>
                    <a:pt x="6114" y="61"/>
                    <a:pt x="6154" y="39"/>
                    <a:pt x="6199" y="24"/>
                  </a:cubicBezTo>
                  <a:close/>
                </a:path>
              </a:pathLst>
            </a:custGeom>
            <a:solidFill>
              <a:srgbClr val="151F29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59">
              <a:extLst>
                <a:ext uri="{FF2B5EF4-FFF2-40B4-BE49-F238E27FC236}">
                  <a16:creationId xmlns:a16="http://schemas.microsoft.com/office/drawing/2014/main" xmlns="" id="{4CA6B86C-2348-9EC6-D5E7-7B9E6AA2E25B}"/>
                </a:ext>
              </a:extLst>
            </p:cNvPr>
            <p:cNvSpPr/>
            <p:nvPr/>
          </p:nvSpPr>
          <p:spPr>
            <a:xfrm flipH="1">
              <a:off x="6896955" y="2249809"/>
              <a:ext cx="106367" cy="44765"/>
            </a:xfrm>
            <a:custGeom>
              <a:avLst/>
              <a:gdLst/>
              <a:ahLst/>
              <a:cxnLst/>
              <a:rect l="l" t="t" r="r" b="b"/>
              <a:pathLst>
                <a:path w="998" h="420" extrusionOk="0">
                  <a:moveTo>
                    <a:pt x="939" y="1"/>
                  </a:moveTo>
                  <a:lnTo>
                    <a:pt x="0" y="217"/>
                  </a:lnTo>
                  <a:lnTo>
                    <a:pt x="0" y="420"/>
                  </a:lnTo>
                  <a:lnTo>
                    <a:pt x="997" y="145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87" name="Google Shape;2487;p59">
            <a:extLst>
              <a:ext uri="{FF2B5EF4-FFF2-40B4-BE49-F238E27FC236}">
                <a16:creationId xmlns:a16="http://schemas.microsoft.com/office/drawing/2014/main" xmlns="" id="{DB7DA8CA-C112-D19A-9E9A-18576C5F82E2}"/>
              </a:ext>
            </a:extLst>
          </p:cNvPr>
          <p:cNvGrpSpPr/>
          <p:nvPr/>
        </p:nvGrpSpPr>
        <p:grpSpPr>
          <a:xfrm>
            <a:off x="8128724" y="2559185"/>
            <a:ext cx="785377" cy="2421158"/>
            <a:chOff x="7825375" y="2447285"/>
            <a:chExt cx="785377" cy="2421158"/>
          </a:xfrm>
        </p:grpSpPr>
        <p:sp>
          <p:nvSpPr>
            <p:cNvPr id="2488" name="Google Shape;2488;p59">
              <a:extLst>
                <a:ext uri="{FF2B5EF4-FFF2-40B4-BE49-F238E27FC236}">
                  <a16:creationId xmlns:a16="http://schemas.microsoft.com/office/drawing/2014/main" xmlns="" id="{91B879D9-C974-5631-DB7A-0F857D6DD94B}"/>
                </a:ext>
              </a:extLst>
            </p:cNvPr>
            <p:cNvSpPr/>
            <p:nvPr/>
          </p:nvSpPr>
          <p:spPr>
            <a:xfrm>
              <a:off x="7825375" y="2447285"/>
              <a:ext cx="785377" cy="159703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59">
              <a:extLst>
                <a:ext uri="{FF2B5EF4-FFF2-40B4-BE49-F238E27FC236}">
                  <a16:creationId xmlns:a16="http://schemas.microsoft.com/office/drawing/2014/main" xmlns="" id="{459390CC-2C13-49EA-A08B-91527CF1DA34}"/>
                </a:ext>
              </a:extLst>
            </p:cNvPr>
            <p:cNvSpPr/>
            <p:nvPr/>
          </p:nvSpPr>
          <p:spPr>
            <a:xfrm>
              <a:off x="8200084" y="3039275"/>
              <a:ext cx="7052" cy="1260986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59">
              <a:extLst>
                <a:ext uri="{FF2B5EF4-FFF2-40B4-BE49-F238E27FC236}">
                  <a16:creationId xmlns:a16="http://schemas.microsoft.com/office/drawing/2014/main" xmlns="" id="{F4EB3488-6277-2471-5EA2-7D20A3D9D204}"/>
                </a:ext>
              </a:extLst>
            </p:cNvPr>
            <p:cNvSpPr/>
            <p:nvPr/>
          </p:nvSpPr>
          <p:spPr>
            <a:xfrm>
              <a:off x="8196598" y="3199337"/>
              <a:ext cx="213538" cy="270358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59">
              <a:extLst>
                <a:ext uri="{FF2B5EF4-FFF2-40B4-BE49-F238E27FC236}">
                  <a16:creationId xmlns:a16="http://schemas.microsoft.com/office/drawing/2014/main" xmlns="" id="{18555CC6-7A47-D23E-868D-E4FBF6FDC611}"/>
                </a:ext>
              </a:extLst>
            </p:cNvPr>
            <p:cNvSpPr/>
            <p:nvPr/>
          </p:nvSpPr>
          <p:spPr>
            <a:xfrm>
              <a:off x="8042324" y="3706304"/>
              <a:ext cx="160134" cy="187951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59">
              <a:extLst>
                <a:ext uri="{FF2B5EF4-FFF2-40B4-BE49-F238E27FC236}">
                  <a16:creationId xmlns:a16="http://schemas.microsoft.com/office/drawing/2014/main" xmlns="" id="{4E20BFAC-069C-AAAA-ACCA-1B9F4B83BC40}"/>
                </a:ext>
              </a:extLst>
            </p:cNvPr>
            <p:cNvSpPr/>
            <p:nvPr/>
          </p:nvSpPr>
          <p:spPr>
            <a:xfrm>
              <a:off x="7993008" y="4381211"/>
              <a:ext cx="464000" cy="487231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59">
              <a:extLst>
                <a:ext uri="{FF2B5EF4-FFF2-40B4-BE49-F238E27FC236}">
                  <a16:creationId xmlns:a16="http://schemas.microsoft.com/office/drawing/2014/main" xmlns="" id="{64799FAA-3D5A-E4FE-7B42-63599DD668B7}"/>
                </a:ext>
              </a:extLst>
            </p:cNvPr>
            <p:cNvSpPr/>
            <p:nvPr/>
          </p:nvSpPr>
          <p:spPr>
            <a:xfrm>
              <a:off x="7938493" y="4310451"/>
              <a:ext cx="581189" cy="142707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59">
              <a:extLst>
                <a:ext uri="{FF2B5EF4-FFF2-40B4-BE49-F238E27FC236}">
                  <a16:creationId xmlns:a16="http://schemas.microsoft.com/office/drawing/2014/main" xmlns="" id="{D4B4E7A1-C3E2-B6CA-82C9-E48E2AF7567A}"/>
                </a:ext>
              </a:extLst>
            </p:cNvPr>
            <p:cNvSpPr/>
            <p:nvPr/>
          </p:nvSpPr>
          <p:spPr>
            <a:xfrm>
              <a:off x="7993008" y="4453080"/>
              <a:ext cx="450134" cy="72027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95" name="Google Shape;2495;p59">
            <a:extLst>
              <a:ext uri="{FF2B5EF4-FFF2-40B4-BE49-F238E27FC236}">
                <a16:creationId xmlns:a16="http://schemas.microsoft.com/office/drawing/2014/main" xmlns="" id="{56CF5AD7-87DB-23CE-32DF-0856128DA933}"/>
              </a:ext>
            </a:extLst>
          </p:cNvPr>
          <p:cNvSpPr/>
          <p:nvPr/>
        </p:nvSpPr>
        <p:spPr>
          <a:xfrm rot="-1701150">
            <a:off x="8033848" y="265912"/>
            <a:ext cx="292486" cy="26188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96" name="Google Shape;2496;p59">
            <a:extLst>
              <a:ext uri="{FF2B5EF4-FFF2-40B4-BE49-F238E27FC236}">
                <a16:creationId xmlns:a16="http://schemas.microsoft.com/office/drawing/2014/main" xmlns="" id="{B464E0F8-04CA-895C-0D78-7AC6D093C823}"/>
              </a:ext>
            </a:extLst>
          </p:cNvPr>
          <p:cNvGrpSpPr/>
          <p:nvPr/>
        </p:nvGrpSpPr>
        <p:grpSpPr>
          <a:xfrm>
            <a:off x="229946" y="4120951"/>
            <a:ext cx="680400" cy="638700"/>
            <a:chOff x="160871" y="936851"/>
            <a:chExt cx="680400" cy="638700"/>
          </a:xfrm>
        </p:grpSpPr>
        <p:sp>
          <p:nvSpPr>
            <p:cNvPr id="2497" name="Google Shape;2497;p59">
              <a:extLst>
                <a:ext uri="{FF2B5EF4-FFF2-40B4-BE49-F238E27FC236}">
                  <a16:creationId xmlns:a16="http://schemas.microsoft.com/office/drawing/2014/main" xmlns="" id="{8A95AC6D-B5B3-3BF0-5E64-BDD1591FA65C}"/>
                </a:ext>
              </a:extLst>
            </p:cNvPr>
            <p:cNvSpPr/>
            <p:nvPr/>
          </p:nvSpPr>
          <p:spPr>
            <a:xfrm rot="908294">
              <a:off x="217324" y="1002147"/>
              <a:ext cx="567493" cy="508107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98" name="Google Shape;2498;p59">
              <a:extLst>
                <a:ext uri="{FF2B5EF4-FFF2-40B4-BE49-F238E27FC236}">
                  <a16:creationId xmlns:a16="http://schemas.microsoft.com/office/drawing/2014/main" xmlns="" id="{C409EAD4-70D4-DA8F-ACF3-71EF4CABCF8D}"/>
                </a:ext>
              </a:extLst>
            </p:cNvPr>
            <p:cNvGrpSpPr/>
            <p:nvPr/>
          </p:nvGrpSpPr>
          <p:grpSpPr>
            <a:xfrm>
              <a:off x="336500" y="1150250"/>
              <a:ext cx="317850" cy="209175"/>
              <a:chOff x="336500" y="1150250"/>
              <a:chExt cx="317850" cy="209175"/>
            </a:xfrm>
          </p:grpSpPr>
          <p:sp>
            <p:nvSpPr>
              <p:cNvPr id="2499" name="Google Shape;2499;p59">
                <a:extLst>
                  <a:ext uri="{FF2B5EF4-FFF2-40B4-BE49-F238E27FC236}">
                    <a16:creationId xmlns:a16="http://schemas.microsoft.com/office/drawing/2014/main" xmlns="" id="{75681A6C-D59C-9C5E-0EE4-459B66195418}"/>
                  </a:ext>
                </a:extLst>
              </p:cNvPr>
              <p:cNvSpPr/>
              <p:nvPr/>
            </p:nvSpPr>
            <p:spPr>
              <a:xfrm>
                <a:off x="336500" y="1150250"/>
                <a:ext cx="81300" cy="81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0" name="Google Shape;2500;p59">
                <a:extLst>
                  <a:ext uri="{FF2B5EF4-FFF2-40B4-BE49-F238E27FC236}">
                    <a16:creationId xmlns:a16="http://schemas.microsoft.com/office/drawing/2014/main" xmlns="" id="{ECBDFCB3-11FE-960A-D8D5-FDDB254786A3}"/>
                  </a:ext>
                </a:extLst>
              </p:cNvPr>
              <p:cNvSpPr/>
              <p:nvPr/>
            </p:nvSpPr>
            <p:spPr>
              <a:xfrm>
                <a:off x="460425" y="1215550"/>
                <a:ext cx="81300" cy="81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59">
                <a:extLst>
                  <a:ext uri="{FF2B5EF4-FFF2-40B4-BE49-F238E27FC236}">
                    <a16:creationId xmlns:a16="http://schemas.microsoft.com/office/drawing/2014/main" xmlns="" id="{911B01FA-2609-CB75-C6C9-7C7F37815D27}"/>
                  </a:ext>
                </a:extLst>
              </p:cNvPr>
              <p:cNvSpPr/>
              <p:nvPr/>
            </p:nvSpPr>
            <p:spPr>
              <a:xfrm>
                <a:off x="573050" y="1278125"/>
                <a:ext cx="81300" cy="81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1DE55C-43C9-530A-DCE7-99A4DD8746F1}"/>
              </a:ext>
            </a:extLst>
          </p:cNvPr>
          <p:cNvSpPr txBox="1"/>
          <p:nvPr/>
        </p:nvSpPr>
        <p:spPr>
          <a:xfrm>
            <a:off x="642125" y="687143"/>
            <a:ext cx="49595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rgbClr val="BA6136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HƯỚNG DẪN VỀ NHÀ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950A49-019A-61DE-BE8A-6FDC7673722C}"/>
              </a:ext>
            </a:extLst>
          </p:cNvPr>
          <p:cNvSpPr txBox="1"/>
          <p:nvPr/>
        </p:nvSpPr>
        <p:spPr>
          <a:xfrm>
            <a:off x="332640" y="1606013"/>
            <a:ext cx="5144479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Ôn tập lại kiến thức đã được học trong bài ngày hôm nay.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Hoàn thành bài tập phần vận dụng.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Đọc và tìm hiểu trước nội dung </a:t>
            </a:r>
            <a:r>
              <a:rPr lang="vi-VN" sz="2000" b="1" i="1"/>
              <a:t>Chủ đề 6. Quản lí thu, chi trong gia đình - Bài 7. Quản lí thu, chi trong gia đình.</a:t>
            </a:r>
            <a:endParaRPr kumimoji="0" lang="en-US" sz="20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38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>
          <a:extLst>
            <a:ext uri="{FF2B5EF4-FFF2-40B4-BE49-F238E27FC236}">
              <a16:creationId xmlns:a16="http://schemas.microsoft.com/office/drawing/2014/main" xmlns="" id="{BE2EAC1D-A9AD-0783-B47A-A4FC92012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46">
            <a:extLst>
              <a:ext uri="{FF2B5EF4-FFF2-40B4-BE49-F238E27FC236}">
                <a16:creationId xmlns:a16="http://schemas.microsoft.com/office/drawing/2014/main" xmlns="" id="{3B569168-0733-74EB-813E-EDB140A54C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6651" y="667455"/>
            <a:ext cx="7251625" cy="19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CẢM ƠN CÁC EM 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ĐÃ CHÚ Ý LẮNG NGHE!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34" name="Google Shape;1234;p46">
            <a:extLst>
              <a:ext uri="{FF2B5EF4-FFF2-40B4-BE49-F238E27FC236}">
                <a16:creationId xmlns:a16="http://schemas.microsoft.com/office/drawing/2014/main" xmlns="" id="{7421D6A7-E611-7A41-63EB-CB740E24EF5C}"/>
              </a:ext>
            </a:extLst>
          </p:cNvPr>
          <p:cNvGrpSpPr/>
          <p:nvPr/>
        </p:nvGrpSpPr>
        <p:grpSpPr>
          <a:xfrm>
            <a:off x="-186412" y="3432682"/>
            <a:ext cx="727535" cy="1710819"/>
            <a:chOff x="-186412" y="3432682"/>
            <a:chExt cx="727535" cy="1710819"/>
          </a:xfrm>
        </p:grpSpPr>
        <p:sp>
          <p:nvSpPr>
            <p:cNvPr id="1235" name="Google Shape;1235;p46">
              <a:extLst>
                <a:ext uri="{FF2B5EF4-FFF2-40B4-BE49-F238E27FC236}">
                  <a16:creationId xmlns:a16="http://schemas.microsoft.com/office/drawing/2014/main" xmlns="" id="{3E3309DE-E3FA-167A-630C-084918C60901}"/>
                </a:ext>
              </a:extLst>
            </p:cNvPr>
            <p:cNvSpPr/>
            <p:nvPr/>
          </p:nvSpPr>
          <p:spPr>
            <a:xfrm>
              <a:off x="-24523" y="4794787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6">
              <a:extLst>
                <a:ext uri="{FF2B5EF4-FFF2-40B4-BE49-F238E27FC236}">
                  <a16:creationId xmlns:a16="http://schemas.microsoft.com/office/drawing/2014/main" xmlns="" id="{3AF84F1B-E04F-AD05-FF9B-C79CE529B75C}"/>
                </a:ext>
              </a:extLst>
            </p:cNvPr>
            <p:cNvSpPr/>
            <p:nvPr/>
          </p:nvSpPr>
          <p:spPr>
            <a:xfrm>
              <a:off x="-186412" y="3432682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6">
              <a:extLst>
                <a:ext uri="{FF2B5EF4-FFF2-40B4-BE49-F238E27FC236}">
                  <a16:creationId xmlns:a16="http://schemas.microsoft.com/office/drawing/2014/main" xmlns="" id="{79F8AB8F-5CAB-FEBB-2516-32098E5D48F6}"/>
                </a:ext>
              </a:extLst>
            </p:cNvPr>
            <p:cNvSpPr/>
            <p:nvPr/>
          </p:nvSpPr>
          <p:spPr>
            <a:xfrm>
              <a:off x="-24523" y="4794787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8" name="Google Shape;1238;p46">
            <a:extLst>
              <a:ext uri="{FF2B5EF4-FFF2-40B4-BE49-F238E27FC236}">
                <a16:creationId xmlns:a16="http://schemas.microsoft.com/office/drawing/2014/main" xmlns="" id="{DEBB9D5C-2721-565B-A5A0-332E1F7AD3B8}"/>
              </a:ext>
            </a:extLst>
          </p:cNvPr>
          <p:cNvGrpSpPr/>
          <p:nvPr/>
        </p:nvGrpSpPr>
        <p:grpSpPr>
          <a:xfrm>
            <a:off x="311967" y="3329599"/>
            <a:ext cx="1044556" cy="1849595"/>
            <a:chOff x="311967" y="3329599"/>
            <a:chExt cx="1044556" cy="1849595"/>
          </a:xfrm>
        </p:grpSpPr>
        <p:sp>
          <p:nvSpPr>
            <p:cNvPr id="1239" name="Google Shape;1239;p46">
              <a:extLst>
                <a:ext uri="{FF2B5EF4-FFF2-40B4-BE49-F238E27FC236}">
                  <a16:creationId xmlns:a16="http://schemas.microsoft.com/office/drawing/2014/main" xmlns="" id="{DF0A61EE-9DAA-CA57-8FB6-FA32C28DB6A4}"/>
                </a:ext>
              </a:extLst>
            </p:cNvPr>
            <p:cNvSpPr/>
            <p:nvPr/>
          </p:nvSpPr>
          <p:spPr>
            <a:xfrm flipH="1">
              <a:off x="655040" y="4099984"/>
              <a:ext cx="115048" cy="1079210"/>
            </a:xfrm>
            <a:custGeom>
              <a:avLst/>
              <a:gdLst/>
              <a:ahLst/>
              <a:cxnLst/>
              <a:rect l="l" t="t" r="r" b="b"/>
              <a:pathLst>
                <a:path w="2636" h="24727" extrusionOk="0">
                  <a:moveTo>
                    <a:pt x="1" y="1"/>
                  </a:moveTo>
                  <a:lnTo>
                    <a:pt x="2138" y="24727"/>
                  </a:lnTo>
                  <a:lnTo>
                    <a:pt x="2636" y="24727"/>
                  </a:lnTo>
                  <a:lnTo>
                    <a:pt x="820" y="2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6">
              <a:extLst>
                <a:ext uri="{FF2B5EF4-FFF2-40B4-BE49-F238E27FC236}">
                  <a16:creationId xmlns:a16="http://schemas.microsoft.com/office/drawing/2014/main" xmlns="" id="{CEDA338B-B3C5-9BD6-989B-AA0B4DF2C962}"/>
                </a:ext>
              </a:extLst>
            </p:cNvPr>
            <p:cNvSpPr/>
            <p:nvPr/>
          </p:nvSpPr>
          <p:spPr>
            <a:xfrm flipH="1">
              <a:off x="784098" y="4109586"/>
              <a:ext cx="147651" cy="1063891"/>
            </a:xfrm>
            <a:custGeom>
              <a:avLst/>
              <a:gdLst/>
              <a:ahLst/>
              <a:cxnLst/>
              <a:rect l="l" t="t" r="r" b="b"/>
              <a:pathLst>
                <a:path w="3383" h="24376" extrusionOk="0">
                  <a:moveTo>
                    <a:pt x="2460" y="0"/>
                  </a:moveTo>
                  <a:lnTo>
                    <a:pt x="1" y="24375"/>
                  </a:lnTo>
                  <a:lnTo>
                    <a:pt x="367" y="24375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6">
              <a:extLst>
                <a:ext uri="{FF2B5EF4-FFF2-40B4-BE49-F238E27FC236}">
                  <a16:creationId xmlns:a16="http://schemas.microsoft.com/office/drawing/2014/main" xmlns="" id="{A84B201E-AEB2-098A-55BE-B38D2D784B79}"/>
                </a:ext>
              </a:extLst>
            </p:cNvPr>
            <p:cNvSpPr/>
            <p:nvPr/>
          </p:nvSpPr>
          <p:spPr>
            <a:xfrm flipH="1">
              <a:off x="384746" y="4099984"/>
              <a:ext cx="304817" cy="1073492"/>
            </a:xfrm>
            <a:custGeom>
              <a:avLst/>
              <a:gdLst/>
              <a:ahLst/>
              <a:cxnLst/>
              <a:rect l="l" t="t" r="r" b="b"/>
              <a:pathLst>
                <a:path w="6984" h="24596" extrusionOk="0">
                  <a:moveTo>
                    <a:pt x="879" y="1"/>
                  </a:moveTo>
                  <a:lnTo>
                    <a:pt x="0" y="220"/>
                  </a:lnTo>
                  <a:lnTo>
                    <a:pt x="6573" y="24595"/>
                  </a:lnTo>
                  <a:lnTo>
                    <a:pt x="6983" y="24595"/>
                  </a:lnTo>
                  <a:lnTo>
                    <a:pt x="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6">
              <a:extLst>
                <a:ext uri="{FF2B5EF4-FFF2-40B4-BE49-F238E27FC236}">
                  <a16:creationId xmlns:a16="http://schemas.microsoft.com/office/drawing/2014/main" xmlns="" id="{8F1C1515-1285-25DB-A87A-AAC731B28E03}"/>
                </a:ext>
              </a:extLst>
            </p:cNvPr>
            <p:cNvSpPr/>
            <p:nvPr/>
          </p:nvSpPr>
          <p:spPr>
            <a:xfrm flipH="1">
              <a:off x="571983" y="4524915"/>
              <a:ext cx="265187" cy="21124"/>
            </a:xfrm>
            <a:custGeom>
              <a:avLst/>
              <a:gdLst/>
              <a:ahLst/>
              <a:cxnLst/>
              <a:rect l="l" t="t" r="r" b="b"/>
              <a:pathLst>
                <a:path w="6076" h="484" extrusionOk="0">
                  <a:moveTo>
                    <a:pt x="30" y="0"/>
                  </a:moveTo>
                  <a:lnTo>
                    <a:pt x="0" y="351"/>
                  </a:lnTo>
                  <a:lnTo>
                    <a:pt x="6076" y="483"/>
                  </a:lnTo>
                  <a:lnTo>
                    <a:pt x="6076" y="13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6">
              <a:extLst>
                <a:ext uri="{FF2B5EF4-FFF2-40B4-BE49-F238E27FC236}">
                  <a16:creationId xmlns:a16="http://schemas.microsoft.com/office/drawing/2014/main" xmlns="" id="{46464B11-8A1E-E6B7-CF4D-20CCB003542F}"/>
                </a:ext>
              </a:extLst>
            </p:cNvPr>
            <p:cNvSpPr/>
            <p:nvPr/>
          </p:nvSpPr>
          <p:spPr>
            <a:xfrm flipH="1">
              <a:off x="311967" y="3329599"/>
              <a:ext cx="1044556" cy="812626"/>
            </a:xfrm>
            <a:custGeom>
              <a:avLst/>
              <a:gdLst/>
              <a:ahLst/>
              <a:cxnLst/>
              <a:rect l="l" t="t" r="r" b="b"/>
              <a:pathLst>
                <a:path w="23933" h="18619" extrusionOk="0">
                  <a:moveTo>
                    <a:pt x="19221" y="0"/>
                  </a:moveTo>
                  <a:cubicBezTo>
                    <a:pt x="12943" y="0"/>
                    <a:pt x="13307" y="8596"/>
                    <a:pt x="11791" y="12581"/>
                  </a:cubicBezTo>
                  <a:cubicBezTo>
                    <a:pt x="10536" y="15880"/>
                    <a:pt x="7143" y="16183"/>
                    <a:pt x="5526" y="16183"/>
                  </a:cubicBezTo>
                  <a:cubicBezTo>
                    <a:pt x="5163" y="16183"/>
                    <a:pt x="4889" y="16167"/>
                    <a:pt x="4749" y="16167"/>
                  </a:cubicBezTo>
                  <a:cubicBezTo>
                    <a:pt x="4679" y="16167"/>
                    <a:pt x="4583" y="16167"/>
                    <a:pt x="4465" y="16167"/>
                  </a:cubicBezTo>
                  <a:cubicBezTo>
                    <a:pt x="3280" y="16167"/>
                    <a:pt x="1" y="16227"/>
                    <a:pt x="1280" y="17573"/>
                  </a:cubicBezTo>
                  <a:cubicBezTo>
                    <a:pt x="1932" y="18266"/>
                    <a:pt x="5904" y="18618"/>
                    <a:pt x="10139" y="18618"/>
                  </a:cubicBezTo>
                  <a:cubicBezTo>
                    <a:pt x="15027" y="18618"/>
                    <a:pt x="20266" y="18149"/>
                    <a:pt x="21160" y="17192"/>
                  </a:cubicBezTo>
                  <a:cubicBezTo>
                    <a:pt x="22814" y="15406"/>
                    <a:pt x="23078" y="10150"/>
                    <a:pt x="23532" y="4953"/>
                  </a:cubicBezTo>
                  <a:cubicBezTo>
                    <a:pt x="23933" y="211"/>
                    <a:pt x="20237" y="3"/>
                    <a:pt x="19588" y="3"/>
                  </a:cubicBezTo>
                  <a:cubicBezTo>
                    <a:pt x="19526" y="3"/>
                    <a:pt x="19491" y="5"/>
                    <a:pt x="19491" y="5"/>
                  </a:cubicBezTo>
                  <a:cubicBezTo>
                    <a:pt x="19400" y="2"/>
                    <a:pt x="19310" y="0"/>
                    <a:pt x="19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6">
              <a:extLst>
                <a:ext uri="{FF2B5EF4-FFF2-40B4-BE49-F238E27FC236}">
                  <a16:creationId xmlns:a16="http://schemas.microsoft.com/office/drawing/2014/main" xmlns="" id="{EDFC7EB5-4156-B261-D3B5-3D22F9BCA94D}"/>
                </a:ext>
              </a:extLst>
            </p:cNvPr>
            <p:cNvSpPr/>
            <p:nvPr/>
          </p:nvSpPr>
          <p:spPr>
            <a:xfrm flipH="1">
              <a:off x="324974" y="3329817"/>
              <a:ext cx="996153" cy="813106"/>
            </a:xfrm>
            <a:custGeom>
              <a:avLst/>
              <a:gdLst/>
              <a:ahLst/>
              <a:cxnLst/>
              <a:rect l="l" t="t" r="r" b="b"/>
              <a:pathLst>
                <a:path w="22824" h="18630" extrusionOk="0">
                  <a:moveTo>
                    <a:pt x="18958" y="0"/>
                  </a:moveTo>
                  <a:cubicBezTo>
                    <a:pt x="18959" y="0"/>
                    <a:pt x="22384" y="703"/>
                    <a:pt x="22062" y="4304"/>
                  </a:cubicBezTo>
                  <a:cubicBezTo>
                    <a:pt x="21740" y="7891"/>
                    <a:pt x="20847" y="14171"/>
                    <a:pt x="19178" y="15782"/>
                  </a:cubicBezTo>
                  <a:cubicBezTo>
                    <a:pt x="17800" y="17112"/>
                    <a:pt x="13106" y="17583"/>
                    <a:pt x="9525" y="17583"/>
                  </a:cubicBezTo>
                  <a:cubicBezTo>
                    <a:pt x="8771" y="17583"/>
                    <a:pt x="8066" y="17562"/>
                    <a:pt x="7452" y="17524"/>
                  </a:cubicBezTo>
                  <a:cubicBezTo>
                    <a:pt x="3353" y="17260"/>
                    <a:pt x="747" y="16470"/>
                    <a:pt x="747" y="16470"/>
                  </a:cubicBezTo>
                  <a:cubicBezTo>
                    <a:pt x="747" y="16470"/>
                    <a:pt x="0" y="16953"/>
                    <a:pt x="220" y="17260"/>
                  </a:cubicBezTo>
                  <a:cubicBezTo>
                    <a:pt x="423" y="17544"/>
                    <a:pt x="2153" y="18630"/>
                    <a:pt x="10085" y="18630"/>
                  </a:cubicBezTo>
                  <a:cubicBezTo>
                    <a:pt x="10731" y="18630"/>
                    <a:pt x="11419" y="18623"/>
                    <a:pt x="12151" y="18607"/>
                  </a:cubicBezTo>
                  <a:cubicBezTo>
                    <a:pt x="21842" y="18417"/>
                    <a:pt x="21169" y="16967"/>
                    <a:pt x="21579" y="15416"/>
                  </a:cubicBezTo>
                  <a:cubicBezTo>
                    <a:pt x="21974" y="13849"/>
                    <a:pt x="22823" y="5505"/>
                    <a:pt x="22706" y="3675"/>
                  </a:cubicBezTo>
                  <a:cubicBezTo>
                    <a:pt x="22604" y="1859"/>
                    <a:pt x="21681" y="337"/>
                    <a:pt x="18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6">
              <a:extLst>
                <a:ext uri="{FF2B5EF4-FFF2-40B4-BE49-F238E27FC236}">
                  <a16:creationId xmlns:a16="http://schemas.microsoft.com/office/drawing/2014/main" xmlns="" id="{B10839EC-25E5-911C-3B20-C320ACD8BF88}"/>
                </a:ext>
              </a:extLst>
            </p:cNvPr>
            <p:cNvSpPr/>
            <p:nvPr/>
          </p:nvSpPr>
          <p:spPr>
            <a:xfrm flipH="1">
              <a:off x="584400" y="3614123"/>
              <a:ext cx="31992" cy="41594"/>
            </a:xfrm>
            <a:custGeom>
              <a:avLst/>
              <a:gdLst/>
              <a:ahLst/>
              <a:cxnLst/>
              <a:rect l="l" t="t" r="r" b="b"/>
              <a:pathLst>
                <a:path w="733" h="953" extrusionOk="0">
                  <a:moveTo>
                    <a:pt x="367" y="1"/>
                  </a:moveTo>
                  <a:cubicBezTo>
                    <a:pt x="176" y="1"/>
                    <a:pt x="1" y="220"/>
                    <a:pt x="1" y="484"/>
                  </a:cubicBezTo>
                  <a:cubicBezTo>
                    <a:pt x="1" y="733"/>
                    <a:pt x="176" y="952"/>
                    <a:pt x="367" y="952"/>
                  </a:cubicBezTo>
                  <a:cubicBezTo>
                    <a:pt x="572" y="952"/>
                    <a:pt x="733" y="733"/>
                    <a:pt x="733" y="484"/>
                  </a:cubicBezTo>
                  <a:cubicBezTo>
                    <a:pt x="733" y="220"/>
                    <a:pt x="572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6">
              <a:extLst>
                <a:ext uri="{FF2B5EF4-FFF2-40B4-BE49-F238E27FC236}">
                  <a16:creationId xmlns:a16="http://schemas.microsoft.com/office/drawing/2014/main" xmlns="" id="{4C890E83-32A5-D4EC-EAE8-2F37796AB50F}"/>
                </a:ext>
              </a:extLst>
            </p:cNvPr>
            <p:cNvSpPr/>
            <p:nvPr/>
          </p:nvSpPr>
          <p:spPr>
            <a:xfrm flipH="1">
              <a:off x="565851" y="3543200"/>
              <a:ext cx="49275" cy="193653"/>
            </a:xfrm>
            <a:custGeom>
              <a:avLst/>
              <a:gdLst/>
              <a:ahLst/>
              <a:cxnLst/>
              <a:rect l="l" t="t" r="r" b="b"/>
              <a:pathLst>
                <a:path w="1129" h="4437" extrusionOk="0">
                  <a:moveTo>
                    <a:pt x="235" y="1"/>
                  </a:moveTo>
                  <a:cubicBezTo>
                    <a:pt x="221" y="1"/>
                    <a:pt x="177" y="59"/>
                    <a:pt x="147" y="162"/>
                  </a:cubicBezTo>
                  <a:cubicBezTo>
                    <a:pt x="89" y="279"/>
                    <a:pt x="30" y="455"/>
                    <a:pt x="16" y="674"/>
                  </a:cubicBezTo>
                  <a:cubicBezTo>
                    <a:pt x="1" y="909"/>
                    <a:pt x="30" y="1187"/>
                    <a:pt x="162" y="1465"/>
                  </a:cubicBezTo>
                  <a:cubicBezTo>
                    <a:pt x="221" y="1611"/>
                    <a:pt x="308" y="1743"/>
                    <a:pt x="425" y="1860"/>
                  </a:cubicBezTo>
                  <a:cubicBezTo>
                    <a:pt x="543" y="1992"/>
                    <a:pt x="660" y="2080"/>
                    <a:pt x="616" y="2226"/>
                  </a:cubicBezTo>
                  <a:cubicBezTo>
                    <a:pt x="587" y="2372"/>
                    <a:pt x="484" y="2504"/>
                    <a:pt x="440" y="2665"/>
                  </a:cubicBezTo>
                  <a:cubicBezTo>
                    <a:pt x="382" y="2841"/>
                    <a:pt x="382" y="3002"/>
                    <a:pt x="382" y="3148"/>
                  </a:cubicBezTo>
                  <a:cubicBezTo>
                    <a:pt x="382" y="3456"/>
                    <a:pt x="499" y="3719"/>
                    <a:pt x="601" y="3910"/>
                  </a:cubicBezTo>
                  <a:cubicBezTo>
                    <a:pt x="718" y="4115"/>
                    <a:pt x="865" y="4246"/>
                    <a:pt x="953" y="4320"/>
                  </a:cubicBezTo>
                  <a:cubicBezTo>
                    <a:pt x="1040" y="4407"/>
                    <a:pt x="1114" y="4437"/>
                    <a:pt x="1114" y="4437"/>
                  </a:cubicBezTo>
                  <a:cubicBezTo>
                    <a:pt x="1128" y="4407"/>
                    <a:pt x="879" y="4261"/>
                    <a:pt x="674" y="3880"/>
                  </a:cubicBezTo>
                  <a:cubicBezTo>
                    <a:pt x="587" y="3705"/>
                    <a:pt x="499" y="3441"/>
                    <a:pt x="499" y="3163"/>
                  </a:cubicBezTo>
                  <a:cubicBezTo>
                    <a:pt x="499" y="3017"/>
                    <a:pt x="513" y="2856"/>
                    <a:pt x="543" y="2724"/>
                  </a:cubicBezTo>
                  <a:cubicBezTo>
                    <a:pt x="587" y="2607"/>
                    <a:pt x="689" y="2460"/>
                    <a:pt x="733" y="2270"/>
                  </a:cubicBezTo>
                  <a:cubicBezTo>
                    <a:pt x="762" y="2167"/>
                    <a:pt x="733" y="2050"/>
                    <a:pt x="674" y="1977"/>
                  </a:cubicBezTo>
                  <a:cubicBezTo>
                    <a:pt x="616" y="1904"/>
                    <a:pt x="572" y="1845"/>
                    <a:pt x="513" y="1802"/>
                  </a:cubicBezTo>
                  <a:cubicBezTo>
                    <a:pt x="425" y="1684"/>
                    <a:pt x="323" y="1553"/>
                    <a:pt x="279" y="1436"/>
                  </a:cubicBezTo>
                  <a:cubicBezTo>
                    <a:pt x="147" y="1172"/>
                    <a:pt x="103" y="923"/>
                    <a:pt x="103" y="704"/>
                  </a:cubicBezTo>
                  <a:cubicBezTo>
                    <a:pt x="103" y="264"/>
                    <a:pt x="250" y="1"/>
                    <a:pt x="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6">
              <a:extLst>
                <a:ext uri="{FF2B5EF4-FFF2-40B4-BE49-F238E27FC236}">
                  <a16:creationId xmlns:a16="http://schemas.microsoft.com/office/drawing/2014/main" xmlns="" id="{FC7F2AA8-3B1B-DABF-AE91-818AC62CFBBE}"/>
                </a:ext>
              </a:extLst>
            </p:cNvPr>
            <p:cNvSpPr/>
            <p:nvPr/>
          </p:nvSpPr>
          <p:spPr>
            <a:xfrm flipH="1">
              <a:off x="592693" y="3607751"/>
              <a:ext cx="60099" cy="47966"/>
            </a:xfrm>
            <a:custGeom>
              <a:avLst/>
              <a:gdLst/>
              <a:ahLst/>
              <a:cxnLst/>
              <a:rect l="l" t="t" r="r" b="b"/>
              <a:pathLst>
                <a:path w="1377" h="1099" extrusionOk="0">
                  <a:moveTo>
                    <a:pt x="73" y="0"/>
                  </a:moveTo>
                  <a:cubicBezTo>
                    <a:pt x="59" y="0"/>
                    <a:pt x="0" y="118"/>
                    <a:pt x="15" y="323"/>
                  </a:cubicBezTo>
                  <a:cubicBezTo>
                    <a:pt x="44" y="498"/>
                    <a:pt x="161" y="732"/>
                    <a:pt x="410" y="908"/>
                  </a:cubicBezTo>
                  <a:cubicBezTo>
                    <a:pt x="644" y="1069"/>
                    <a:pt x="893" y="1098"/>
                    <a:pt x="1084" y="1098"/>
                  </a:cubicBezTo>
                  <a:cubicBezTo>
                    <a:pt x="1259" y="1098"/>
                    <a:pt x="1376" y="1084"/>
                    <a:pt x="1376" y="1069"/>
                  </a:cubicBezTo>
                  <a:cubicBezTo>
                    <a:pt x="1376" y="1054"/>
                    <a:pt x="1259" y="1025"/>
                    <a:pt x="1098" y="1011"/>
                  </a:cubicBezTo>
                  <a:cubicBezTo>
                    <a:pt x="937" y="996"/>
                    <a:pt x="703" y="937"/>
                    <a:pt x="498" y="791"/>
                  </a:cubicBezTo>
                  <a:cubicBezTo>
                    <a:pt x="293" y="645"/>
                    <a:pt x="161" y="440"/>
                    <a:pt x="132" y="279"/>
                  </a:cubicBezTo>
                  <a:cubicBezTo>
                    <a:pt x="73" y="118"/>
                    <a:pt x="88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46">
            <a:extLst>
              <a:ext uri="{FF2B5EF4-FFF2-40B4-BE49-F238E27FC236}">
                <a16:creationId xmlns:a16="http://schemas.microsoft.com/office/drawing/2014/main" xmlns="" id="{F8B62446-892F-CBA8-5A76-01E84D2B14E1}"/>
              </a:ext>
            </a:extLst>
          </p:cNvPr>
          <p:cNvGrpSpPr/>
          <p:nvPr/>
        </p:nvGrpSpPr>
        <p:grpSpPr>
          <a:xfrm>
            <a:off x="8512438" y="3519557"/>
            <a:ext cx="727535" cy="1710819"/>
            <a:chOff x="-181612" y="3483857"/>
            <a:chExt cx="727535" cy="1710819"/>
          </a:xfrm>
        </p:grpSpPr>
        <p:sp>
          <p:nvSpPr>
            <p:cNvPr id="1249" name="Google Shape;1249;p46">
              <a:extLst>
                <a:ext uri="{FF2B5EF4-FFF2-40B4-BE49-F238E27FC236}">
                  <a16:creationId xmlns:a16="http://schemas.microsoft.com/office/drawing/2014/main" xmlns="" id="{0F477C03-DE8C-E033-521B-925C61D40541}"/>
                </a:ext>
              </a:extLst>
            </p:cNvPr>
            <p:cNvSpPr/>
            <p:nvPr/>
          </p:nvSpPr>
          <p:spPr>
            <a:xfrm flipH="1">
              <a:off x="56020" y="484596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6">
              <a:extLst>
                <a:ext uri="{FF2B5EF4-FFF2-40B4-BE49-F238E27FC236}">
                  <a16:creationId xmlns:a16="http://schemas.microsoft.com/office/drawing/2014/main" xmlns="" id="{7F19D886-9E8A-0F74-AAD2-5959132B651B}"/>
                </a:ext>
              </a:extLst>
            </p:cNvPr>
            <p:cNvSpPr/>
            <p:nvPr/>
          </p:nvSpPr>
          <p:spPr>
            <a:xfrm flipH="1">
              <a:off x="-181612" y="348385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6">
              <a:extLst>
                <a:ext uri="{FF2B5EF4-FFF2-40B4-BE49-F238E27FC236}">
                  <a16:creationId xmlns:a16="http://schemas.microsoft.com/office/drawing/2014/main" xmlns="" id="{1C96AEF0-B289-8666-143B-A4F0C90316FC}"/>
                </a:ext>
              </a:extLst>
            </p:cNvPr>
            <p:cNvSpPr/>
            <p:nvPr/>
          </p:nvSpPr>
          <p:spPr>
            <a:xfrm flipH="1">
              <a:off x="162751" y="484596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2" name="Google Shape;1252;p46">
            <a:extLst>
              <a:ext uri="{FF2B5EF4-FFF2-40B4-BE49-F238E27FC236}">
                <a16:creationId xmlns:a16="http://schemas.microsoft.com/office/drawing/2014/main" xmlns="" id="{A1E7E3C7-992C-B72E-4F65-2BC1D1E30824}"/>
              </a:ext>
            </a:extLst>
          </p:cNvPr>
          <p:cNvGrpSpPr/>
          <p:nvPr/>
        </p:nvGrpSpPr>
        <p:grpSpPr>
          <a:xfrm>
            <a:off x="7944975" y="3259525"/>
            <a:ext cx="891794" cy="1989775"/>
            <a:chOff x="7944975" y="3259525"/>
            <a:chExt cx="891794" cy="1989775"/>
          </a:xfrm>
        </p:grpSpPr>
        <p:sp>
          <p:nvSpPr>
            <p:cNvPr id="1253" name="Google Shape;1253;p46">
              <a:extLst>
                <a:ext uri="{FF2B5EF4-FFF2-40B4-BE49-F238E27FC236}">
                  <a16:creationId xmlns:a16="http://schemas.microsoft.com/office/drawing/2014/main" xmlns="" id="{2F5704F8-6596-14D5-4B6B-CCB0DDF171B6}"/>
                </a:ext>
              </a:extLst>
            </p:cNvPr>
            <p:cNvSpPr/>
            <p:nvPr/>
          </p:nvSpPr>
          <p:spPr>
            <a:xfrm>
              <a:off x="8392382" y="3259525"/>
              <a:ext cx="444386" cy="1190799"/>
            </a:xfrm>
            <a:custGeom>
              <a:avLst/>
              <a:gdLst/>
              <a:ahLst/>
              <a:cxnLst/>
              <a:rect l="l" t="t" r="r" b="b"/>
              <a:pathLst>
                <a:path w="8550" h="22911" extrusionOk="0">
                  <a:moveTo>
                    <a:pt x="2460" y="0"/>
                  </a:moveTo>
                  <a:lnTo>
                    <a:pt x="1" y="22252"/>
                  </a:lnTo>
                  <a:lnTo>
                    <a:pt x="4451" y="22911"/>
                  </a:lnTo>
                  <a:lnTo>
                    <a:pt x="8550" y="234"/>
                  </a:lnTo>
                  <a:lnTo>
                    <a:pt x="2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6">
              <a:extLst>
                <a:ext uri="{FF2B5EF4-FFF2-40B4-BE49-F238E27FC236}">
                  <a16:creationId xmlns:a16="http://schemas.microsoft.com/office/drawing/2014/main" xmlns="" id="{14401F58-F91E-42C6-807D-A2FCA0992024}"/>
                </a:ext>
              </a:extLst>
            </p:cNvPr>
            <p:cNvSpPr/>
            <p:nvPr/>
          </p:nvSpPr>
          <p:spPr>
            <a:xfrm>
              <a:off x="8371072" y="3259525"/>
              <a:ext cx="418555" cy="1126922"/>
            </a:xfrm>
            <a:custGeom>
              <a:avLst/>
              <a:gdLst/>
              <a:ahLst/>
              <a:cxnLst/>
              <a:rect l="l" t="t" r="r" b="b"/>
              <a:pathLst>
                <a:path w="8053" h="21682" extrusionOk="0">
                  <a:moveTo>
                    <a:pt x="1948" y="0"/>
                  </a:moveTo>
                  <a:lnTo>
                    <a:pt x="1" y="21505"/>
                  </a:lnTo>
                  <a:lnTo>
                    <a:pt x="4202" y="21681"/>
                  </a:lnTo>
                  <a:lnTo>
                    <a:pt x="8052" y="234"/>
                  </a:lnTo>
                  <a:lnTo>
                    <a:pt x="19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6">
              <a:extLst>
                <a:ext uri="{FF2B5EF4-FFF2-40B4-BE49-F238E27FC236}">
                  <a16:creationId xmlns:a16="http://schemas.microsoft.com/office/drawing/2014/main" xmlns="" id="{62A81BC4-3D23-C559-EEA6-E3EA7DA84E3F}"/>
                </a:ext>
              </a:extLst>
            </p:cNvPr>
            <p:cNvSpPr/>
            <p:nvPr/>
          </p:nvSpPr>
          <p:spPr>
            <a:xfrm>
              <a:off x="7944975" y="4350652"/>
              <a:ext cx="694750" cy="898648"/>
            </a:xfrm>
            <a:custGeom>
              <a:avLst/>
              <a:gdLst/>
              <a:ahLst/>
              <a:cxnLst/>
              <a:rect l="l" t="t" r="r" b="b"/>
              <a:pathLst>
                <a:path w="13367" h="17290" extrusionOk="0">
                  <a:moveTo>
                    <a:pt x="1406" y="1318"/>
                  </a:moveTo>
                  <a:lnTo>
                    <a:pt x="11317" y="1830"/>
                  </a:lnTo>
                  <a:lnTo>
                    <a:pt x="6544" y="5783"/>
                  </a:lnTo>
                  <a:lnTo>
                    <a:pt x="1406" y="1318"/>
                  </a:lnTo>
                  <a:close/>
                  <a:moveTo>
                    <a:pt x="11946" y="1889"/>
                  </a:moveTo>
                  <a:lnTo>
                    <a:pt x="11595" y="10145"/>
                  </a:lnTo>
                  <a:lnTo>
                    <a:pt x="6852" y="6046"/>
                  </a:lnTo>
                  <a:lnTo>
                    <a:pt x="11946" y="1889"/>
                  </a:lnTo>
                  <a:close/>
                  <a:moveTo>
                    <a:pt x="1055" y="1610"/>
                  </a:moveTo>
                  <a:lnTo>
                    <a:pt x="6164" y="6090"/>
                  </a:lnTo>
                  <a:lnTo>
                    <a:pt x="1040" y="10321"/>
                  </a:lnTo>
                  <a:lnTo>
                    <a:pt x="1040" y="10321"/>
                  </a:lnTo>
                  <a:lnTo>
                    <a:pt x="1055" y="1610"/>
                  </a:lnTo>
                  <a:close/>
                  <a:moveTo>
                    <a:pt x="0" y="0"/>
                  </a:moveTo>
                  <a:lnTo>
                    <a:pt x="249" y="1259"/>
                  </a:lnTo>
                  <a:lnTo>
                    <a:pt x="410" y="1259"/>
                  </a:lnTo>
                  <a:lnTo>
                    <a:pt x="557" y="16821"/>
                  </a:lnTo>
                  <a:lnTo>
                    <a:pt x="1011" y="16806"/>
                  </a:lnTo>
                  <a:lnTo>
                    <a:pt x="1040" y="10804"/>
                  </a:lnTo>
                  <a:lnTo>
                    <a:pt x="6486" y="6368"/>
                  </a:lnTo>
                  <a:lnTo>
                    <a:pt x="11580" y="10833"/>
                  </a:lnTo>
                  <a:lnTo>
                    <a:pt x="11302" y="17289"/>
                  </a:lnTo>
                  <a:lnTo>
                    <a:pt x="11756" y="17289"/>
                  </a:lnTo>
                  <a:lnTo>
                    <a:pt x="12576" y="1918"/>
                  </a:lnTo>
                  <a:lnTo>
                    <a:pt x="13059" y="1933"/>
                  </a:lnTo>
                  <a:lnTo>
                    <a:pt x="13366" y="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9111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848205-FDCF-E255-DB81-9F990D999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73" y="161849"/>
            <a:ext cx="7857112" cy="21977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65A5A3F-5B46-7027-1240-881B4188B7B7}"/>
              </a:ext>
            </a:extLst>
          </p:cNvPr>
          <p:cNvGrpSpPr/>
          <p:nvPr/>
        </p:nvGrpSpPr>
        <p:grpSpPr>
          <a:xfrm>
            <a:off x="1179285" y="2479097"/>
            <a:ext cx="2997200" cy="873703"/>
            <a:chOff x="976085" y="2646011"/>
            <a:chExt cx="2997200" cy="873703"/>
          </a:xfrm>
        </p:grpSpPr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xmlns="" id="{0B546946-8887-6AEA-FDA5-AE3CB2EE3D1D}"/>
                </a:ext>
              </a:extLst>
            </p:cNvPr>
            <p:cNvSpPr/>
            <p:nvPr/>
          </p:nvSpPr>
          <p:spPr>
            <a:xfrm>
              <a:off x="2307771" y="2646011"/>
              <a:ext cx="333829" cy="181429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F2019383-23DE-D682-E88B-BE6581BFD28E}"/>
                </a:ext>
              </a:extLst>
            </p:cNvPr>
            <p:cNvSpPr/>
            <p:nvPr/>
          </p:nvSpPr>
          <p:spPr>
            <a:xfrm>
              <a:off x="976085" y="2924629"/>
              <a:ext cx="2997200" cy="595085"/>
            </a:xfrm>
            <a:prstGeom prst="roundRect">
              <a:avLst>
                <a:gd name="adj" fmla="val 13406"/>
              </a:avLst>
            </a:prstGeom>
            <a:solidFill>
              <a:srgbClr val="FFFFFF"/>
            </a:solidFill>
            <a:ln>
              <a:solidFill>
                <a:srgbClr val="5D9ED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Trách nhiệm từ thiện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DD09E3E-A3DD-CFEF-5C0A-DF680628C7DC}"/>
              </a:ext>
            </a:extLst>
          </p:cNvPr>
          <p:cNvGrpSpPr/>
          <p:nvPr/>
        </p:nvGrpSpPr>
        <p:grpSpPr>
          <a:xfrm>
            <a:off x="4967515" y="2479097"/>
            <a:ext cx="2997200" cy="873703"/>
            <a:chOff x="976085" y="2646011"/>
            <a:chExt cx="2997200" cy="873703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xmlns="" id="{6665F4DA-A7FC-2AFA-727F-268A3967FCF1}"/>
                </a:ext>
              </a:extLst>
            </p:cNvPr>
            <p:cNvSpPr/>
            <p:nvPr/>
          </p:nvSpPr>
          <p:spPr>
            <a:xfrm>
              <a:off x="2307771" y="2646011"/>
              <a:ext cx="333829" cy="181429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0AB8A2A2-4482-7073-9169-FFC77248E1E3}"/>
                </a:ext>
              </a:extLst>
            </p:cNvPr>
            <p:cNvSpPr/>
            <p:nvPr/>
          </p:nvSpPr>
          <p:spPr>
            <a:xfrm>
              <a:off x="976085" y="2924629"/>
              <a:ext cx="2997200" cy="595085"/>
            </a:xfrm>
            <a:prstGeom prst="roundRect">
              <a:avLst>
                <a:gd name="adj" fmla="val 13406"/>
              </a:avLst>
            </a:prstGeom>
            <a:solidFill>
              <a:srgbClr val="FFFFFF"/>
            </a:solidFill>
            <a:ln>
              <a:solidFill>
                <a:srgbClr val="5D9ED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Trách nhiệm pháp lí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F1F9B81-25D4-C5AE-AFD4-766A35D2CA89}"/>
              </a:ext>
            </a:extLst>
          </p:cNvPr>
          <p:cNvGrpSpPr/>
          <p:nvPr/>
        </p:nvGrpSpPr>
        <p:grpSpPr>
          <a:xfrm>
            <a:off x="477743" y="3352800"/>
            <a:ext cx="4021686" cy="1623575"/>
            <a:chOff x="254002" y="3358076"/>
            <a:chExt cx="4021686" cy="162357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E2E79865-1F95-30AB-5663-8C7F0A456446}"/>
                </a:ext>
              </a:extLst>
            </p:cNvPr>
            <p:cNvSpPr/>
            <p:nvPr/>
          </p:nvSpPr>
          <p:spPr>
            <a:xfrm>
              <a:off x="254002" y="3628571"/>
              <a:ext cx="3735014" cy="1353080"/>
            </a:xfrm>
            <a:prstGeom prst="roundRect">
              <a:avLst>
                <a:gd name="adj" fmla="val 11840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Hai trách nhiệm mang lại nhiều lợi ích quan trọng cho doanh nghiệp.</a:t>
              </a: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CAF0D585-8743-FC9D-72E1-34AB39446995}"/>
                </a:ext>
              </a:extLst>
            </p:cNvPr>
            <p:cNvSpPr/>
            <p:nvPr/>
          </p:nvSpPr>
          <p:spPr>
            <a:xfrm>
              <a:off x="3835401" y="3358076"/>
              <a:ext cx="440287" cy="440287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D39F733-BAB5-B0A8-62CD-1226CE4E68A3}"/>
              </a:ext>
            </a:extLst>
          </p:cNvPr>
          <p:cNvGrpSpPr/>
          <p:nvPr/>
        </p:nvGrpSpPr>
        <p:grpSpPr>
          <a:xfrm>
            <a:off x="4643343" y="3352800"/>
            <a:ext cx="4021686" cy="1623575"/>
            <a:chOff x="254002" y="3358076"/>
            <a:chExt cx="4021686" cy="162357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0EA61B57-AF5F-C968-5414-41D16AF4C90E}"/>
                </a:ext>
              </a:extLst>
            </p:cNvPr>
            <p:cNvSpPr/>
            <p:nvPr/>
          </p:nvSpPr>
          <p:spPr>
            <a:xfrm>
              <a:off x="254002" y="3628571"/>
              <a:ext cx="3735014" cy="1353080"/>
            </a:xfrm>
            <a:prstGeom prst="roundRect">
              <a:avLst>
                <a:gd name="adj" fmla="val 11840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Là hai yếu tố không thể thiếu trong việc phát triển bền vững của doanh nghiệp. </a:t>
              </a: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F81E5ACF-0218-E4EB-F023-3FA4ECE84AD8}"/>
                </a:ext>
              </a:extLst>
            </p:cNvPr>
            <p:cNvSpPr/>
            <p:nvPr/>
          </p:nvSpPr>
          <p:spPr>
            <a:xfrm>
              <a:off x="3835401" y="3358076"/>
              <a:ext cx="440287" cy="440287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xmlns="" val="268490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>
          <a:extLst>
            <a:ext uri="{FF2B5EF4-FFF2-40B4-BE49-F238E27FC236}">
              <a16:creationId xmlns:a16="http://schemas.microsoft.com/office/drawing/2014/main" xmlns="" id="{0F300709-4A37-E822-8455-E52F6B60F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46">
            <a:extLst>
              <a:ext uri="{FF2B5EF4-FFF2-40B4-BE49-F238E27FC236}">
                <a16:creationId xmlns:a16="http://schemas.microsoft.com/office/drawing/2014/main" xmlns="" id="{B7E70DD9-863C-96B0-42EA-38409DA721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0075" y="2062547"/>
            <a:ext cx="7251625" cy="19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vi-VN" sz="4000" b="1" dirty="0">
                <a:latin typeface="+mj-lt"/>
              </a:rPr>
              <a:t>BÀI 6: TRÁCH NHIỆM XÃ HỘI CỦA DOANH NGHIỆP</a:t>
            </a:r>
          </a:p>
        </p:txBody>
      </p:sp>
      <p:grpSp>
        <p:nvGrpSpPr>
          <p:cNvPr id="1234" name="Google Shape;1234;p46">
            <a:extLst>
              <a:ext uri="{FF2B5EF4-FFF2-40B4-BE49-F238E27FC236}">
                <a16:creationId xmlns:a16="http://schemas.microsoft.com/office/drawing/2014/main" xmlns="" id="{CC0563EE-1A03-2DD0-8775-073548BBE6E3}"/>
              </a:ext>
            </a:extLst>
          </p:cNvPr>
          <p:cNvGrpSpPr/>
          <p:nvPr/>
        </p:nvGrpSpPr>
        <p:grpSpPr>
          <a:xfrm>
            <a:off x="-186412" y="3432682"/>
            <a:ext cx="727535" cy="1710819"/>
            <a:chOff x="-186412" y="3432682"/>
            <a:chExt cx="727535" cy="1710819"/>
          </a:xfrm>
        </p:grpSpPr>
        <p:sp>
          <p:nvSpPr>
            <p:cNvPr id="1235" name="Google Shape;1235;p46">
              <a:extLst>
                <a:ext uri="{FF2B5EF4-FFF2-40B4-BE49-F238E27FC236}">
                  <a16:creationId xmlns:a16="http://schemas.microsoft.com/office/drawing/2014/main" xmlns="" id="{C2248344-ABB9-DE8D-FD56-C031F9828DCD}"/>
                </a:ext>
              </a:extLst>
            </p:cNvPr>
            <p:cNvSpPr/>
            <p:nvPr/>
          </p:nvSpPr>
          <p:spPr>
            <a:xfrm>
              <a:off x="-24523" y="4794787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6">
              <a:extLst>
                <a:ext uri="{FF2B5EF4-FFF2-40B4-BE49-F238E27FC236}">
                  <a16:creationId xmlns:a16="http://schemas.microsoft.com/office/drawing/2014/main" xmlns="" id="{B479DF40-4C79-9107-56A8-71F569DDD010}"/>
                </a:ext>
              </a:extLst>
            </p:cNvPr>
            <p:cNvSpPr/>
            <p:nvPr/>
          </p:nvSpPr>
          <p:spPr>
            <a:xfrm>
              <a:off x="-186412" y="3432682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6">
              <a:extLst>
                <a:ext uri="{FF2B5EF4-FFF2-40B4-BE49-F238E27FC236}">
                  <a16:creationId xmlns:a16="http://schemas.microsoft.com/office/drawing/2014/main" xmlns="" id="{5E7B3CAF-FD5A-4ACB-EB6F-4996D5AE0899}"/>
                </a:ext>
              </a:extLst>
            </p:cNvPr>
            <p:cNvSpPr/>
            <p:nvPr/>
          </p:nvSpPr>
          <p:spPr>
            <a:xfrm>
              <a:off x="-24523" y="4794787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8" name="Google Shape;1238;p46">
            <a:extLst>
              <a:ext uri="{FF2B5EF4-FFF2-40B4-BE49-F238E27FC236}">
                <a16:creationId xmlns:a16="http://schemas.microsoft.com/office/drawing/2014/main" xmlns="" id="{09D6AE3E-7E87-9960-4E11-28F336C2A353}"/>
              </a:ext>
            </a:extLst>
          </p:cNvPr>
          <p:cNvGrpSpPr/>
          <p:nvPr/>
        </p:nvGrpSpPr>
        <p:grpSpPr>
          <a:xfrm>
            <a:off x="311967" y="3329599"/>
            <a:ext cx="1044556" cy="1849595"/>
            <a:chOff x="311967" y="3329599"/>
            <a:chExt cx="1044556" cy="1849595"/>
          </a:xfrm>
        </p:grpSpPr>
        <p:sp>
          <p:nvSpPr>
            <p:cNvPr id="1239" name="Google Shape;1239;p46">
              <a:extLst>
                <a:ext uri="{FF2B5EF4-FFF2-40B4-BE49-F238E27FC236}">
                  <a16:creationId xmlns:a16="http://schemas.microsoft.com/office/drawing/2014/main" xmlns="" id="{AAF5F011-1C18-65D1-9523-C5CB815088ED}"/>
                </a:ext>
              </a:extLst>
            </p:cNvPr>
            <p:cNvSpPr/>
            <p:nvPr/>
          </p:nvSpPr>
          <p:spPr>
            <a:xfrm flipH="1">
              <a:off x="655040" y="4099984"/>
              <a:ext cx="115048" cy="1079210"/>
            </a:xfrm>
            <a:custGeom>
              <a:avLst/>
              <a:gdLst/>
              <a:ahLst/>
              <a:cxnLst/>
              <a:rect l="l" t="t" r="r" b="b"/>
              <a:pathLst>
                <a:path w="2636" h="24727" extrusionOk="0">
                  <a:moveTo>
                    <a:pt x="1" y="1"/>
                  </a:moveTo>
                  <a:lnTo>
                    <a:pt x="2138" y="24727"/>
                  </a:lnTo>
                  <a:lnTo>
                    <a:pt x="2636" y="24727"/>
                  </a:lnTo>
                  <a:lnTo>
                    <a:pt x="820" y="2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6">
              <a:extLst>
                <a:ext uri="{FF2B5EF4-FFF2-40B4-BE49-F238E27FC236}">
                  <a16:creationId xmlns:a16="http://schemas.microsoft.com/office/drawing/2014/main" xmlns="" id="{D547B753-1626-63E3-1E26-E7678FD251C0}"/>
                </a:ext>
              </a:extLst>
            </p:cNvPr>
            <p:cNvSpPr/>
            <p:nvPr/>
          </p:nvSpPr>
          <p:spPr>
            <a:xfrm flipH="1">
              <a:off x="784098" y="4109586"/>
              <a:ext cx="147651" cy="1063891"/>
            </a:xfrm>
            <a:custGeom>
              <a:avLst/>
              <a:gdLst/>
              <a:ahLst/>
              <a:cxnLst/>
              <a:rect l="l" t="t" r="r" b="b"/>
              <a:pathLst>
                <a:path w="3383" h="24376" extrusionOk="0">
                  <a:moveTo>
                    <a:pt x="2460" y="0"/>
                  </a:moveTo>
                  <a:lnTo>
                    <a:pt x="1" y="24375"/>
                  </a:lnTo>
                  <a:lnTo>
                    <a:pt x="367" y="24375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6">
              <a:extLst>
                <a:ext uri="{FF2B5EF4-FFF2-40B4-BE49-F238E27FC236}">
                  <a16:creationId xmlns:a16="http://schemas.microsoft.com/office/drawing/2014/main" xmlns="" id="{783E297A-FF6C-B25F-9102-EADDAC82FFD6}"/>
                </a:ext>
              </a:extLst>
            </p:cNvPr>
            <p:cNvSpPr/>
            <p:nvPr/>
          </p:nvSpPr>
          <p:spPr>
            <a:xfrm flipH="1">
              <a:off x="384746" y="4099984"/>
              <a:ext cx="304817" cy="1073492"/>
            </a:xfrm>
            <a:custGeom>
              <a:avLst/>
              <a:gdLst/>
              <a:ahLst/>
              <a:cxnLst/>
              <a:rect l="l" t="t" r="r" b="b"/>
              <a:pathLst>
                <a:path w="6984" h="24596" extrusionOk="0">
                  <a:moveTo>
                    <a:pt x="879" y="1"/>
                  </a:moveTo>
                  <a:lnTo>
                    <a:pt x="0" y="220"/>
                  </a:lnTo>
                  <a:lnTo>
                    <a:pt x="6573" y="24595"/>
                  </a:lnTo>
                  <a:lnTo>
                    <a:pt x="6983" y="24595"/>
                  </a:lnTo>
                  <a:lnTo>
                    <a:pt x="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6">
              <a:extLst>
                <a:ext uri="{FF2B5EF4-FFF2-40B4-BE49-F238E27FC236}">
                  <a16:creationId xmlns:a16="http://schemas.microsoft.com/office/drawing/2014/main" xmlns="" id="{B344845A-E552-6CA5-EBC9-F927BB458DFA}"/>
                </a:ext>
              </a:extLst>
            </p:cNvPr>
            <p:cNvSpPr/>
            <p:nvPr/>
          </p:nvSpPr>
          <p:spPr>
            <a:xfrm flipH="1">
              <a:off x="571983" y="4524915"/>
              <a:ext cx="265187" cy="21124"/>
            </a:xfrm>
            <a:custGeom>
              <a:avLst/>
              <a:gdLst/>
              <a:ahLst/>
              <a:cxnLst/>
              <a:rect l="l" t="t" r="r" b="b"/>
              <a:pathLst>
                <a:path w="6076" h="484" extrusionOk="0">
                  <a:moveTo>
                    <a:pt x="30" y="0"/>
                  </a:moveTo>
                  <a:lnTo>
                    <a:pt x="0" y="351"/>
                  </a:lnTo>
                  <a:lnTo>
                    <a:pt x="6076" y="483"/>
                  </a:lnTo>
                  <a:lnTo>
                    <a:pt x="6076" y="13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6">
              <a:extLst>
                <a:ext uri="{FF2B5EF4-FFF2-40B4-BE49-F238E27FC236}">
                  <a16:creationId xmlns:a16="http://schemas.microsoft.com/office/drawing/2014/main" xmlns="" id="{1F8AA7F8-3407-C1E7-CF5B-47EE16389E53}"/>
                </a:ext>
              </a:extLst>
            </p:cNvPr>
            <p:cNvSpPr/>
            <p:nvPr/>
          </p:nvSpPr>
          <p:spPr>
            <a:xfrm flipH="1">
              <a:off x="311967" y="3329599"/>
              <a:ext cx="1044556" cy="812626"/>
            </a:xfrm>
            <a:custGeom>
              <a:avLst/>
              <a:gdLst/>
              <a:ahLst/>
              <a:cxnLst/>
              <a:rect l="l" t="t" r="r" b="b"/>
              <a:pathLst>
                <a:path w="23933" h="18619" extrusionOk="0">
                  <a:moveTo>
                    <a:pt x="19221" y="0"/>
                  </a:moveTo>
                  <a:cubicBezTo>
                    <a:pt x="12943" y="0"/>
                    <a:pt x="13307" y="8596"/>
                    <a:pt x="11791" y="12581"/>
                  </a:cubicBezTo>
                  <a:cubicBezTo>
                    <a:pt x="10536" y="15880"/>
                    <a:pt x="7143" y="16183"/>
                    <a:pt x="5526" y="16183"/>
                  </a:cubicBezTo>
                  <a:cubicBezTo>
                    <a:pt x="5163" y="16183"/>
                    <a:pt x="4889" y="16167"/>
                    <a:pt x="4749" y="16167"/>
                  </a:cubicBezTo>
                  <a:cubicBezTo>
                    <a:pt x="4679" y="16167"/>
                    <a:pt x="4583" y="16167"/>
                    <a:pt x="4465" y="16167"/>
                  </a:cubicBezTo>
                  <a:cubicBezTo>
                    <a:pt x="3280" y="16167"/>
                    <a:pt x="1" y="16227"/>
                    <a:pt x="1280" y="17573"/>
                  </a:cubicBezTo>
                  <a:cubicBezTo>
                    <a:pt x="1932" y="18266"/>
                    <a:pt x="5904" y="18618"/>
                    <a:pt x="10139" y="18618"/>
                  </a:cubicBezTo>
                  <a:cubicBezTo>
                    <a:pt x="15027" y="18618"/>
                    <a:pt x="20266" y="18149"/>
                    <a:pt x="21160" y="17192"/>
                  </a:cubicBezTo>
                  <a:cubicBezTo>
                    <a:pt x="22814" y="15406"/>
                    <a:pt x="23078" y="10150"/>
                    <a:pt x="23532" y="4953"/>
                  </a:cubicBezTo>
                  <a:cubicBezTo>
                    <a:pt x="23933" y="211"/>
                    <a:pt x="20237" y="3"/>
                    <a:pt x="19588" y="3"/>
                  </a:cubicBezTo>
                  <a:cubicBezTo>
                    <a:pt x="19526" y="3"/>
                    <a:pt x="19491" y="5"/>
                    <a:pt x="19491" y="5"/>
                  </a:cubicBezTo>
                  <a:cubicBezTo>
                    <a:pt x="19400" y="2"/>
                    <a:pt x="19310" y="0"/>
                    <a:pt x="19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6">
              <a:extLst>
                <a:ext uri="{FF2B5EF4-FFF2-40B4-BE49-F238E27FC236}">
                  <a16:creationId xmlns:a16="http://schemas.microsoft.com/office/drawing/2014/main" xmlns="" id="{62B2394F-EFF3-5548-79DE-C8987A16A5B9}"/>
                </a:ext>
              </a:extLst>
            </p:cNvPr>
            <p:cNvSpPr/>
            <p:nvPr/>
          </p:nvSpPr>
          <p:spPr>
            <a:xfrm flipH="1">
              <a:off x="324974" y="3329817"/>
              <a:ext cx="996153" cy="813106"/>
            </a:xfrm>
            <a:custGeom>
              <a:avLst/>
              <a:gdLst/>
              <a:ahLst/>
              <a:cxnLst/>
              <a:rect l="l" t="t" r="r" b="b"/>
              <a:pathLst>
                <a:path w="22824" h="18630" extrusionOk="0">
                  <a:moveTo>
                    <a:pt x="18958" y="0"/>
                  </a:moveTo>
                  <a:cubicBezTo>
                    <a:pt x="18959" y="0"/>
                    <a:pt x="22384" y="703"/>
                    <a:pt x="22062" y="4304"/>
                  </a:cubicBezTo>
                  <a:cubicBezTo>
                    <a:pt x="21740" y="7891"/>
                    <a:pt x="20847" y="14171"/>
                    <a:pt x="19178" y="15782"/>
                  </a:cubicBezTo>
                  <a:cubicBezTo>
                    <a:pt x="17800" y="17112"/>
                    <a:pt x="13106" y="17583"/>
                    <a:pt x="9525" y="17583"/>
                  </a:cubicBezTo>
                  <a:cubicBezTo>
                    <a:pt x="8771" y="17583"/>
                    <a:pt x="8066" y="17562"/>
                    <a:pt x="7452" y="17524"/>
                  </a:cubicBezTo>
                  <a:cubicBezTo>
                    <a:pt x="3353" y="17260"/>
                    <a:pt x="747" y="16470"/>
                    <a:pt x="747" y="16470"/>
                  </a:cubicBezTo>
                  <a:cubicBezTo>
                    <a:pt x="747" y="16470"/>
                    <a:pt x="0" y="16953"/>
                    <a:pt x="220" y="17260"/>
                  </a:cubicBezTo>
                  <a:cubicBezTo>
                    <a:pt x="423" y="17544"/>
                    <a:pt x="2153" y="18630"/>
                    <a:pt x="10085" y="18630"/>
                  </a:cubicBezTo>
                  <a:cubicBezTo>
                    <a:pt x="10731" y="18630"/>
                    <a:pt x="11419" y="18623"/>
                    <a:pt x="12151" y="18607"/>
                  </a:cubicBezTo>
                  <a:cubicBezTo>
                    <a:pt x="21842" y="18417"/>
                    <a:pt x="21169" y="16967"/>
                    <a:pt x="21579" y="15416"/>
                  </a:cubicBezTo>
                  <a:cubicBezTo>
                    <a:pt x="21974" y="13849"/>
                    <a:pt x="22823" y="5505"/>
                    <a:pt x="22706" y="3675"/>
                  </a:cubicBezTo>
                  <a:cubicBezTo>
                    <a:pt x="22604" y="1859"/>
                    <a:pt x="21681" y="337"/>
                    <a:pt x="18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6">
              <a:extLst>
                <a:ext uri="{FF2B5EF4-FFF2-40B4-BE49-F238E27FC236}">
                  <a16:creationId xmlns:a16="http://schemas.microsoft.com/office/drawing/2014/main" xmlns="" id="{0D15DBA7-A3D2-8DCB-D06C-1CD7D10B32C1}"/>
                </a:ext>
              </a:extLst>
            </p:cNvPr>
            <p:cNvSpPr/>
            <p:nvPr/>
          </p:nvSpPr>
          <p:spPr>
            <a:xfrm flipH="1">
              <a:off x="584400" y="3614123"/>
              <a:ext cx="31992" cy="41594"/>
            </a:xfrm>
            <a:custGeom>
              <a:avLst/>
              <a:gdLst/>
              <a:ahLst/>
              <a:cxnLst/>
              <a:rect l="l" t="t" r="r" b="b"/>
              <a:pathLst>
                <a:path w="733" h="953" extrusionOk="0">
                  <a:moveTo>
                    <a:pt x="367" y="1"/>
                  </a:moveTo>
                  <a:cubicBezTo>
                    <a:pt x="176" y="1"/>
                    <a:pt x="1" y="220"/>
                    <a:pt x="1" y="484"/>
                  </a:cubicBezTo>
                  <a:cubicBezTo>
                    <a:pt x="1" y="733"/>
                    <a:pt x="176" y="952"/>
                    <a:pt x="367" y="952"/>
                  </a:cubicBezTo>
                  <a:cubicBezTo>
                    <a:pt x="572" y="952"/>
                    <a:pt x="733" y="733"/>
                    <a:pt x="733" y="484"/>
                  </a:cubicBezTo>
                  <a:cubicBezTo>
                    <a:pt x="733" y="220"/>
                    <a:pt x="572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6">
              <a:extLst>
                <a:ext uri="{FF2B5EF4-FFF2-40B4-BE49-F238E27FC236}">
                  <a16:creationId xmlns:a16="http://schemas.microsoft.com/office/drawing/2014/main" xmlns="" id="{5EE0511E-3C78-19D6-58ED-AA6F55277AD5}"/>
                </a:ext>
              </a:extLst>
            </p:cNvPr>
            <p:cNvSpPr/>
            <p:nvPr/>
          </p:nvSpPr>
          <p:spPr>
            <a:xfrm flipH="1">
              <a:off x="565851" y="3543200"/>
              <a:ext cx="49275" cy="193653"/>
            </a:xfrm>
            <a:custGeom>
              <a:avLst/>
              <a:gdLst/>
              <a:ahLst/>
              <a:cxnLst/>
              <a:rect l="l" t="t" r="r" b="b"/>
              <a:pathLst>
                <a:path w="1129" h="4437" extrusionOk="0">
                  <a:moveTo>
                    <a:pt x="235" y="1"/>
                  </a:moveTo>
                  <a:cubicBezTo>
                    <a:pt x="221" y="1"/>
                    <a:pt x="177" y="59"/>
                    <a:pt x="147" y="162"/>
                  </a:cubicBezTo>
                  <a:cubicBezTo>
                    <a:pt x="89" y="279"/>
                    <a:pt x="30" y="455"/>
                    <a:pt x="16" y="674"/>
                  </a:cubicBezTo>
                  <a:cubicBezTo>
                    <a:pt x="1" y="909"/>
                    <a:pt x="30" y="1187"/>
                    <a:pt x="162" y="1465"/>
                  </a:cubicBezTo>
                  <a:cubicBezTo>
                    <a:pt x="221" y="1611"/>
                    <a:pt x="308" y="1743"/>
                    <a:pt x="425" y="1860"/>
                  </a:cubicBezTo>
                  <a:cubicBezTo>
                    <a:pt x="543" y="1992"/>
                    <a:pt x="660" y="2080"/>
                    <a:pt x="616" y="2226"/>
                  </a:cubicBezTo>
                  <a:cubicBezTo>
                    <a:pt x="587" y="2372"/>
                    <a:pt x="484" y="2504"/>
                    <a:pt x="440" y="2665"/>
                  </a:cubicBezTo>
                  <a:cubicBezTo>
                    <a:pt x="382" y="2841"/>
                    <a:pt x="382" y="3002"/>
                    <a:pt x="382" y="3148"/>
                  </a:cubicBezTo>
                  <a:cubicBezTo>
                    <a:pt x="382" y="3456"/>
                    <a:pt x="499" y="3719"/>
                    <a:pt x="601" y="3910"/>
                  </a:cubicBezTo>
                  <a:cubicBezTo>
                    <a:pt x="718" y="4115"/>
                    <a:pt x="865" y="4246"/>
                    <a:pt x="953" y="4320"/>
                  </a:cubicBezTo>
                  <a:cubicBezTo>
                    <a:pt x="1040" y="4407"/>
                    <a:pt x="1114" y="4437"/>
                    <a:pt x="1114" y="4437"/>
                  </a:cubicBezTo>
                  <a:cubicBezTo>
                    <a:pt x="1128" y="4407"/>
                    <a:pt x="879" y="4261"/>
                    <a:pt x="674" y="3880"/>
                  </a:cubicBezTo>
                  <a:cubicBezTo>
                    <a:pt x="587" y="3705"/>
                    <a:pt x="499" y="3441"/>
                    <a:pt x="499" y="3163"/>
                  </a:cubicBezTo>
                  <a:cubicBezTo>
                    <a:pt x="499" y="3017"/>
                    <a:pt x="513" y="2856"/>
                    <a:pt x="543" y="2724"/>
                  </a:cubicBezTo>
                  <a:cubicBezTo>
                    <a:pt x="587" y="2607"/>
                    <a:pt x="689" y="2460"/>
                    <a:pt x="733" y="2270"/>
                  </a:cubicBezTo>
                  <a:cubicBezTo>
                    <a:pt x="762" y="2167"/>
                    <a:pt x="733" y="2050"/>
                    <a:pt x="674" y="1977"/>
                  </a:cubicBezTo>
                  <a:cubicBezTo>
                    <a:pt x="616" y="1904"/>
                    <a:pt x="572" y="1845"/>
                    <a:pt x="513" y="1802"/>
                  </a:cubicBezTo>
                  <a:cubicBezTo>
                    <a:pt x="425" y="1684"/>
                    <a:pt x="323" y="1553"/>
                    <a:pt x="279" y="1436"/>
                  </a:cubicBezTo>
                  <a:cubicBezTo>
                    <a:pt x="147" y="1172"/>
                    <a:pt x="103" y="923"/>
                    <a:pt x="103" y="704"/>
                  </a:cubicBezTo>
                  <a:cubicBezTo>
                    <a:pt x="103" y="264"/>
                    <a:pt x="250" y="1"/>
                    <a:pt x="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6">
              <a:extLst>
                <a:ext uri="{FF2B5EF4-FFF2-40B4-BE49-F238E27FC236}">
                  <a16:creationId xmlns:a16="http://schemas.microsoft.com/office/drawing/2014/main" xmlns="" id="{3B8C4AD9-F28E-5560-71A5-5652014CFEF7}"/>
                </a:ext>
              </a:extLst>
            </p:cNvPr>
            <p:cNvSpPr/>
            <p:nvPr/>
          </p:nvSpPr>
          <p:spPr>
            <a:xfrm flipH="1">
              <a:off x="592693" y="3607751"/>
              <a:ext cx="60099" cy="47966"/>
            </a:xfrm>
            <a:custGeom>
              <a:avLst/>
              <a:gdLst/>
              <a:ahLst/>
              <a:cxnLst/>
              <a:rect l="l" t="t" r="r" b="b"/>
              <a:pathLst>
                <a:path w="1377" h="1099" extrusionOk="0">
                  <a:moveTo>
                    <a:pt x="73" y="0"/>
                  </a:moveTo>
                  <a:cubicBezTo>
                    <a:pt x="59" y="0"/>
                    <a:pt x="0" y="118"/>
                    <a:pt x="15" y="323"/>
                  </a:cubicBezTo>
                  <a:cubicBezTo>
                    <a:pt x="44" y="498"/>
                    <a:pt x="161" y="732"/>
                    <a:pt x="410" y="908"/>
                  </a:cubicBezTo>
                  <a:cubicBezTo>
                    <a:pt x="644" y="1069"/>
                    <a:pt x="893" y="1098"/>
                    <a:pt x="1084" y="1098"/>
                  </a:cubicBezTo>
                  <a:cubicBezTo>
                    <a:pt x="1259" y="1098"/>
                    <a:pt x="1376" y="1084"/>
                    <a:pt x="1376" y="1069"/>
                  </a:cubicBezTo>
                  <a:cubicBezTo>
                    <a:pt x="1376" y="1054"/>
                    <a:pt x="1259" y="1025"/>
                    <a:pt x="1098" y="1011"/>
                  </a:cubicBezTo>
                  <a:cubicBezTo>
                    <a:pt x="937" y="996"/>
                    <a:pt x="703" y="937"/>
                    <a:pt x="498" y="791"/>
                  </a:cubicBezTo>
                  <a:cubicBezTo>
                    <a:pt x="293" y="645"/>
                    <a:pt x="161" y="440"/>
                    <a:pt x="132" y="279"/>
                  </a:cubicBezTo>
                  <a:cubicBezTo>
                    <a:pt x="73" y="118"/>
                    <a:pt x="88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46">
            <a:extLst>
              <a:ext uri="{FF2B5EF4-FFF2-40B4-BE49-F238E27FC236}">
                <a16:creationId xmlns:a16="http://schemas.microsoft.com/office/drawing/2014/main" xmlns="" id="{F7350619-A311-7736-545E-0D69CE5BA265}"/>
              </a:ext>
            </a:extLst>
          </p:cNvPr>
          <p:cNvGrpSpPr/>
          <p:nvPr/>
        </p:nvGrpSpPr>
        <p:grpSpPr>
          <a:xfrm>
            <a:off x="8512438" y="3519557"/>
            <a:ext cx="727535" cy="1710819"/>
            <a:chOff x="-181612" y="3483857"/>
            <a:chExt cx="727535" cy="1710819"/>
          </a:xfrm>
        </p:grpSpPr>
        <p:sp>
          <p:nvSpPr>
            <p:cNvPr id="1249" name="Google Shape;1249;p46">
              <a:extLst>
                <a:ext uri="{FF2B5EF4-FFF2-40B4-BE49-F238E27FC236}">
                  <a16:creationId xmlns:a16="http://schemas.microsoft.com/office/drawing/2014/main" xmlns="" id="{08EB96AA-6176-9E14-30E8-19376C7BE5A5}"/>
                </a:ext>
              </a:extLst>
            </p:cNvPr>
            <p:cNvSpPr/>
            <p:nvPr/>
          </p:nvSpPr>
          <p:spPr>
            <a:xfrm flipH="1">
              <a:off x="56020" y="484596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6">
              <a:extLst>
                <a:ext uri="{FF2B5EF4-FFF2-40B4-BE49-F238E27FC236}">
                  <a16:creationId xmlns:a16="http://schemas.microsoft.com/office/drawing/2014/main" xmlns="" id="{74B8F2B6-8EFD-7C5A-1679-991D77DC3095}"/>
                </a:ext>
              </a:extLst>
            </p:cNvPr>
            <p:cNvSpPr/>
            <p:nvPr/>
          </p:nvSpPr>
          <p:spPr>
            <a:xfrm flipH="1">
              <a:off x="-181612" y="348385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6">
              <a:extLst>
                <a:ext uri="{FF2B5EF4-FFF2-40B4-BE49-F238E27FC236}">
                  <a16:creationId xmlns:a16="http://schemas.microsoft.com/office/drawing/2014/main" xmlns="" id="{9ABAFBF9-5271-B38F-4F29-5BDBDA343236}"/>
                </a:ext>
              </a:extLst>
            </p:cNvPr>
            <p:cNvSpPr/>
            <p:nvPr/>
          </p:nvSpPr>
          <p:spPr>
            <a:xfrm flipH="1">
              <a:off x="162751" y="484596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2" name="Google Shape;1252;p46">
            <a:extLst>
              <a:ext uri="{FF2B5EF4-FFF2-40B4-BE49-F238E27FC236}">
                <a16:creationId xmlns:a16="http://schemas.microsoft.com/office/drawing/2014/main" xmlns="" id="{DC37934E-20E3-1FAA-00C2-D3DAA43A4E0D}"/>
              </a:ext>
            </a:extLst>
          </p:cNvPr>
          <p:cNvGrpSpPr/>
          <p:nvPr/>
        </p:nvGrpSpPr>
        <p:grpSpPr>
          <a:xfrm>
            <a:off x="7944975" y="3259525"/>
            <a:ext cx="891794" cy="1989775"/>
            <a:chOff x="7944975" y="3259525"/>
            <a:chExt cx="891794" cy="1989775"/>
          </a:xfrm>
        </p:grpSpPr>
        <p:sp>
          <p:nvSpPr>
            <p:cNvPr id="1253" name="Google Shape;1253;p46">
              <a:extLst>
                <a:ext uri="{FF2B5EF4-FFF2-40B4-BE49-F238E27FC236}">
                  <a16:creationId xmlns:a16="http://schemas.microsoft.com/office/drawing/2014/main" xmlns="" id="{0B7E3517-118D-4C32-5291-62E07B553CF1}"/>
                </a:ext>
              </a:extLst>
            </p:cNvPr>
            <p:cNvSpPr/>
            <p:nvPr/>
          </p:nvSpPr>
          <p:spPr>
            <a:xfrm>
              <a:off x="8392382" y="3259525"/>
              <a:ext cx="444386" cy="1190799"/>
            </a:xfrm>
            <a:custGeom>
              <a:avLst/>
              <a:gdLst/>
              <a:ahLst/>
              <a:cxnLst/>
              <a:rect l="l" t="t" r="r" b="b"/>
              <a:pathLst>
                <a:path w="8550" h="22911" extrusionOk="0">
                  <a:moveTo>
                    <a:pt x="2460" y="0"/>
                  </a:moveTo>
                  <a:lnTo>
                    <a:pt x="1" y="22252"/>
                  </a:lnTo>
                  <a:lnTo>
                    <a:pt x="4451" y="22911"/>
                  </a:lnTo>
                  <a:lnTo>
                    <a:pt x="8550" y="234"/>
                  </a:lnTo>
                  <a:lnTo>
                    <a:pt x="2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6">
              <a:extLst>
                <a:ext uri="{FF2B5EF4-FFF2-40B4-BE49-F238E27FC236}">
                  <a16:creationId xmlns:a16="http://schemas.microsoft.com/office/drawing/2014/main" xmlns="" id="{4B6E7435-1E69-A994-04A0-7D3F0BE0E1CC}"/>
                </a:ext>
              </a:extLst>
            </p:cNvPr>
            <p:cNvSpPr/>
            <p:nvPr/>
          </p:nvSpPr>
          <p:spPr>
            <a:xfrm>
              <a:off x="8371072" y="3259525"/>
              <a:ext cx="418555" cy="1126922"/>
            </a:xfrm>
            <a:custGeom>
              <a:avLst/>
              <a:gdLst/>
              <a:ahLst/>
              <a:cxnLst/>
              <a:rect l="l" t="t" r="r" b="b"/>
              <a:pathLst>
                <a:path w="8053" h="21682" extrusionOk="0">
                  <a:moveTo>
                    <a:pt x="1948" y="0"/>
                  </a:moveTo>
                  <a:lnTo>
                    <a:pt x="1" y="21505"/>
                  </a:lnTo>
                  <a:lnTo>
                    <a:pt x="4202" y="21681"/>
                  </a:lnTo>
                  <a:lnTo>
                    <a:pt x="8052" y="234"/>
                  </a:lnTo>
                  <a:lnTo>
                    <a:pt x="19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6">
              <a:extLst>
                <a:ext uri="{FF2B5EF4-FFF2-40B4-BE49-F238E27FC236}">
                  <a16:creationId xmlns:a16="http://schemas.microsoft.com/office/drawing/2014/main" xmlns="" id="{F748273F-C1F3-4F30-B795-A7E617A0E695}"/>
                </a:ext>
              </a:extLst>
            </p:cNvPr>
            <p:cNvSpPr/>
            <p:nvPr/>
          </p:nvSpPr>
          <p:spPr>
            <a:xfrm>
              <a:off x="7944975" y="4350652"/>
              <a:ext cx="694750" cy="898648"/>
            </a:xfrm>
            <a:custGeom>
              <a:avLst/>
              <a:gdLst/>
              <a:ahLst/>
              <a:cxnLst/>
              <a:rect l="l" t="t" r="r" b="b"/>
              <a:pathLst>
                <a:path w="13367" h="17290" extrusionOk="0">
                  <a:moveTo>
                    <a:pt x="1406" y="1318"/>
                  </a:moveTo>
                  <a:lnTo>
                    <a:pt x="11317" y="1830"/>
                  </a:lnTo>
                  <a:lnTo>
                    <a:pt x="6544" y="5783"/>
                  </a:lnTo>
                  <a:lnTo>
                    <a:pt x="1406" y="1318"/>
                  </a:lnTo>
                  <a:close/>
                  <a:moveTo>
                    <a:pt x="11946" y="1889"/>
                  </a:moveTo>
                  <a:lnTo>
                    <a:pt x="11595" y="10145"/>
                  </a:lnTo>
                  <a:lnTo>
                    <a:pt x="6852" y="6046"/>
                  </a:lnTo>
                  <a:lnTo>
                    <a:pt x="11946" y="1889"/>
                  </a:lnTo>
                  <a:close/>
                  <a:moveTo>
                    <a:pt x="1055" y="1610"/>
                  </a:moveTo>
                  <a:lnTo>
                    <a:pt x="6164" y="6090"/>
                  </a:lnTo>
                  <a:lnTo>
                    <a:pt x="1040" y="10321"/>
                  </a:lnTo>
                  <a:lnTo>
                    <a:pt x="1040" y="10321"/>
                  </a:lnTo>
                  <a:lnTo>
                    <a:pt x="1055" y="1610"/>
                  </a:lnTo>
                  <a:close/>
                  <a:moveTo>
                    <a:pt x="0" y="0"/>
                  </a:moveTo>
                  <a:lnTo>
                    <a:pt x="249" y="1259"/>
                  </a:lnTo>
                  <a:lnTo>
                    <a:pt x="410" y="1259"/>
                  </a:lnTo>
                  <a:lnTo>
                    <a:pt x="557" y="16821"/>
                  </a:lnTo>
                  <a:lnTo>
                    <a:pt x="1011" y="16806"/>
                  </a:lnTo>
                  <a:lnTo>
                    <a:pt x="1040" y="10804"/>
                  </a:lnTo>
                  <a:lnTo>
                    <a:pt x="6486" y="6368"/>
                  </a:lnTo>
                  <a:lnTo>
                    <a:pt x="11580" y="10833"/>
                  </a:lnTo>
                  <a:lnTo>
                    <a:pt x="11302" y="17289"/>
                  </a:lnTo>
                  <a:lnTo>
                    <a:pt x="11756" y="17289"/>
                  </a:lnTo>
                  <a:lnTo>
                    <a:pt x="12576" y="1918"/>
                  </a:lnTo>
                  <a:lnTo>
                    <a:pt x="13059" y="1933"/>
                  </a:lnTo>
                  <a:lnTo>
                    <a:pt x="13366" y="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82480C-7413-AF09-41A2-33F536931F11}"/>
              </a:ext>
            </a:extLst>
          </p:cNvPr>
          <p:cNvSpPr txBox="1"/>
          <p:nvPr/>
        </p:nvSpPr>
        <p:spPr>
          <a:xfrm>
            <a:off x="1034962" y="737118"/>
            <a:ext cx="6910013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CHỦ ĐỀ 5: TRÁCH NHIỆM XÃ HỘI </a:t>
            </a:r>
            <a:endParaRPr lang="en-US" sz="25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vi-VN" sz="25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CỦA DOANH NGHIỆP</a:t>
            </a:r>
            <a:endParaRPr lang="en-US" sz="25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88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3"/>
          <p:cNvSpPr txBox="1">
            <a:spLocks noGrp="1"/>
          </p:cNvSpPr>
          <p:nvPr>
            <p:ph type="title" idx="14"/>
          </p:nvPr>
        </p:nvSpPr>
        <p:spPr>
          <a:xfrm>
            <a:off x="720000" y="278592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+mj-lt"/>
              </a:rPr>
              <a:t>NỘI DUNG BÀI HỌC </a:t>
            </a:r>
            <a:endParaRPr sz="3500" b="1">
              <a:latin typeface="+mj-lt"/>
            </a:endParaRPr>
          </a:p>
        </p:txBody>
      </p:sp>
      <p:grpSp>
        <p:nvGrpSpPr>
          <p:cNvPr id="599" name="Google Shape;599;p33"/>
          <p:cNvGrpSpPr/>
          <p:nvPr/>
        </p:nvGrpSpPr>
        <p:grpSpPr>
          <a:xfrm>
            <a:off x="8063876" y="3538496"/>
            <a:ext cx="933327" cy="1652537"/>
            <a:chOff x="8063876" y="3538496"/>
            <a:chExt cx="933327" cy="1652537"/>
          </a:xfrm>
        </p:grpSpPr>
        <p:sp>
          <p:nvSpPr>
            <p:cNvPr id="600" name="Google Shape;600;p33"/>
            <p:cNvSpPr/>
            <p:nvPr/>
          </p:nvSpPr>
          <p:spPr>
            <a:xfrm>
              <a:off x="8587840" y="4226804"/>
              <a:ext cx="102797" cy="964229"/>
            </a:xfrm>
            <a:custGeom>
              <a:avLst/>
              <a:gdLst/>
              <a:ahLst/>
              <a:cxnLst/>
              <a:rect l="l" t="t" r="r" b="b"/>
              <a:pathLst>
                <a:path w="2636" h="24727" extrusionOk="0">
                  <a:moveTo>
                    <a:pt x="1" y="1"/>
                  </a:moveTo>
                  <a:lnTo>
                    <a:pt x="2138" y="24727"/>
                  </a:lnTo>
                  <a:lnTo>
                    <a:pt x="2636" y="24727"/>
                  </a:lnTo>
                  <a:lnTo>
                    <a:pt x="820" y="2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443401" y="4235383"/>
              <a:ext cx="131929" cy="950542"/>
            </a:xfrm>
            <a:custGeom>
              <a:avLst/>
              <a:gdLst/>
              <a:ahLst/>
              <a:cxnLst/>
              <a:rect l="l" t="t" r="r" b="b"/>
              <a:pathLst>
                <a:path w="3383" h="24376" extrusionOk="0">
                  <a:moveTo>
                    <a:pt x="2460" y="0"/>
                  </a:moveTo>
                  <a:lnTo>
                    <a:pt x="1" y="24375"/>
                  </a:lnTo>
                  <a:lnTo>
                    <a:pt x="367" y="24375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659787" y="4226804"/>
              <a:ext cx="272359" cy="959121"/>
            </a:xfrm>
            <a:custGeom>
              <a:avLst/>
              <a:gdLst/>
              <a:ahLst/>
              <a:cxnLst/>
              <a:rect l="l" t="t" r="r" b="b"/>
              <a:pathLst>
                <a:path w="6984" h="24596" extrusionOk="0">
                  <a:moveTo>
                    <a:pt x="879" y="1"/>
                  </a:moveTo>
                  <a:lnTo>
                    <a:pt x="0" y="220"/>
                  </a:lnTo>
                  <a:lnTo>
                    <a:pt x="6573" y="24595"/>
                  </a:lnTo>
                  <a:lnTo>
                    <a:pt x="6983" y="24595"/>
                  </a:lnTo>
                  <a:lnTo>
                    <a:pt x="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8527904" y="4606463"/>
              <a:ext cx="236949" cy="18874"/>
            </a:xfrm>
            <a:custGeom>
              <a:avLst/>
              <a:gdLst/>
              <a:ahLst/>
              <a:cxnLst/>
              <a:rect l="l" t="t" r="r" b="b"/>
              <a:pathLst>
                <a:path w="6076" h="484" extrusionOk="0">
                  <a:moveTo>
                    <a:pt x="30" y="0"/>
                  </a:moveTo>
                  <a:lnTo>
                    <a:pt x="0" y="351"/>
                  </a:lnTo>
                  <a:lnTo>
                    <a:pt x="6076" y="483"/>
                  </a:lnTo>
                  <a:lnTo>
                    <a:pt x="6076" y="13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8063876" y="3538496"/>
              <a:ext cx="933327" cy="726048"/>
            </a:xfrm>
            <a:custGeom>
              <a:avLst/>
              <a:gdLst/>
              <a:ahLst/>
              <a:cxnLst/>
              <a:rect l="l" t="t" r="r" b="b"/>
              <a:pathLst>
                <a:path w="23933" h="18619" extrusionOk="0">
                  <a:moveTo>
                    <a:pt x="19221" y="0"/>
                  </a:moveTo>
                  <a:cubicBezTo>
                    <a:pt x="12943" y="0"/>
                    <a:pt x="13307" y="8596"/>
                    <a:pt x="11791" y="12581"/>
                  </a:cubicBezTo>
                  <a:cubicBezTo>
                    <a:pt x="10536" y="15880"/>
                    <a:pt x="7143" y="16183"/>
                    <a:pt x="5526" y="16183"/>
                  </a:cubicBezTo>
                  <a:cubicBezTo>
                    <a:pt x="5163" y="16183"/>
                    <a:pt x="4889" y="16167"/>
                    <a:pt x="4749" y="16167"/>
                  </a:cubicBezTo>
                  <a:cubicBezTo>
                    <a:pt x="4679" y="16167"/>
                    <a:pt x="4583" y="16167"/>
                    <a:pt x="4465" y="16167"/>
                  </a:cubicBezTo>
                  <a:cubicBezTo>
                    <a:pt x="3280" y="16167"/>
                    <a:pt x="1" y="16227"/>
                    <a:pt x="1280" y="17573"/>
                  </a:cubicBezTo>
                  <a:cubicBezTo>
                    <a:pt x="1932" y="18266"/>
                    <a:pt x="5904" y="18618"/>
                    <a:pt x="10139" y="18618"/>
                  </a:cubicBezTo>
                  <a:cubicBezTo>
                    <a:pt x="15027" y="18618"/>
                    <a:pt x="20266" y="18149"/>
                    <a:pt x="21160" y="17192"/>
                  </a:cubicBezTo>
                  <a:cubicBezTo>
                    <a:pt x="22814" y="15406"/>
                    <a:pt x="23078" y="10150"/>
                    <a:pt x="23532" y="4953"/>
                  </a:cubicBezTo>
                  <a:cubicBezTo>
                    <a:pt x="23933" y="211"/>
                    <a:pt x="20237" y="3"/>
                    <a:pt x="19588" y="3"/>
                  </a:cubicBezTo>
                  <a:cubicBezTo>
                    <a:pt x="19526" y="3"/>
                    <a:pt x="19491" y="5"/>
                    <a:pt x="19491" y="5"/>
                  </a:cubicBezTo>
                  <a:cubicBezTo>
                    <a:pt x="19400" y="2"/>
                    <a:pt x="19310" y="0"/>
                    <a:pt x="19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8095501" y="3538691"/>
              <a:ext cx="890079" cy="726477"/>
            </a:xfrm>
            <a:custGeom>
              <a:avLst/>
              <a:gdLst/>
              <a:ahLst/>
              <a:cxnLst/>
              <a:rect l="l" t="t" r="r" b="b"/>
              <a:pathLst>
                <a:path w="22824" h="18630" extrusionOk="0">
                  <a:moveTo>
                    <a:pt x="18958" y="0"/>
                  </a:moveTo>
                  <a:cubicBezTo>
                    <a:pt x="18959" y="0"/>
                    <a:pt x="22384" y="703"/>
                    <a:pt x="22062" y="4304"/>
                  </a:cubicBezTo>
                  <a:cubicBezTo>
                    <a:pt x="21740" y="7891"/>
                    <a:pt x="20847" y="14171"/>
                    <a:pt x="19178" y="15782"/>
                  </a:cubicBezTo>
                  <a:cubicBezTo>
                    <a:pt x="17800" y="17112"/>
                    <a:pt x="13106" y="17583"/>
                    <a:pt x="9525" y="17583"/>
                  </a:cubicBezTo>
                  <a:cubicBezTo>
                    <a:pt x="8771" y="17583"/>
                    <a:pt x="8066" y="17562"/>
                    <a:pt x="7452" y="17524"/>
                  </a:cubicBezTo>
                  <a:cubicBezTo>
                    <a:pt x="3353" y="17260"/>
                    <a:pt x="747" y="16470"/>
                    <a:pt x="747" y="16470"/>
                  </a:cubicBezTo>
                  <a:cubicBezTo>
                    <a:pt x="747" y="16470"/>
                    <a:pt x="0" y="16953"/>
                    <a:pt x="220" y="17260"/>
                  </a:cubicBezTo>
                  <a:cubicBezTo>
                    <a:pt x="423" y="17544"/>
                    <a:pt x="2153" y="18630"/>
                    <a:pt x="10085" y="18630"/>
                  </a:cubicBezTo>
                  <a:cubicBezTo>
                    <a:pt x="10731" y="18630"/>
                    <a:pt x="11419" y="18623"/>
                    <a:pt x="12151" y="18607"/>
                  </a:cubicBezTo>
                  <a:cubicBezTo>
                    <a:pt x="21842" y="18417"/>
                    <a:pt x="21169" y="16967"/>
                    <a:pt x="21579" y="15416"/>
                  </a:cubicBezTo>
                  <a:cubicBezTo>
                    <a:pt x="21974" y="13849"/>
                    <a:pt x="22823" y="5505"/>
                    <a:pt x="22706" y="3675"/>
                  </a:cubicBezTo>
                  <a:cubicBezTo>
                    <a:pt x="22604" y="1859"/>
                    <a:pt x="21681" y="337"/>
                    <a:pt x="18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8725163" y="3792707"/>
              <a:ext cx="28585" cy="37162"/>
            </a:xfrm>
            <a:custGeom>
              <a:avLst/>
              <a:gdLst/>
              <a:ahLst/>
              <a:cxnLst/>
              <a:rect l="l" t="t" r="r" b="b"/>
              <a:pathLst>
                <a:path w="733" h="953" extrusionOk="0">
                  <a:moveTo>
                    <a:pt x="367" y="1"/>
                  </a:moveTo>
                  <a:cubicBezTo>
                    <a:pt x="176" y="1"/>
                    <a:pt x="1" y="220"/>
                    <a:pt x="1" y="484"/>
                  </a:cubicBezTo>
                  <a:cubicBezTo>
                    <a:pt x="1" y="733"/>
                    <a:pt x="176" y="952"/>
                    <a:pt x="367" y="952"/>
                  </a:cubicBezTo>
                  <a:cubicBezTo>
                    <a:pt x="572" y="952"/>
                    <a:pt x="733" y="733"/>
                    <a:pt x="733" y="484"/>
                  </a:cubicBezTo>
                  <a:cubicBezTo>
                    <a:pt x="733" y="220"/>
                    <a:pt x="572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8726294" y="3729340"/>
              <a:ext cx="44028" cy="173021"/>
            </a:xfrm>
            <a:custGeom>
              <a:avLst/>
              <a:gdLst/>
              <a:ahLst/>
              <a:cxnLst/>
              <a:rect l="l" t="t" r="r" b="b"/>
              <a:pathLst>
                <a:path w="1129" h="4437" extrusionOk="0">
                  <a:moveTo>
                    <a:pt x="235" y="1"/>
                  </a:moveTo>
                  <a:cubicBezTo>
                    <a:pt x="221" y="1"/>
                    <a:pt x="177" y="59"/>
                    <a:pt x="147" y="162"/>
                  </a:cubicBezTo>
                  <a:cubicBezTo>
                    <a:pt x="89" y="279"/>
                    <a:pt x="30" y="455"/>
                    <a:pt x="16" y="674"/>
                  </a:cubicBezTo>
                  <a:cubicBezTo>
                    <a:pt x="1" y="909"/>
                    <a:pt x="30" y="1187"/>
                    <a:pt x="162" y="1465"/>
                  </a:cubicBezTo>
                  <a:cubicBezTo>
                    <a:pt x="221" y="1611"/>
                    <a:pt x="308" y="1743"/>
                    <a:pt x="425" y="1860"/>
                  </a:cubicBezTo>
                  <a:cubicBezTo>
                    <a:pt x="543" y="1992"/>
                    <a:pt x="660" y="2080"/>
                    <a:pt x="616" y="2226"/>
                  </a:cubicBezTo>
                  <a:cubicBezTo>
                    <a:pt x="587" y="2372"/>
                    <a:pt x="484" y="2504"/>
                    <a:pt x="440" y="2665"/>
                  </a:cubicBezTo>
                  <a:cubicBezTo>
                    <a:pt x="382" y="2841"/>
                    <a:pt x="382" y="3002"/>
                    <a:pt x="382" y="3148"/>
                  </a:cubicBezTo>
                  <a:cubicBezTo>
                    <a:pt x="382" y="3456"/>
                    <a:pt x="499" y="3719"/>
                    <a:pt x="601" y="3910"/>
                  </a:cubicBezTo>
                  <a:cubicBezTo>
                    <a:pt x="718" y="4115"/>
                    <a:pt x="865" y="4246"/>
                    <a:pt x="953" y="4320"/>
                  </a:cubicBezTo>
                  <a:cubicBezTo>
                    <a:pt x="1040" y="4407"/>
                    <a:pt x="1114" y="4437"/>
                    <a:pt x="1114" y="4437"/>
                  </a:cubicBezTo>
                  <a:cubicBezTo>
                    <a:pt x="1128" y="4407"/>
                    <a:pt x="879" y="4261"/>
                    <a:pt x="674" y="3880"/>
                  </a:cubicBezTo>
                  <a:cubicBezTo>
                    <a:pt x="587" y="3705"/>
                    <a:pt x="499" y="3441"/>
                    <a:pt x="499" y="3163"/>
                  </a:cubicBezTo>
                  <a:cubicBezTo>
                    <a:pt x="499" y="3017"/>
                    <a:pt x="513" y="2856"/>
                    <a:pt x="543" y="2724"/>
                  </a:cubicBezTo>
                  <a:cubicBezTo>
                    <a:pt x="587" y="2607"/>
                    <a:pt x="689" y="2460"/>
                    <a:pt x="733" y="2270"/>
                  </a:cubicBezTo>
                  <a:cubicBezTo>
                    <a:pt x="762" y="2167"/>
                    <a:pt x="733" y="2050"/>
                    <a:pt x="674" y="1977"/>
                  </a:cubicBezTo>
                  <a:cubicBezTo>
                    <a:pt x="616" y="1904"/>
                    <a:pt x="572" y="1845"/>
                    <a:pt x="513" y="1802"/>
                  </a:cubicBezTo>
                  <a:cubicBezTo>
                    <a:pt x="425" y="1684"/>
                    <a:pt x="323" y="1553"/>
                    <a:pt x="279" y="1436"/>
                  </a:cubicBezTo>
                  <a:cubicBezTo>
                    <a:pt x="147" y="1172"/>
                    <a:pt x="103" y="923"/>
                    <a:pt x="103" y="704"/>
                  </a:cubicBezTo>
                  <a:cubicBezTo>
                    <a:pt x="103" y="264"/>
                    <a:pt x="250" y="1"/>
                    <a:pt x="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8692641" y="3787014"/>
              <a:ext cx="53700" cy="42856"/>
            </a:xfrm>
            <a:custGeom>
              <a:avLst/>
              <a:gdLst/>
              <a:ahLst/>
              <a:cxnLst/>
              <a:rect l="l" t="t" r="r" b="b"/>
              <a:pathLst>
                <a:path w="1377" h="1099" extrusionOk="0">
                  <a:moveTo>
                    <a:pt x="73" y="0"/>
                  </a:moveTo>
                  <a:cubicBezTo>
                    <a:pt x="59" y="0"/>
                    <a:pt x="0" y="118"/>
                    <a:pt x="15" y="323"/>
                  </a:cubicBezTo>
                  <a:cubicBezTo>
                    <a:pt x="44" y="498"/>
                    <a:pt x="161" y="732"/>
                    <a:pt x="410" y="908"/>
                  </a:cubicBezTo>
                  <a:cubicBezTo>
                    <a:pt x="644" y="1069"/>
                    <a:pt x="893" y="1098"/>
                    <a:pt x="1084" y="1098"/>
                  </a:cubicBezTo>
                  <a:cubicBezTo>
                    <a:pt x="1259" y="1098"/>
                    <a:pt x="1376" y="1084"/>
                    <a:pt x="1376" y="1069"/>
                  </a:cubicBezTo>
                  <a:cubicBezTo>
                    <a:pt x="1376" y="1054"/>
                    <a:pt x="1259" y="1025"/>
                    <a:pt x="1098" y="1011"/>
                  </a:cubicBezTo>
                  <a:cubicBezTo>
                    <a:pt x="937" y="996"/>
                    <a:pt x="703" y="937"/>
                    <a:pt x="498" y="791"/>
                  </a:cubicBezTo>
                  <a:cubicBezTo>
                    <a:pt x="293" y="645"/>
                    <a:pt x="161" y="440"/>
                    <a:pt x="132" y="279"/>
                  </a:cubicBezTo>
                  <a:cubicBezTo>
                    <a:pt x="73" y="118"/>
                    <a:pt x="88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33"/>
          <p:cNvSpPr/>
          <p:nvPr/>
        </p:nvSpPr>
        <p:spPr>
          <a:xfrm flipH="1">
            <a:off x="397959" y="4121083"/>
            <a:ext cx="300182" cy="22619"/>
          </a:xfrm>
          <a:custGeom>
            <a:avLst/>
            <a:gdLst/>
            <a:ahLst/>
            <a:cxnLst/>
            <a:rect l="l" t="t" r="r" b="b"/>
            <a:pathLst>
              <a:path w="6808" h="513" extrusionOk="0">
                <a:moveTo>
                  <a:pt x="59" y="0"/>
                </a:moveTo>
                <a:lnTo>
                  <a:pt x="0" y="366"/>
                </a:lnTo>
                <a:lnTo>
                  <a:pt x="6808" y="513"/>
                </a:lnTo>
                <a:lnTo>
                  <a:pt x="6808" y="147"/>
                </a:lnTo>
                <a:lnTo>
                  <a:pt x="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0" name="Google Shape;610;p33"/>
          <p:cNvGrpSpPr/>
          <p:nvPr/>
        </p:nvGrpSpPr>
        <p:grpSpPr>
          <a:xfrm>
            <a:off x="126858" y="3753525"/>
            <a:ext cx="736703" cy="1437558"/>
            <a:chOff x="126858" y="3753525"/>
            <a:chExt cx="736703" cy="1437558"/>
          </a:xfrm>
        </p:grpSpPr>
        <p:sp>
          <p:nvSpPr>
            <p:cNvPr id="611" name="Google Shape;611;p33"/>
            <p:cNvSpPr/>
            <p:nvPr/>
          </p:nvSpPr>
          <p:spPr>
            <a:xfrm flipH="1">
              <a:off x="465818" y="3837371"/>
              <a:ext cx="144787" cy="1353712"/>
            </a:xfrm>
            <a:custGeom>
              <a:avLst/>
              <a:gdLst/>
              <a:ahLst/>
              <a:cxnLst/>
              <a:rect l="l" t="t" r="r" b="b"/>
              <a:pathLst>
                <a:path w="2958" h="27655" extrusionOk="0">
                  <a:moveTo>
                    <a:pt x="1" y="1"/>
                  </a:moveTo>
                  <a:lnTo>
                    <a:pt x="2402" y="27655"/>
                  </a:lnTo>
                  <a:lnTo>
                    <a:pt x="2958" y="27655"/>
                  </a:lnTo>
                  <a:lnTo>
                    <a:pt x="938" y="2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 flipH="1">
              <a:off x="266597" y="3753525"/>
              <a:ext cx="596964" cy="78907"/>
            </a:xfrm>
            <a:custGeom>
              <a:avLst/>
              <a:gdLst/>
              <a:ahLst/>
              <a:cxnLst/>
              <a:rect l="l" t="t" r="r" b="b"/>
              <a:pathLst>
                <a:path w="12196" h="1612" extrusionOk="0">
                  <a:moveTo>
                    <a:pt x="7130" y="1"/>
                  </a:moveTo>
                  <a:cubicBezTo>
                    <a:pt x="2050" y="1"/>
                    <a:pt x="1" y="323"/>
                    <a:pt x="250" y="1611"/>
                  </a:cubicBezTo>
                  <a:lnTo>
                    <a:pt x="11961" y="1611"/>
                  </a:lnTo>
                  <a:cubicBezTo>
                    <a:pt x="11961" y="1611"/>
                    <a:pt x="12196" y="1"/>
                    <a:pt x="7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 flipH="1">
              <a:off x="278051" y="3825183"/>
              <a:ext cx="573322" cy="25160"/>
            </a:xfrm>
            <a:custGeom>
              <a:avLst/>
              <a:gdLst/>
              <a:ahLst/>
              <a:cxnLst/>
              <a:rect l="l" t="t" r="r" b="b"/>
              <a:pathLst>
                <a:path w="11713" h="514" extrusionOk="0">
                  <a:moveTo>
                    <a:pt x="11712" y="1"/>
                  </a:moveTo>
                  <a:lnTo>
                    <a:pt x="1" y="147"/>
                  </a:lnTo>
                  <a:lnTo>
                    <a:pt x="1" y="513"/>
                  </a:lnTo>
                  <a:lnTo>
                    <a:pt x="11712" y="513"/>
                  </a:lnTo>
                  <a:lnTo>
                    <a:pt x="11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 flipH="1">
              <a:off x="628467" y="3850293"/>
              <a:ext cx="183504" cy="1333643"/>
            </a:xfrm>
            <a:custGeom>
              <a:avLst/>
              <a:gdLst/>
              <a:ahLst/>
              <a:cxnLst/>
              <a:rect l="l" t="t" r="r" b="b"/>
              <a:pathLst>
                <a:path w="3749" h="27245" extrusionOk="0">
                  <a:moveTo>
                    <a:pt x="2724" y="0"/>
                  </a:moveTo>
                  <a:lnTo>
                    <a:pt x="1" y="27244"/>
                  </a:lnTo>
                  <a:lnTo>
                    <a:pt x="396" y="27244"/>
                  </a:lnTo>
                  <a:lnTo>
                    <a:pt x="3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 flipH="1">
              <a:off x="126858" y="3837371"/>
              <a:ext cx="381986" cy="1346566"/>
            </a:xfrm>
            <a:custGeom>
              <a:avLst/>
              <a:gdLst/>
              <a:ahLst/>
              <a:cxnLst/>
              <a:rect l="l" t="t" r="r" b="b"/>
              <a:pathLst>
                <a:path w="7804" h="27509" extrusionOk="0">
                  <a:moveTo>
                    <a:pt x="981" y="1"/>
                  </a:moveTo>
                  <a:lnTo>
                    <a:pt x="0" y="264"/>
                  </a:lnTo>
                  <a:lnTo>
                    <a:pt x="7349" y="27508"/>
                  </a:lnTo>
                  <a:lnTo>
                    <a:pt x="7803" y="27508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 flipH="1">
              <a:off x="179913" y="5053401"/>
              <a:ext cx="601956" cy="45181"/>
            </a:xfrm>
            <a:custGeom>
              <a:avLst/>
              <a:gdLst/>
              <a:ahLst/>
              <a:cxnLst/>
              <a:rect l="l" t="t" r="r" b="b"/>
              <a:pathLst>
                <a:path w="12298" h="923" extrusionOk="0">
                  <a:moveTo>
                    <a:pt x="12196" y="0"/>
                  </a:moveTo>
                  <a:lnTo>
                    <a:pt x="1" y="454"/>
                  </a:lnTo>
                  <a:lnTo>
                    <a:pt x="1" y="922"/>
                  </a:lnTo>
                  <a:lnTo>
                    <a:pt x="12298" y="337"/>
                  </a:lnTo>
                  <a:lnTo>
                    <a:pt x="1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33"/>
          <p:cNvSpPr/>
          <p:nvPr/>
        </p:nvSpPr>
        <p:spPr>
          <a:xfrm rot="2515456">
            <a:off x="7066219" y="123855"/>
            <a:ext cx="608847" cy="54554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3"/>
          <p:cNvSpPr/>
          <p:nvPr/>
        </p:nvSpPr>
        <p:spPr>
          <a:xfrm rot="-2700000">
            <a:off x="1223718" y="4686046"/>
            <a:ext cx="292318" cy="26177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3"/>
          <p:cNvSpPr/>
          <p:nvPr/>
        </p:nvSpPr>
        <p:spPr>
          <a:xfrm rot="-1701150">
            <a:off x="8714123" y="763287"/>
            <a:ext cx="292486" cy="26188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074A592-5B77-27C8-2060-A037719437FD}"/>
              </a:ext>
            </a:extLst>
          </p:cNvPr>
          <p:cNvGrpSpPr/>
          <p:nvPr/>
        </p:nvGrpSpPr>
        <p:grpSpPr>
          <a:xfrm>
            <a:off x="418721" y="1231477"/>
            <a:ext cx="8322969" cy="1175258"/>
            <a:chOff x="397959" y="1502442"/>
            <a:chExt cx="8322969" cy="117525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0ACAA95-7E02-3E48-A4AE-E0A09D2B2076}"/>
                </a:ext>
              </a:extLst>
            </p:cNvPr>
            <p:cNvSpPr txBox="1"/>
            <p:nvPr/>
          </p:nvSpPr>
          <p:spPr>
            <a:xfrm>
              <a:off x="1507948" y="1502442"/>
              <a:ext cx="7212980" cy="117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500"/>
                <a:t>Trách nhiệm xã hội của doanh nghiệp và các hình thức thể hiện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17476A70-6EA9-EB39-1AF0-D7BFE8E375D0}"/>
                </a:ext>
              </a:extLst>
            </p:cNvPr>
            <p:cNvSpPr/>
            <p:nvPr/>
          </p:nvSpPr>
          <p:spPr>
            <a:xfrm>
              <a:off x="397959" y="1738859"/>
              <a:ext cx="951156" cy="8328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/>
                <a:t>01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934D32A-C339-7FE6-09C9-ABECD9224D23}"/>
              </a:ext>
            </a:extLst>
          </p:cNvPr>
          <p:cNvGrpSpPr/>
          <p:nvPr/>
        </p:nvGrpSpPr>
        <p:grpSpPr>
          <a:xfrm>
            <a:off x="418721" y="2747358"/>
            <a:ext cx="8322969" cy="1175258"/>
            <a:chOff x="397959" y="1502442"/>
            <a:chExt cx="8322969" cy="11752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587938-FCCE-6082-BE43-658D2B3F50B6}"/>
                </a:ext>
              </a:extLst>
            </p:cNvPr>
            <p:cNvSpPr txBox="1"/>
            <p:nvPr/>
          </p:nvSpPr>
          <p:spPr>
            <a:xfrm>
              <a:off x="1507948" y="1502442"/>
              <a:ext cx="7212980" cy="117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500"/>
                <a:t>Ý nghĩa của việc thực hiện trách nhiệm xã hội của doanh nghiệp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57E92F75-7583-65CE-80A6-02961F100405}"/>
                </a:ext>
              </a:extLst>
            </p:cNvPr>
            <p:cNvSpPr/>
            <p:nvPr/>
          </p:nvSpPr>
          <p:spPr>
            <a:xfrm>
              <a:off x="397959" y="1738859"/>
              <a:ext cx="951156" cy="8328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/>
                <a:t>02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34"/>
          <p:cNvGrpSpPr/>
          <p:nvPr/>
        </p:nvGrpSpPr>
        <p:grpSpPr>
          <a:xfrm>
            <a:off x="5461950" y="522238"/>
            <a:ext cx="2250830" cy="3661147"/>
            <a:chOff x="5401837" y="470183"/>
            <a:chExt cx="2068777" cy="3107670"/>
          </a:xfrm>
        </p:grpSpPr>
        <p:sp>
          <p:nvSpPr>
            <p:cNvPr id="628" name="Google Shape;628;p34"/>
            <p:cNvSpPr/>
            <p:nvPr/>
          </p:nvSpPr>
          <p:spPr>
            <a:xfrm>
              <a:off x="5434958" y="504094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401837" y="470183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4"/>
          <p:cNvGrpSpPr/>
          <p:nvPr/>
        </p:nvGrpSpPr>
        <p:grpSpPr>
          <a:xfrm>
            <a:off x="143931" y="3252251"/>
            <a:ext cx="817500" cy="812700"/>
            <a:chOff x="143931" y="3252251"/>
            <a:chExt cx="817500" cy="812700"/>
          </a:xfrm>
        </p:grpSpPr>
        <p:sp>
          <p:nvSpPr>
            <p:cNvPr id="631" name="Google Shape;631;p34"/>
            <p:cNvSpPr/>
            <p:nvPr/>
          </p:nvSpPr>
          <p:spPr>
            <a:xfrm rot="2515456">
              <a:off x="248257" y="3385830"/>
              <a:ext cx="608847" cy="545541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 rot="1928159">
              <a:off x="470029" y="3511940"/>
              <a:ext cx="219096" cy="293318"/>
            </a:xfrm>
            <a:custGeom>
              <a:avLst/>
              <a:gdLst/>
              <a:ahLst/>
              <a:cxnLst/>
              <a:rect l="l" t="t" r="r" b="b"/>
              <a:pathLst>
                <a:path w="1172" h="1569" extrusionOk="0">
                  <a:moveTo>
                    <a:pt x="481" y="1"/>
                  </a:moveTo>
                  <a:cubicBezTo>
                    <a:pt x="473" y="1"/>
                    <a:pt x="469" y="2"/>
                    <a:pt x="469" y="2"/>
                  </a:cubicBezTo>
                  <a:lnTo>
                    <a:pt x="469" y="250"/>
                  </a:lnTo>
                  <a:lnTo>
                    <a:pt x="161" y="660"/>
                  </a:lnTo>
                  <a:lnTo>
                    <a:pt x="0" y="660"/>
                  </a:lnTo>
                  <a:lnTo>
                    <a:pt x="0" y="1480"/>
                  </a:lnTo>
                  <a:lnTo>
                    <a:pt x="249" y="1480"/>
                  </a:lnTo>
                  <a:cubicBezTo>
                    <a:pt x="249" y="1480"/>
                    <a:pt x="835" y="1568"/>
                    <a:pt x="937" y="1568"/>
                  </a:cubicBezTo>
                  <a:lnTo>
                    <a:pt x="996" y="1568"/>
                  </a:lnTo>
                  <a:cubicBezTo>
                    <a:pt x="1098" y="1539"/>
                    <a:pt x="1172" y="1422"/>
                    <a:pt x="1172" y="1319"/>
                  </a:cubicBezTo>
                  <a:cubicBezTo>
                    <a:pt x="1172" y="1070"/>
                    <a:pt x="1157" y="660"/>
                    <a:pt x="1142" y="616"/>
                  </a:cubicBezTo>
                  <a:cubicBezTo>
                    <a:pt x="1098" y="587"/>
                    <a:pt x="645" y="587"/>
                    <a:pt x="645" y="587"/>
                  </a:cubicBezTo>
                  <a:cubicBezTo>
                    <a:pt x="645" y="587"/>
                    <a:pt x="643" y="597"/>
                    <a:pt x="641" y="597"/>
                  </a:cubicBezTo>
                  <a:cubicBezTo>
                    <a:pt x="638" y="597"/>
                    <a:pt x="635" y="558"/>
                    <a:pt x="645" y="324"/>
                  </a:cubicBezTo>
                  <a:cubicBezTo>
                    <a:pt x="682" y="23"/>
                    <a:pt x="526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34"/>
          <p:cNvGrpSpPr/>
          <p:nvPr/>
        </p:nvGrpSpPr>
        <p:grpSpPr>
          <a:xfrm>
            <a:off x="5378976" y="1196470"/>
            <a:ext cx="2416767" cy="3688689"/>
            <a:chOff x="8936226" y="1196470"/>
            <a:chExt cx="2416767" cy="3688689"/>
          </a:xfrm>
        </p:grpSpPr>
        <p:sp>
          <p:nvSpPr>
            <p:cNvPr id="634" name="Google Shape;634;p34"/>
            <p:cNvSpPr/>
            <p:nvPr/>
          </p:nvSpPr>
          <p:spPr>
            <a:xfrm flipH="1">
              <a:off x="9621961" y="1803301"/>
              <a:ext cx="785363" cy="776526"/>
            </a:xfrm>
            <a:custGeom>
              <a:avLst/>
              <a:gdLst/>
              <a:ahLst/>
              <a:cxnLst/>
              <a:rect l="l" t="t" r="r" b="b"/>
              <a:pathLst>
                <a:path w="10043" h="9930" extrusionOk="0">
                  <a:moveTo>
                    <a:pt x="8464" y="0"/>
                  </a:moveTo>
                  <a:cubicBezTo>
                    <a:pt x="8007" y="0"/>
                    <a:pt x="7162" y="139"/>
                    <a:pt x="6427" y="1025"/>
                  </a:cubicBezTo>
                  <a:cubicBezTo>
                    <a:pt x="5358" y="2298"/>
                    <a:pt x="2430" y="5651"/>
                    <a:pt x="2167" y="6031"/>
                  </a:cubicBezTo>
                  <a:cubicBezTo>
                    <a:pt x="1918" y="6412"/>
                    <a:pt x="0" y="9149"/>
                    <a:pt x="1318" y="9852"/>
                  </a:cubicBezTo>
                  <a:cubicBezTo>
                    <a:pt x="1417" y="9905"/>
                    <a:pt x="1531" y="9930"/>
                    <a:pt x="1655" y="9930"/>
                  </a:cubicBezTo>
                  <a:cubicBezTo>
                    <a:pt x="3168" y="9930"/>
                    <a:pt x="6295" y="6265"/>
                    <a:pt x="6295" y="6265"/>
                  </a:cubicBezTo>
                  <a:lnTo>
                    <a:pt x="9809" y="1918"/>
                  </a:lnTo>
                  <a:cubicBezTo>
                    <a:pt x="9955" y="1727"/>
                    <a:pt x="10043" y="1493"/>
                    <a:pt x="10043" y="1259"/>
                  </a:cubicBezTo>
                  <a:cubicBezTo>
                    <a:pt x="10043" y="1039"/>
                    <a:pt x="9955" y="790"/>
                    <a:pt x="9677" y="615"/>
                  </a:cubicBezTo>
                  <a:cubicBezTo>
                    <a:pt x="9208" y="307"/>
                    <a:pt x="8798" y="29"/>
                    <a:pt x="8798" y="29"/>
                  </a:cubicBezTo>
                  <a:cubicBezTo>
                    <a:pt x="8798" y="29"/>
                    <a:pt x="8671" y="0"/>
                    <a:pt x="8464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 flipH="1">
              <a:off x="9719244" y="1815813"/>
              <a:ext cx="99705" cy="194327"/>
            </a:xfrm>
            <a:custGeom>
              <a:avLst/>
              <a:gdLst/>
              <a:ahLst/>
              <a:cxnLst/>
              <a:rect l="l" t="t" r="r" b="b"/>
              <a:pathLst>
                <a:path w="1275" h="2485" extrusionOk="0">
                  <a:moveTo>
                    <a:pt x="1245" y="1"/>
                  </a:moveTo>
                  <a:cubicBezTo>
                    <a:pt x="1245" y="1"/>
                    <a:pt x="1216" y="74"/>
                    <a:pt x="1245" y="206"/>
                  </a:cubicBezTo>
                  <a:cubicBezTo>
                    <a:pt x="1245" y="323"/>
                    <a:pt x="1216" y="513"/>
                    <a:pt x="1216" y="733"/>
                  </a:cubicBezTo>
                  <a:cubicBezTo>
                    <a:pt x="1216" y="967"/>
                    <a:pt x="1201" y="1230"/>
                    <a:pt x="1201" y="1523"/>
                  </a:cubicBezTo>
                  <a:lnTo>
                    <a:pt x="1201" y="1977"/>
                  </a:lnTo>
                  <a:cubicBezTo>
                    <a:pt x="1187" y="2124"/>
                    <a:pt x="1143" y="2299"/>
                    <a:pt x="1026" y="2358"/>
                  </a:cubicBezTo>
                  <a:cubicBezTo>
                    <a:pt x="988" y="2378"/>
                    <a:pt x="949" y="2387"/>
                    <a:pt x="909" y="2387"/>
                  </a:cubicBezTo>
                  <a:cubicBezTo>
                    <a:pt x="808" y="2387"/>
                    <a:pt x="704" y="2329"/>
                    <a:pt x="630" y="2255"/>
                  </a:cubicBezTo>
                  <a:cubicBezTo>
                    <a:pt x="542" y="2138"/>
                    <a:pt x="484" y="1992"/>
                    <a:pt x="455" y="1845"/>
                  </a:cubicBezTo>
                  <a:cubicBezTo>
                    <a:pt x="381" y="1567"/>
                    <a:pt x="367" y="1304"/>
                    <a:pt x="308" y="1084"/>
                  </a:cubicBezTo>
                  <a:cubicBezTo>
                    <a:pt x="250" y="865"/>
                    <a:pt x="191" y="689"/>
                    <a:pt x="118" y="586"/>
                  </a:cubicBezTo>
                  <a:cubicBezTo>
                    <a:pt x="89" y="528"/>
                    <a:pt x="45" y="499"/>
                    <a:pt x="30" y="469"/>
                  </a:cubicBezTo>
                  <a:lnTo>
                    <a:pt x="1" y="440"/>
                  </a:lnTo>
                  <a:lnTo>
                    <a:pt x="1" y="440"/>
                  </a:lnTo>
                  <a:cubicBezTo>
                    <a:pt x="1" y="440"/>
                    <a:pt x="30" y="499"/>
                    <a:pt x="89" y="601"/>
                  </a:cubicBezTo>
                  <a:cubicBezTo>
                    <a:pt x="133" y="718"/>
                    <a:pt x="191" y="879"/>
                    <a:pt x="235" y="1099"/>
                  </a:cubicBezTo>
                  <a:cubicBezTo>
                    <a:pt x="264" y="1318"/>
                    <a:pt x="294" y="1567"/>
                    <a:pt x="367" y="1860"/>
                  </a:cubicBezTo>
                  <a:cubicBezTo>
                    <a:pt x="396" y="2006"/>
                    <a:pt x="455" y="2182"/>
                    <a:pt x="557" y="2299"/>
                  </a:cubicBezTo>
                  <a:cubicBezTo>
                    <a:pt x="643" y="2396"/>
                    <a:pt x="776" y="2485"/>
                    <a:pt x="910" y="2485"/>
                  </a:cubicBezTo>
                  <a:cubicBezTo>
                    <a:pt x="959" y="2485"/>
                    <a:pt x="1008" y="2473"/>
                    <a:pt x="1055" y="2446"/>
                  </a:cubicBezTo>
                  <a:cubicBezTo>
                    <a:pt x="1143" y="2402"/>
                    <a:pt x="1201" y="2328"/>
                    <a:pt x="1245" y="2226"/>
                  </a:cubicBezTo>
                  <a:cubicBezTo>
                    <a:pt x="1260" y="2138"/>
                    <a:pt x="1274" y="2050"/>
                    <a:pt x="1274" y="1977"/>
                  </a:cubicBezTo>
                  <a:lnTo>
                    <a:pt x="1274" y="1523"/>
                  </a:lnTo>
                  <a:lnTo>
                    <a:pt x="1274" y="733"/>
                  </a:lnTo>
                  <a:cubicBezTo>
                    <a:pt x="1260" y="513"/>
                    <a:pt x="1260" y="323"/>
                    <a:pt x="1260" y="206"/>
                  </a:cubicBezTo>
                  <a:cubicBezTo>
                    <a:pt x="1260" y="74"/>
                    <a:pt x="1245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 flipH="1">
              <a:off x="9672324" y="1848891"/>
              <a:ext cx="55053" cy="118317"/>
            </a:xfrm>
            <a:custGeom>
              <a:avLst/>
              <a:gdLst/>
              <a:ahLst/>
              <a:cxnLst/>
              <a:rect l="l" t="t" r="r" b="b"/>
              <a:pathLst>
                <a:path w="704" h="1513" extrusionOk="0">
                  <a:moveTo>
                    <a:pt x="685" y="1"/>
                  </a:moveTo>
                  <a:cubicBezTo>
                    <a:pt x="652" y="1"/>
                    <a:pt x="550" y="354"/>
                    <a:pt x="367" y="749"/>
                  </a:cubicBezTo>
                  <a:cubicBezTo>
                    <a:pt x="177" y="1188"/>
                    <a:pt x="1" y="1496"/>
                    <a:pt x="16" y="1510"/>
                  </a:cubicBezTo>
                  <a:cubicBezTo>
                    <a:pt x="16" y="1512"/>
                    <a:pt x="17" y="1512"/>
                    <a:pt x="19" y="1512"/>
                  </a:cubicBezTo>
                  <a:cubicBezTo>
                    <a:pt x="52" y="1512"/>
                    <a:pt x="273" y="1226"/>
                    <a:pt x="455" y="807"/>
                  </a:cubicBezTo>
                  <a:cubicBezTo>
                    <a:pt x="660" y="383"/>
                    <a:pt x="704" y="2"/>
                    <a:pt x="689" y="2"/>
                  </a:cubicBezTo>
                  <a:cubicBezTo>
                    <a:pt x="688" y="1"/>
                    <a:pt x="687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 flipH="1">
              <a:off x="9618523" y="1885645"/>
              <a:ext cx="105414" cy="98297"/>
            </a:xfrm>
            <a:custGeom>
              <a:avLst/>
              <a:gdLst/>
              <a:ahLst/>
              <a:cxnLst/>
              <a:rect l="l" t="t" r="r" b="b"/>
              <a:pathLst>
                <a:path w="1348" h="1257" extrusionOk="0">
                  <a:moveTo>
                    <a:pt x="1317" y="0"/>
                  </a:moveTo>
                  <a:cubicBezTo>
                    <a:pt x="1293" y="0"/>
                    <a:pt x="1004" y="376"/>
                    <a:pt x="660" y="835"/>
                  </a:cubicBezTo>
                  <a:cubicBezTo>
                    <a:pt x="586" y="952"/>
                    <a:pt x="499" y="1084"/>
                    <a:pt x="411" y="1128"/>
                  </a:cubicBezTo>
                  <a:cubicBezTo>
                    <a:pt x="358" y="1163"/>
                    <a:pt x="294" y="1183"/>
                    <a:pt x="235" y="1183"/>
                  </a:cubicBezTo>
                  <a:cubicBezTo>
                    <a:pt x="197" y="1183"/>
                    <a:pt x="162" y="1175"/>
                    <a:pt x="133" y="1157"/>
                  </a:cubicBezTo>
                  <a:cubicBezTo>
                    <a:pt x="74" y="1113"/>
                    <a:pt x="59" y="1026"/>
                    <a:pt x="74" y="982"/>
                  </a:cubicBezTo>
                  <a:cubicBezTo>
                    <a:pt x="103" y="938"/>
                    <a:pt x="118" y="908"/>
                    <a:pt x="118" y="908"/>
                  </a:cubicBezTo>
                  <a:lnTo>
                    <a:pt x="118" y="908"/>
                  </a:lnTo>
                  <a:cubicBezTo>
                    <a:pt x="118" y="908"/>
                    <a:pt x="74" y="908"/>
                    <a:pt x="45" y="967"/>
                  </a:cubicBezTo>
                  <a:cubicBezTo>
                    <a:pt x="30" y="1026"/>
                    <a:pt x="1" y="1113"/>
                    <a:pt x="103" y="1201"/>
                  </a:cubicBezTo>
                  <a:cubicBezTo>
                    <a:pt x="147" y="1238"/>
                    <a:pt x="206" y="1256"/>
                    <a:pt x="270" y="1256"/>
                  </a:cubicBezTo>
                  <a:cubicBezTo>
                    <a:pt x="334" y="1256"/>
                    <a:pt x="403" y="1238"/>
                    <a:pt x="469" y="1201"/>
                  </a:cubicBezTo>
                  <a:cubicBezTo>
                    <a:pt x="586" y="1143"/>
                    <a:pt x="660" y="1011"/>
                    <a:pt x="762" y="894"/>
                  </a:cubicBezTo>
                  <a:cubicBezTo>
                    <a:pt x="1084" y="425"/>
                    <a:pt x="1348" y="15"/>
                    <a:pt x="1318" y="1"/>
                  </a:cubicBezTo>
                  <a:cubicBezTo>
                    <a:pt x="1318" y="1"/>
                    <a:pt x="1318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 flipH="1">
              <a:off x="9793768" y="1895889"/>
              <a:ext cx="73273" cy="143419"/>
            </a:xfrm>
            <a:custGeom>
              <a:avLst/>
              <a:gdLst/>
              <a:ahLst/>
              <a:cxnLst/>
              <a:rect l="l" t="t" r="r" b="b"/>
              <a:pathLst>
                <a:path w="937" h="1834" extrusionOk="0">
                  <a:moveTo>
                    <a:pt x="922" y="1"/>
                  </a:moveTo>
                  <a:cubicBezTo>
                    <a:pt x="902" y="1"/>
                    <a:pt x="622" y="174"/>
                    <a:pt x="247" y="427"/>
                  </a:cubicBezTo>
                  <a:lnTo>
                    <a:pt x="247" y="427"/>
                  </a:lnTo>
                  <a:cubicBezTo>
                    <a:pt x="227" y="433"/>
                    <a:pt x="209" y="442"/>
                    <a:pt x="191" y="455"/>
                  </a:cubicBezTo>
                  <a:lnTo>
                    <a:pt x="250" y="529"/>
                  </a:lnTo>
                  <a:cubicBezTo>
                    <a:pt x="253" y="526"/>
                    <a:pt x="256" y="524"/>
                    <a:pt x="259" y="522"/>
                  </a:cubicBezTo>
                  <a:lnTo>
                    <a:pt x="259" y="522"/>
                  </a:lnTo>
                  <a:lnTo>
                    <a:pt x="264" y="529"/>
                  </a:lnTo>
                  <a:cubicBezTo>
                    <a:pt x="277" y="522"/>
                    <a:pt x="294" y="519"/>
                    <a:pt x="314" y="519"/>
                  </a:cubicBezTo>
                  <a:cubicBezTo>
                    <a:pt x="342" y="519"/>
                    <a:pt x="377" y="526"/>
                    <a:pt x="411" y="543"/>
                  </a:cubicBezTo>
                  <a:cubicBezTo>
                    <a:pt x="440" y="587"/>
                    <a:pt x="484" y="646"/>
                    <a:pt x="499" y="719"/>
                  </a:cubicBezTo>
                  <a:cubicBezTo>
                    <a:pt x="557" y="1056"/>
                    <a:pt x="411" y="1378"/>
                    <a:pt x="279" y="1553"/>
                  </a:cubicBezTo>
                  <a:cubicBezTo>
                    <a:pt x="133" y="1744"/>
                    <a:pt x="1" y="1817"/>
                    <a:pt x="30" y="1831"/>
                  </a:cubicBezTo>
                  <a:cubicBezTo>
                    <a:pt x="30" y="1833"/>
                    <a:pt x="31" y="1833"/>
                    <a:pt x="33" y="1833"/>
                  </a:cubicBezTo>
                  <a:cubicBezTo>
                    <a:pt x="54" y="1833"/>
                    <a:pt x="190" y="1756"/>
                    <a:pt x="338" y="1568"/>
                  </a:cubicBezTo>
                  <a:cubicBezTo>
                    <a:pt x="499" y="1392"/>
                    <a:pt x="645" y="1056"/>
                    <a:pt x="587" y="675"/>
                  </a:cubicBezTo>
                  <a:cubicBezTo>
                    <a:pt x="572" y="602"/>
                    <a:pt x="513" y="514"/>
                    <a:pt x="440" y="455"/>
                  </a:cubicBezTo>
                  <a:cubicBezTo>
                    <a:pt x="421" y="448"/>
                    <a:pt x="400" y="440"/>
                    <a:pt x="377" y="434"/>
                  </a:cubicBezTo>
                  <a:lnTo>
                    <a:pt x="377" y="434"/>
                  </a:lnTo>
                  <a:cubicBezTo>
                    <a:pt x="706" y="190"/>
                    <a:pt x="936" y="15"/>
                    <a:pt x="923" y="2"/>
                  </a:cubicBezTo>
                  <a:cubicBezTo>
                    <a:pt x="923" y="1"/>
                    <a:pt x="923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 flipH="1">
              <a:off x="10646536" y="2905683"/>
              <a:ext cx="213017" cy="1979477"/>
            </a:xfrm>
            <a:custGeom>
              <a:avLst/>
              <a:gdLst/>
              <a:ahLst/>
              <a:cxnLst/>
              <a:rect l="l" t="t" r="r" b="b"/>
              <a:pathLst>
                <a:path w="2724" h="25313" extrusionOk="0">
                  <a:moveTo>
                    <a:pt x="2723" y="1"/>
                  </a:moveTo>
                  <a:lnTo>
                    <a:pt x="1860" y="249"/>
                  </a:lnTo>
                  <a:lnTo>
                    <a:pt x="1" y="25312"/>
                  </a:lnTo>
                  <a:lnTo>
                    <a:pt x="528" y="25312"/>
                  </a:lnTo>
                  <a:lnTo>
                    <a:pt x="27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 flipH="1">
              <a:off x="10276727" y="2783222"/>
              <a:ext cx="873572" cy="115658"/>
            </a:xfrm>
            <a:custGeom>
              <a:avLst/>
              <a:gdLst/>
              <a:ahLst/>
              <a:cxnLst/>
              <a:rect l="l" t="t" r="r" b="b"/>
              <a:pathLst>
                <a:path w="11171" h="1479" extrusionOk="0">
                  <a:moveTo>
                    <a:pt x="4655" y="0"/>
                  </a:moveTo>
                  <a:cubicBezTo>
                    <a:pt x="0" y="0"/>
                    <a:pt x="220" y="1479"/>
                    <a:pt x="220" y="1479"/>
                  </a:cubicBezTo>
                  <a:lnTo>
                    <a:pt x="10950" y="1479"/>
                  </a:lnTo>
                  <a:cubicBezTo>
                    <a:pt x="11170" y="308"/>
                    <a:pt x="9282" y="0"/>
                    <a:pt x="4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 flipH="1">
              <a:off x="10293931" y="2887384"/>
              <a:ext cx="839242" cy="37849"/>
            </a:xfrm>
            <a:custGeom>
              <a:avLst/>
              <a:gdLst/>
              <a:ahLst/>
              <a:cxnLst/>
              <a:rect l="l" t="t" r="r" b="b"/>
              <a:pathLst>
                <a:path w="10732" h="484" extrusionOk="0">
                  <a:moveTo>
                    <a:pt x="1" y="0"/>
                  </a:moveTo>
                  <a:lnTo>
                    <a:pt x="1" y="483"/>
                  </a:lnTo>
                  <a:lnTo>
                    <a:pt x="10731" y="483"/>
                  </a:lnTo>
                  <a:lnTo>
                    <a:pt x="10731" y="1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 flipH="1">
              <a:off x="10351175" y="2925155"/>
              <a:ext cx="269086" cy="1949682"/>
            </a:xfrm>
            <a:custGeom>
              <a:avLst/>
              <a:gdLst/>
              <a:ahLst/>
              <a:cxnLst/>
              <a:rect l="l" t="t" r="r" b="b"/>
              <a:pathLst>
                <a:path w="3441" h="24932" extrusionOk="0">
                  <a:moveTo>
                    <a:pt x="0" y="0"/>
                  </a:moveTo>
                  <a:lnTo>
                    <a:pt x="3074" y="24932"/>
                  </a:lnTo>
                  <a:lnTo>
                    <a:pt x="3440" y="24932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7C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 flipH="1">
              <a:off x="10795349" y="2905683"/>
              <a:ext cx="557644" cy="1969154"/>
            </a:xfrm>
            <a:custGeom>
              <a:avLst/>
              <a:gdLst/>
              <a:ahLst/>
              <a:cxnLst/>
              <a:rect l="l" t="t" r="r" b="b"/>
              <a:pathLst>
                <a:path w="7131" h="25181" extrusionOk="0">
                  <a:moveTo>
                    <a:pt x="6237" y="1"/>
                  </a:moveTo>
                  <a:lnTo>
                    <a:pt x="1" y="25181"/>
                  </a:lnTo>
                  <a:lnTo>
                    <a:pt x="411" y="25181"/>
                  </a:lnTo>
                  <a:lnTo>
                    <a:pt x="7130" y="249"/>
                  </a:lnTo>
                  <a:lnTo>
                    <a:pt x="62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 flipH="1">
              <a:off x="10522901" y="3686429"/>
              <a:ext cx="488906" cy="36754"/>
            </a:xfrm>
            <a:custGeom>
              <a:avLst/>
              <a:gdLst/>
              <a:ahLst/>
              <a:cxnLst/>
              <a:rect l="l" t="t" r="r" b="b"/>
              <a:pathLst>
                <a:path w="6252" h="470" extrusionOk="0">
                  <a:moveTo>
                    <a:pt x="6193" y="1"/>
                  </a:moveTo>
                  <a:lnTo>
                    <a:pt x="0" y="147"/>
                  </a:lnTo>
                  <a:lnTo>
                    <a:pt x="0" y="469"/>
                  </a:lnTo>
                  <a:lnTo>
                    <a:pt x="6252" y="337"/>
                  </a:lnTo>
                  <a:lnTo>
                    <a:pt x="6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 flipH="1">
              <a:off x="10395825" y="4683555"/>
              <a:ext cx="880454" cy="67643"/>
            </a:xfrm>
            <a:custGeom>
              <a:avLst/>
              <a:gdLst/>
              <a:ahLst/>
              <a:cxnLst/>
              <a:rect l="l" t="t" r="r" b="b"/>
              <a:pathLst>
                <a:path w="11259" h="865" extrusionOk="0">
                  <a:moveTo>
                    <a:pt x="89" y="1"/>
                  </a:moveTo>
                  <a:lnTo>
                    <a:pt x="1" y="308"/>
                  </a:lnTo>
                  <a:lnTo>
                    <a:pt x="11259" y="864"/>
                  </a:lnTo>
                  <a:lnTo>
                    <a:pt x="11259" y="425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 flipH="1">
              <a:off x="9784540" y="4225617"/>
              <a:ext cx="296534" cy="435183"/>
            </a:xfrm>
            <a:custGeom>
              <a:avLst/>
              <a:gdLst/>
              <a:ahLst/>
              <a:cxnLst/>
              <a:rect l="l" t="t" r="r" b="b"/>
              <a:pathLst>
                <a:path w="3792" h="5565" extrusionOk="0">
                  <a:moveTo>
                    <a:pt x="937" y="1"/>
                  </a:moveTo>
                  <a:lnTo>
                    <a:pt x="0" y="1641"/>
                  </a:lnTo>
                  <a:cubicBezTo>
                    <a:pt x="0" y="1641"/>
                    <a:pt x="2782" y="4891"/>
                    <a:pt x="3236" y="5432"/>
                  </a:cubicBezTo>
                  <a:cubicBezTo>
                    <a:pt x="3317" y="5525"/>
                    <a:pt x="3375" y="5564"/>
                    <a:pt x="3416" y="5564"/>
                  </a:cubicBezTo>
                  <a:cubicBezTo>
                    <a:pt x="3624" y="5564"/>
                    <a:pt x="3367" y="4539"/>
                    <a:pt x="3367" y="4539"/>
                  </a:cubicBezTo>
                  <a:lnTo>
                    <a:pt x="3792" y="33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 flipH="1">
              <a:off x="9404408" y="2659588"/>
              <a:ext cx="1304063" cy="1874063"/>
            </a:xfrm>
            <a:custGeom>
              <a:avLst/>
              <a:gdLst/>
              <a:ahLst/>
              <a:cxnLst/>
              <a:rect l="l" t="t" r="r" b="b"/>
              <a:pathLst>
                <a:path w="16676" h="23965" extrusionOk="0">
                  <a:moveTo>
                    <a:pt x="7145" y="0"/>
                  </a:moveTo>
                  <a:lnTo>
                    <a:pt x="1" y="835"/>
                  </a:lnTo>
                  <a:lnTo>
                    <a:pt x="11024" y="10160"/>
                  </a:lnTo>
                  <a:lnTo>
                    <a:pt x="6647" y="22223"/>
                  </a:lnTo>
                  <a:lnTo>
                    <a:pt x="11991" y="23965"/>
                  </a:lnTo>
                  <a:cubicBezTo>
                    <a:pt x="11991" y="23965"/>
                    <a:pt x="16675" y="10160"/>
                    <a:pt x="16675" y="8593"/>
                  </a:cubicBezTo>
                  <a:cubicBezTo>
                    <a:pt x="16661" y="6705"/>
                    <a:pt x="7145" y="0"/>
                    <a:pt x="7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 flipH="1">
              <a:off x="9814099" y="4685901"/>
              <a:ext cx="495944" cy="145608"/>
            </a:xfrm>
            <a:custGeom>
              <a:avLst/>
              <a:gdLst/>
              <a:ahLst/>
              <a:cxnLst/>
              <a:rect l="l" t="t" r="r" b="b"/>
              <a:pathLst>
                <a:path w="6342" h="1862" extrusionOk="0">
                  <a:moveTo>
                    <a:pt x="0" y="0"/>
                  </a:moveTo>
                  <a:lnTo>
                    <a:pt x="601" y="1801"/>
                  </a:lnTo>
                  <a:cubicBezTo>
                    <a:pt x="601" y="1801"/>
                    <a:pt x="4146" y="1861"/>
                    <a:pt x="5340" y="1861"/>
                  </a:cubicBezTo>
                  <a:cubicBezTo>
                    <a:pt x="5460" y="1861"/>
                    <a:pt x="5555" y="1861"/>
                    <a:pt x="5622" y="1859"/>
                  </a:cubicBezTo>
                  <a:cubicBezTo>
                    <a:pt x="5630" y="1859"/>
                    <a:pt x="5637" y="1859"/>
                    <a:pt x="5644" y="1859"/>
                  </a:cubicBezTo>
                  <a:cubicBezTo>
                    <a:pt x="6341" y="1859"/>
                    <a:pt x="5036" y="1171"/>
                    <a:pt x="5036" y="1171"/>
                  </a:cubicBezTo>
                  <a:lnTo>
                    <a:pt x="4392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 flipH="1">
              <a:off x="10133700" y="1657927"/>
              <a:ext cx="803661" cy="996424"/>
            </a:xfrm>
            <a:custGeom>
              <a:avLst/>
              <a:gdLst/>
              <a:ahLst/>
              <a:cxnLst/>
              <a:rect l="l" t="t" r="r" b="b"/>
              <a:pathLst>
                <a:path w="10277" h="12742" extrusionOk="0">
                  <a:moveTo>
                    <a:pt x="4954" y="0"/>
                  </a:moveTo>
                  <a:cubicBezTo>
                    <a:pt x="3960" y="0"/>
                    <a:pt x="3002" y="114"/>
                    <a:pt x="2386" y="351"/>
                  </a:cubicBezTo>
                  <a:cubicBezTo>
                    <a:pt x="2386" y="351"/>
                    <a:pt x="220" y="1273"/>
                    <a:pt x="0" y="3220"/>
                  </a:cubicBezTo>
                  <a:lnTo>
                    <a:pt x="0" y="8168"/>
                  </a:lnTo>
                  <a:lnTo>
                    <a:pt x="29" y="10233"/>
                  </a:lnTo>
                  <a:cubicBezTo>
                    <a:pt x="29" y="10233"/>
                    <a:pt x="5271" y="12742"/>
                    <a:pt x="8414" y="12742"/>
                  </a:cubicBezTo>
                  <a:cubicBezTo>
                    <a:pt x="9209" y="12742"/>
                    <a:pt x="9869" y="12581"/>
                    <a:pt x="10277" y="12180"/>
                  </a:cubicBezTo>
                  <a:lnTo>
                    <a:pt x="9867" y="5621"/>
                  </a:lnTo>
                  <a:cubicBezTo>
                    <a:pt x="9838" y="4216"/>
                    <a:pt x="10013" y="1961"/>
                    <a:pt x="8974" y="1024"/>
                  </a:cubicBezTo>
                  <a:cubicBezTo>
                    <a:pt x="8769" y="849"/>
                    <a:pt x="8549" y="658"/>
                    <a:pt x="8315" y="541"/>
                  </a:cubicBezTo>
                  <a:cubicBezTo>
                    <a:pt x="7566" y="187"/>
                    <a:pt x="6230" y="0"/>
                    <a:pt x="49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 flipH="1">
              <a:off x="10224100" y="1207809"/>
              <a:ext cx="422515" cy="538642"/>
            </a:xfrm>
            <a:custGeom>
              <a:avLst/>
              <a:gdLst/>
              <a:ahLst/>
              <a:cxnLst/>
              <a:rect l="l" t="t" r="r" b="b"/>
              <a:pathLst>
                <a:path w="5403" h="6888" extrusionOk="0">
                  <a:moveTo>
                    <a:pt x="2796" y="0"/>
                  </a:moveTo>
                  <a:cubicBezTo>
                    <a:pt x="1518" y="0"/>
                    <a:pt x="1450" y="617"/>
                    <a:pt x="1450" y="617"/>
                  </a:cubicBezTo>
                  <a:lnTo>
                    <a:pt x="1450" y="1700"/>
                  </a:lnTo>
                  <a:cubicBezTo>
                    <a:pt x="1450" y="1700"/>
                    <a:pt x="1090" y="1443"/>
                    <a:pt x="746" y="1443"/>
                  </a:cubicBezTo>
                  <a:cubicBezTo>
                    <a:pt x="493" y="1443"/>
                    <a:pt x="248" y="1582"/>
                    <a:pt x="161" y="2066"/>
                  </a:cubicBezTo>
                  <a:cubicBezTo>
                    <a:pt x="0" y="2959"/>
                    <a:pt x="864" y="3120"/>
                    <a:pt x="864" y="3120"/>
                  </a:cubicBezTo>
                  <a:lnTo>
                    <a:pt x="659" y="5682"/>
                  </a:lnTo>
                  <a:cubicBezTo>
                    <a:pt x="630" y="6034"/>
                    <a:pt x="732" y="6370"/>
                    <a:pt x="967" y="6605"/>
                  </a:cubicBezTo>
                  <a:cubicBezTo>
                    <a:pt x="1185" y="6812"/>
                    <a:pt x="1431" y="6888"/>
                    <a:pt x="1674" y="6888"/>
                  </a:cubicBezTo>
                  <a:cubicBezTo>
                    <a:pt x="2051" y="6888"/>
                    <a:pt x="2422" y="6706"/>
                    <a:pt x="2679" y="6546"/>
                  </a:cubicBezTo>
                  <a:cubicBezTo>
                    <a:pt x="2870" y="6414"/>
                    <a:pt x="2987" y="6224"/>
                    <a:pt x="2987" y="5975"/>
                  </a:cubicBezTo>
                  <a:lnTo>
                    <a:pt x="2987" y="5302"/>
                  </a:lnTo>
                  <a:lnTo>
                    <a:pt x="3895" y="5302"/>
                  </a:lnTo>
                  <a:cubicBezTo>
                    <a:pt x="5402" y="5228"/>
                    <a:pt x="5139" y="441"/>
                    <a:pt x="5139" y="441"/>
                  </a:cubicBezTo>
                  <a:cubicBezTo>
                    <a:pt x="5139" y="31"/>
                    <a:pt x="4334" y="31"/>
                    <a:pt x="4334" y="31"/>
                  </a:cubicBezTo>
                  <a:lnTo>
                    <a:pt x="2928" y="2"/>
                  </a:lnTo>
                  <a:cubicBezTo>
                    <a:pt x="2883" y="1"/>
                    <a:pt x="2839" y="0"/>
                    <a:pt x="2796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 flipH="1">
              <a:off x="10311138" y="1383133"/>
              <a:ext cx="22913" cy="112217"/>
            </a:xfrm>
            <a:custGeom>
              <a:avLst/>
              <a:gdLst/>
              <a:ahLst/>
              <a:cxnLst/>
              <a:rect l="l" t="t" r="r" b="b"/>
              <a:pathLst>
                <a:path w="293" h="1435" extrusionOk="0">
                  <a:moveTo>
                    <a:pt x="234" y="0"/>
                  </a:moveTo>
                  <a:cubicBezTo>
                    <a:pt x="220" y="29"/>
                    <a:pt x="190" y="366"/>
                    <a:pt x="190" y="776"/>
                  </a:cubicBezTo>
                  <a:cubicBezTo>
                    <a:pt x="190" y="996"/>
                    <a:pt x="234" y="1186"/>
                    <a:pt x="176" y="1303"/>
                  </a:cubicBezTo>
                  <a:cubicBezTo>
                    <a:pt x="146" y="1362"/>
                    <a:pt x="103" y="1391"/>
                    <a:pt x="73" y="1391"/>
                  </a:cubicBezTo>
                  <a:cubicBezTo>
                    <a:pt x="29" y="1405"/>
                    <a:pt x="15" y="1405"/>
                    <a:pt x="15" y="1405"/>
                  </a:cubicBezTo>
                  <a:cubicBezTo>
                    <a:pt x="0" y="1405"/>
                    <a:pt x="15" y="1435"/>
                    <a:pt x="73" y="1435"/>
                  </a:cubicBezTo>
                  <a:cubicBezTo>
                    <a:pt x="117" y="1435"/>
                    <a:pt x="176" y="1405"/>
                    <a:pt x="234" y="1347"/>
                  </a:cubicBezTo>
                  <a:cubicBezTo>
                    <a:pt x="264" y="1274"/>
                    <a:pt x="293" y="1171"/>
                    <a:pt x="293" y="1083"/>
                  </a:cubicBezTo>
                  <a:lnTo>
                    <a:pt x="293" y="776"/>
                  </a:lnTo>
                  <a:cubicBezTo>
                    <a:pt x="293" y="351"/>
                    <a:pt x="249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 flipH="1">
              <a:off x="10390120" y="1387669"/>
              <a:ext cx="9228" cy="27526"/>
            </a:xfrm>
            <a:custGeom>
              <a:avLst/>
              <a:gdLst/>
              <a:ahLst/>
              <a:cxnLst/>
              <a:rect l="l" t="t" r="r" b="b"/>
              <a:pathLst>
                <a:path w="118" h="352" extrusionOk="0">
                  <a:moveTo>
                    <a:pt x="59" y="1"/>
                  </a:moveTo>
                  <a:cubicBezTo>
                    <a:pt x="30" y="1"/>
                    <a:pt x="1" y="74"/>
                    <a:pt x="30" y="191"/>
                  </a:cubicBezTo>
                  <a:cubicBezTo>
                    <a:pt x="30" y="279"/>
                    <a:pt x="59" y="352"/>
                    <a:pt x="74" y="352"/>
                  </a:cubicBezTo>
                  <a:cubicBezTo>
                    <a:pt x="103" y="352"/>
                    <a:pt x="118" y="264"/>
                    <a:pt x="118" y="162"/>
                  </a:cubicBezTo>
                  <a:cubicBezTo>
                    <a:pt x="118" y="74"/>
                    <a:pt x="74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 flipH="1">
              <a:off x="10269927" y="1385401"/>
              <a:ext cx="6882" cy="26432"/>
            </a:xfrm>
            <a:custGeom>
              <a:avLst/>
              <a:gdLst/>
              <a:ahLst/>
              <a:cxnLst/>
              <a:rect l="l" t="t" r="r" b="b"/>
              <a:pathLst>
                <a:path w="88" h="338" extrusionOk="0">
                  <a:moveTo>
                    <a:pt x="29" y="0"/>
                  </a:moveTo>
                  <a:cubicBezTo>
                    <a:pt x="15" y="0"/>
                    <a:pt x="0" y="88"/>
                    <a:pt x="0" y="176"/>
                  </a:cubicBezTo>
                  <a:cubicBezTo>
                    <a:pt x="0" y="264"/>
                    <a:pt x="29" y="337"/>
                    <a:pt x="44" y="337"/>
                  </a:cubicBezTo>
                  <a:cubicBezTo>
                    <a:pt x="73" y="337"/>
                    <a:pt x="88" y="249"/>
                    <a:pt x="88" y="161"/>
                  </a:cubicBezTo>
                  <a:cubicBezTo>
                    <a:pt x="88" y="59"/>
                    <a:pt x="44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 flipH="1">
              <a:off x="10410686" y="1581135"/>
              <a:ext cx="66470" cy="119177"/>
            </a:xfrm>
            <a:custGeom>
              <a:avLst/>
              <a:gdLst/>
              <a:ahLst/>
              <a:cxnLst/>
              <a:rect l="l" t="t" r="r" b="b"/>
              <a:pathLst>
                <a:path w="850" h="1524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250"/>
                    <a:pt x="0" y="528"/>
                    <a:pt x="73" y="791"/>
                  </a:cubicBezTo>
                  <a:cubicBezTo>
                    <a:pt x="147" y="1040"/>
                    <a:pt x="308" y="1260"/>
                    <a:pt x="527" y="1406"/>
                  </a:cubicBezTo>
                  <a:cubicBezTo>
                    <a:pt x="600" y="1465"/>
                    <a:pt x="747" y="1523"/>
                    <a:pt x="747" y="1523"/>
                  </a:cubicBezTo>
                  <a:cubicBezTo>
                    <a:pt x="747" y="1494"/>
                    <a:pt x="776" y="1333"/>
                    <a:pt x="805" y="1318"/>
                  </a:cubicBezTo>
                  <a:cubicBezTo>
                    <a:pt x="849" y="1040"/>
                    <a:pt x="835" y="820"/>
                    <a:pt x="805" y="513"/>
                  </a:cubicBezTo>
                  <a:cubicBezTo>
                    <a:pt x="483" y="440"/>
                    <a:pt x="220" y="235"/>
                    <a:pt x="15" y="1"/>
                  </a:cubicBezTo>
                  <a:close/>
                </a:path>
              </a:pathLst>
            </a:custGeom>
            <a:solidFill>
              <a:srgbClr val="151F29">
                <a:alpha val="18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 flipH="1">
              <a:off x="10545815" y="1356780"/>
              <a:ext cx="53880" cy="74446"/>
            </a:xfrm>
            <a:custGeom>
              <a:avLst/>
              <a:gdLst/>
              <a:ahLst/>
              <a:cxnLst/>
              <a:rect l="l" t="t" r="r" b="b"/>
              <a:pathLst>
                <a:path w="689" h="952" extrusionOk="0">
                  <a:moveTo>
                    <a:pt x="59" y="0"/>
                  </a:moveTo>
                  <a:cubicBezTo>
                    <a:pt x="59" y="0"/>
                    <a:pt x="132" y="30"/>
                    <a:pt x="220" y="88"/>
                  </a:cubicBezTo>
                  <a:cubicBezTo>
                    <a:pt x="281" y="131"/>
                    <a:pt x="346" y="185"/>
                    <a:pt x="405" y="257"/>
                  </a:cubicBezTo>
                  <a:lnTo>
                    <a:pt x="405" y="257"/>
                  </a:lnTo>
                  <a:cubicBezTo>
                    <a:pt x="392" y="254"/>
                    <a:pt x="380" y="251"/>
                    <a:pt x="367" y="249"/>
                  </a:cubicBezTo>
                  <a:cubicBezTo>
                    <a:pt x="348" y="246"/>
                    <a:pt x="329" y="244"/>
                    <a:pt x="310" y="244"/>
                  </a:cubicBezTo>
                  <a:cubicBezTo>
                    <a:pt x="251" y="244"/>
                    <a:pt x="191" y="260"/>
                    <a:pt x="147" y="293"/>
                  </a:cubicBezTo>
                  <a:cubicBezTo>
                    <a:pt x="103" y="322"/>
                    <a:pt x="59" y="396"/>
                    <a:pt x="45" y="454"/>
                  </a:cubicBezTo>
                  <a:cubicBezTo>
                    <a:pt x="1" y="586"/>
                    <a:pt x="45" y="688"/>
                    <a:pt x="103" y="762"/>
                  </a:cubicBezTo>
                  <a:cubicBezTo>
                    <a:pt x="206" y="923"/>
                    <a:pt x="323" y="952"/>
                    <a:pt x="323" y="952"/>
                  </a:cubicBezTo>
                  <a:cubicBezTo>
                    <a:pt x="337" y="923"/>
                    <a:pt x="250" y="879"/>
                    <a:pt x="132" y="703"/>
                  </a:cubicBezTo>
                  <a:cubicBezTo>
                    <a:pt x="103" y="630"/>
                    <a:pt x="74" y="542"/>
                    <a:pt x="118" y="454"/>
                  </a:cubicBezTo>
                  <a:cubicBezTo>
                    <a:pt x="130" y="380"/>
                    <a:pt x="195" y="316"/>
                    <a:pt x="286" y="316"/>
                  </a:cubicBezTo>
                  <a:cubicBezTo>
                    <a:pt x="302" y="316"/>
                    <a:pt x="319" y="318"/>
                    <a:pt x="337" y="322"/>
                  </a:cubicBezTo>
                  <a:cubicBezTo>
                    <a:pt x="393" y="334"/>
                    <a:pt x="449" y="370"/>
                    <a:pt x="498" y="407"/>
                  </a:cubicBezTo>
                  <a:lnTo>
                    <a:pt x="498" y="407"/>
                  </a:lnTo>
                  <a:cubicBezTo>
                    <a:pt x="503" y="417"/>
                    <a:pt x="508" y="428"/>
                    <a:pt x="513" y="440"/>
                  </a:cubicBezTo>
                  <a:lnTo>
                    <a:pt x="527" y="428"/>
                  </a:lnTo>
                  <a:lnTo>
                    <a:pt x="527" y="428"/>
                  </a:lnTo>
                  <a:cubicBezTo>
                    <a:pt x="532" y="432"/>
                    <a:pt x="537" y="436"/>
                    <a:pt x="542" y="440"/>
                  </a:cubicBezTo>
                  <a:lnTo>
                    <a:pt x="689" y="542"/>
                  </a:lnTo>
                  <a:lnTo>
                    <a:pt x="616" y="381"/>
                  </a:lnTo>
                  <a:cubicBezTo>
                    <a:pt x="513" y="191"/>
                    <a:pt x="367" y="88"/>
                    <a:pt x="264" y="30"/>
                  </a:cubicBezTo>
                  <a:cubicBezTo>
                    <a:pt x="132" y="0"/>
                    <a:pt x="59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 flipH="1">
              <a:off x="10337413" y="1536014"/>
              <a:ext cx="42463" cy="9931"/>
            </a:xfrm>
            <a:custGeom>
              <a:avLst/>
              <a:gdLst/>
              <a:ahLst/>
              <a:cxnLst/>
              <a:rect l="l" t="t" r="r" b="b"/>
              <a:pathLst>
                <a:path w="543" h="127" extrusionOk="0">
                  <a:moveTo>
                    <a:pt x="35" y="1"/>
                  </a:moveTo>
                  <a:cubicBezTo>
                    <a:pt x="17" y="1"/>
                    <a:pt x="5" y="2"/>
                    <a:pt x="0" y="7"/>
                  </a:cubicBezTo>
                  <a:cubicBezTo>
                    <a:pt x="0" y="21"/>
                    <a:pt x="103" y="95"/>
                    <a:pt x="264" y="124"/>
                  </a:cubicBezTo>
                  <a:cubicBezTo>
                    <a:pt x="280" y="125"/>
                    <a:pt x="296" y="126"/>
                    <a:pt x="311" y="126"/>
                  </a:cubicBezTo>
                  <a:cubicBezTo>
                    <a:pt x="438" y="126"/>
                    <a:pt x="542" y="78"/>
                    <a:pt x="542" y="65"/>
                  </a:cubicBezTo>
                  <a:cubicBezTo>
                    <a:pt x="527" y="51"/>
                    <a:pt x="410" y="51"/>
                    <a:pt x="264" y="21"/>
                  </a:cubicBezTo>
                  <a:cubicBezTo>
                    <a:pt x="160" y="11"/>
                    <a:pt x="79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 flipH="1">
              <a:off x="10234423" y="1196470"/>
              <a:ext cx="321793" cy="145687"/>
            </a:xfrm>
            <a:custGeom>
              <a:avLst/>
              <a:gdLst/>
              <a:ahLst/>
              <a:cxnLst/>
              <a:rect l="l" t="t" r="r" b="b"/>
              <a:pathLst>
                <a:path w="4115" h="1863" extrusionOk="0">
                  <a:moveTo>
                    <a:pt x="1216" y="1"/>
                  </a:moveTo>
                  <a:cubicBezTo>
                    <a:pt x="923" y="1"/>
                    <a:pt x="587" y="15"/>
                    <a:pt x="367" y="235"/>
                  </a:cubicBezTo>
                  <a:cubicBezTo>
                    <a:pt x="118" y="469"/>
                    <a:pt x="74" y="835"/>
                    <a:pt x="89" y="1172"/>
                  </a:cubicBezTo>
                  <a:cubicBezTo>
                    <a:pt x="89" y="1348"/>
                    <a:pt x="1" y="1655"/>
                    <a:pt x="147" y="1787"/>
                  </a:cubicBezTo>
                  <a:cubicBezTo>
                    <a:pt x="178" y="1812"/>
                    <a:pt x="233" y="1820"/>
                    <a:pt x="296" y="1820"/>
                  </a:cubicBezTo>
                  <a:cubicBezTo>
                    <a:pt x="397" y="1820"/>
                    <a:pt x="521" y="1799"/>
                    <a:pt x="596" y="1799"/>
                  </a:cubicBezTo>
                  <a:cubicBezTo>
                    <a:pt x="609" y="1799"/>
                    <a:pt x="621" y="1800"/>
                    <a:pt x="630" y="1801"/>
                  </a:cubicBezTo>
                  <a:cubicBezTo>
                    <a:pt x="796" y="1835"/>
                    <a:pt x="971" y="1863"/>
                    <a:pt x="1139" y="1863"/>
                  </a:cubicBezTo>
                  <a:cubicBezTo>
                    <a:pt x="1268" y="1863"/>
                    <a:pt x="1394" y="1846"/>
                    <a:pt x="1509" y="1801"/>
                  </a:cubicBezTo>
                  <a:cubicBezTo>
                    <a:pt x="1792" y="1731"/>
                    <a:pt x="2048" y="1510"/>
                    <a:pt x="2091" y="1230"/>
                  </a:cubicBezTo>
                  <a:lnTo>
                    <a:pt x="2091" y="1230"/>
                  </a:lnTo>
                  <a:cubicBezTo>
                    <a:pt x="2065" y="1440"/>
                    <a:pt x="2068" y="1649"/>
                    <a:pt x="2124" y="1845"/>
                  </a:cubicBezTo>
                  <a:cubicBezTo>
                    <a:pt x="2266" y="1638"/>
                    <a:pt x="2397" y="1420"/>
                    <a:pt x="2537" y="1210"/>
                  </a:cubicBezTo>
                  <a:lnTo>
                    <a:pt x="2537" y="1210"/>
                  </a:lnTo>
                  <a:cubicBezTo>
                    <a:pt x="2462" y="1365"/>
                    <a:pt x="2513" y="1561"/>
                    <a:pt x="2636" y="1684"/>
                  </a:cubicBezTo>
                  <a:cubicBezTo>
                    <a:pt x="2755" y="1790"/>
                    <a:pt x="2932" y="1848"/>
                    <a:pt x="3116" y="1848"/>
                  </a:cubicBezTo>
                  <a:cubicBezTo>
                    <a:pt x="3136" y="1848"/>
                    <a:pt x="3157" y="1847"/>
                    <a:pt x="3178" y="1845"/>
                  </a:cubicBezTo>
                  <a:cubicBezTo>
                    <a:pt x="3383" y="1831"/>
                    <a:pt x="3939" y="1684"/>
                    <a:pt x="4115" y="1611"/>
                  </a:cubicBezTo>
                  <a:lnTo>
                    <a:pt x="4115" y="879"/>
                  </a:lnTo>
                  <a:cubicBezTo>
                    <a:pt x="4115" y="528"/>
                    <a:pt x="3880" y="235"/>
                    <a:pt x="3544" y="162"/>
                  </a:cubicBezTo>
                  <a:cubicBezTo>
                    <a:pt x="3441" y="118"/>
                    <a:pt x="3324" y="118"/>
                    <a:pt x="3222" y="103"/>
                  </a:cubicBezTo>
                  <a:cubicBezTo>
                    <a:pt x="2563" y="30"/>
                    <a:pt x="1904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 flipH="1">
              <a:off x="9995679" y="2350230"/>
              <a:ext cx="274326" cy="332585"/>
            </a:xfrm>
            <a:custGeom>
              <a:avLst/>
              <a:gdLst/>
              <a:ahLst/>
              <a:cxnLst/>
              <a:rect l="l" t="t" r="r" b="b"/>
              <a:pathLst>
                <a:path w="3508" h="4253" extrusionOk="0">
                  <a:moveTo>
                    <a:pt x="1627" y="1"/>
                  </a:moveTo>
                  <a:cubicBezTo>
                    <a:pt x="1421" y="1"/>
                    <a:pt x="1" y="1365"/>
                    <a:pt x="1" y="1365"/>
                  </a:cubicBezTo>
                  <a:cubicBezTo>
                    <a:pt x="1" y="1365"/>
                    <a:pt x="57" y="4252"/>
                    <a:pt x="584" y="4252"/>
                  </a:cubicBezTo>
                  <a:cubicBezTo>
                    <a:pt x="595" y="4252"/>
                    <a:pt x="605" y="4251"/>
                    <a:pt x="616" y="4249"/>
                  </a:cubicBezTo>
                  <a:cubicBezTo>
                    <a:pt x="616" y="4249"/>
                    <a:pt x="2753" y="3517"/>
                    <a:pt x="2899" y="3327"/>
                  </a:cubicBezTo>
                  <a:cubicBezTo>
                    <a:pt x="3028" y="3147"/>
                    <a:pt x="2248" y="3136"/>
                    <a:pt x="2051" y="3136"/>
                  </a:cubicBezTo>
                  <a:cubicBezTo>
                    <a:pt x="2023" y="3136"/>
                    <a:pt x="2006" y="3136"/>
                    <a:pt x="2006" y="3136"/>
                  </a:cubicBezTo>
                  <a:cubicBezTo>
                    <a:pt x="2006" y="3136"/>
                    <a:pt x="3046" y="2975"/>
                    <a:pt x="3192" y="2770"/>
                  </a:cubicBezTo>
                  <a:cubicBezTo>
                    <a:pt x="3368" y="2565"/>
                    <a:pt x="1860" y="2492"/>
                    <a:pt x="1860" y="2492"/>
                  </a:cubicBezTo>
                  <a:cubicBezTo>
                    <a:pt x="1860" y="2492"/>
                    <a:pt x="3339" y="2492"/>
                    <a:pt x="3339" y="2170"/>
                  </a:cubicBezTo>
                  <a:cubicBezTo>
                    <a:pt x="3339" y="1833"/>
                    <a:pt x="1699" y="1746"/>
                    <a:pt x="1699" y="1746"/>
                  </a:cubicBezTo>
                  <a:cubicBezTo>
                    <a:pt x="1699" y="1746"/>
                    <a:pt x="3397" y="1716"/>
                    <a:pt x="3456" y="1365"/>
                  </a:cubicBezTo>
                  <a:cubicBezTo>
                    <a:pt x="3507" y="1117"/>
                    <a:pt x="2392" y="1080"/>
                    <a:pt x="1731" y="1080"/>
                  </a:cubicBezTo>
                  <a:cubicBezTo>
                    <a:pt x="1456" y="1080"/>
                    <a:pt x="1260" y="1087"/>
                    <a:pt x="1260" y="1087"/>
                  </a:cubicBezTo>
                  <a:cubicBezTo>
                    <a:pt x="1772" y="662"/>
                    <a:pt x="1787" y="106"/>
                    <a:pt x="1640" y="3"/>
                  </a:cubicBezTo>
                  <a:cubicBezTo>
                    <a:pt x="1637" y="2"/>
                    <a:pt x="1632" y="1"/>
                    <a:pt x="1627" y="1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 flipH="1">
              <a:off x="10221831" y="1894794"/>
              <a:ext cx="805851" cy="852615"/>
            </a:xfrm>
            <a:custGeom>
              <a:avLst/>
              <a:gdLst/>
              <a:ahLst/>
              <a:cxnLst/>
              <a:rect l="l" t="t" r="r" b="b"/>
              <a:pathLst>
                <a:path w="10305" h="10903" extrusionOk="0">
                  <a:moveTo>
                    <a:pt x="1111" y="1"/>
                  </a:moveTo>
                  <a:cubicBezTo>
                    <a:pt x="1111" y="1"/>
                    <a:pt x="130" y="2709"/>
                    <a:pt x="57" y="7043"/>
                  </a:cubicBezTo>
                  <a:cubicBezTo>
                    <a:pt x="0" y="10403"/>
                    <a:pt x="2392" y="10902"/>
                    <a:pt x="3960" y="10902"/>
                  </a:cubicBezTo>
                  <a:cubicBezTo>
                    <a:pt x="4413" y="10902"/>
                    <a:pt x="4798" y="10860"/>
                    <a:pt x="5034" y="10834"/>
                  </a:cubicBezTo>
                  <a:cubicBezTo>
                    <a:pt x="6103" y="10702"/>
                    <a:pt x="10305" y="10102"/>
                    <a:pt x="10305" y="10102"/>
                  </a:cubicBezTo>
                  <a:lnTo>
                    <a:pt x="9704" y="7174"/>
                  </a:lnTo>
                  <a:cubicBezTo>
                    <a:pt x="9704" y="7174"/>
                    <a:pt x="7128" y="7540"/>
                    <a:pt x="4303" y="7540"/>
                  </a:cubicBezTo>
                  <a:cubicBezTo>
                    <a:pt x="3014" y="7540"/>
                    <a:pt x="4449" y="543"/>
                    <a:pt x="4449" y="54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 flipH="1">
              <a:off x="9839434" y="2696186"/>
              <a:ext cx="941137" cy="2037814"/>
            </a:xfrm>
            <a:custGeom>
              <a:avLst/>
              <a:gdLst/>
              <a:ahLst/>
              <a:cxnLst/>
              <a:rect l="l" t="t" r="r" b="b"/>
              <a:pathLst>
                <a:path w="12035" h="26059" extrusionOk="0">
                  <a:moveTo>
                    <a:pt x="5739" y="1"/>
                  </a:moveTo>
                  <a:lnTo>
                    <a:pt x="1" y="630"/>
                  </a:lnTo>
                  <a:lnTo>
                    <a:pt x="5285" y="26059"/>
                  </a:lnTo>
                  <a:lnTo>
                    <a:pt x="12034" y="26059"/>
                  </a:lnTo>
                  <a:lnTo>
                    <a:pt x="57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 flipH="1">
              <a:off x="10099294" y="2659588"/>
              <a:ext cx="256574" cy="237024"/>
            </a:xfrm>
            <a:custGeom>
              <a:avLst/>
              <a:gdLst/>
              <a:ahLst/>
              <a:cxnLst/>
              <a:rect l="l" t="t" r="r" b="b"/>
              <a:pathLst>
                <a:path w="3281" h="3031" extrusionOk="0">
                  <a:moveTo>
                    <a:pt x="2548" y="0"/>
                  </a:moveTo>
                  <a:lnTo>
                    <a:pt x="1" y="469"/>
                  </a:lnTo>
                  <a:lnTo>
                    <a:pt x="586" y="3030"/>
                  </a:lnTo>
                  <a:lnTo>
                    <a:pt x="3280" y="469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 flipH="1">
              <a:off x="10256163" y="2681328"/>
              <a:ext cx="41290" cy="232489"/>
            </a:xfrm>
            <a:custGeom>
              <a:avLst/>
              <a:gdLst/>
              <a:ahLst/>
              <a:cxnLst/>
              <a:rect l="l" t="t" r="r" b="b"/>
              <a:pathLst>
                <a:path w="528" h="2973" extrusionOk="0">
                  <a:moveTo>
                    <a:pt x="15" y="0"/>
                  </a:moveTo>
                  <a:cubicBezTo>
                    <a:pt x="1" y="0"/>
                    <a:pt x="15" y="191"/>
                    <a:pt x="74" y="454"/>
                  </a:cubicBezTo>
                  <a:cubicBezTo>
                    <a:pt x="132" y="732"/>
                    <a:pt x="191" y="1113"/>
                    <a:pt x="279" y="1537"/>
                  </a:cubicBezTo>
                  <a:cubicBezTo>
                    <a:pt x="337" y="1742"/>
                    <a:pt x="366" y="1947"/>
                    <a:pt x="410" y="2123"/>
                  </a:cubicBezTo>
                  <a:cubicBezTo>
                    <a:pt x="440" y="2313"/>
                    <a:pt x="454" y="2474"/>
                    <a:pt x="440" y="2606"/>
                  </a:cubicBezTo>
                  <a:cubicBezTo>
                    <a:pt x="410" y="2752"/>
                    <a:pt x="381" y="2855"/>
                    <a:pt x="337" y="2899"/>
                  </a:cubicBezTo>
                  <a:cubicBezTo>
                    <a:pt x="279" y="2928"/>
                    <a:pt x="220" y="2914"/>
                    <a:pt x="220" y="2928"/>
                  </a:cubicBezTo>
                  <a:cubicBezTo>
                    <a:pt x="220" y="2943"/>
                    <a:pt x="235" y="2943"/>
                    <a:pt x="264" y="2972"/>
                  </a:cubicBezTo>
                  <a:cubicBezTo>
                    <a:pt x="279" y="2972"/>
                    <a:pt x="308" y="2972"/>
                    <a:pt x="352" y="2943"/>
                  </a:cubicBezTo>
                  <a:cubicBezTo>
                    <a:pt x="440" y="2884"/>
                    <a:pt x="454" y="2767"/>
                    <a:pt x="498" y="2635"/>
                  </a:cubicBezTo>
                  <a:cubicBezTo>
                    <a:pt x="528" y="2489"/>
                    <a:pt x="513" y="2313"/>
                    <a:pt x="484" y="2123"/>
                  </a:cubicBezTo>
                  <a:lnTo>
                    <a:pt x="366" y="1523"/>
                  </a:lnTo>
                  <a:cubicBezTo>
                    <a:pt x="293" y="1098"/>
                    <a:pt x="205" y="718"/>
                    <a:pt x="147" y="439"/>
                  </a:cubicBezTo>
                  <a:cubicBezTo>
                    <a:pt x="74" y="161"/>
                    <a:pt x="44" y="0"/>
                    <a:pt x="15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 flipH="1">
              <a:off x="10213779" y="2692745"/>
              <a:ext cx="137476" cy="485466"/>
            </a:xfrm>
            <a:custGeom>
              <a:avLst/>
              <a:gdLst/>
              <a:ahLst/>
              <a:cxnLst/>
              <a:rect l="l" t="t" r="r" b="b"/>
              <a:pathLst>
                <a:path w="1758" h="6208" extrusionOk="0">
                  <a:moveTo>
                    <a:pt x="0" y="1"/>
                  </a:moveTo>
                  <a:cubicBezTo>
                    <a:pt x="0" y="15"/>
                    <a:pt x="15" y="88"/>
                    <a:pt x="44" y="250"/>
                  </a:cubicBezTo>
                  <a:cubicBezTo>
                    <a:pt x="88" y="425"/>
                    <a:pt x="161" y="645"/>
                    <a:pt x="235" y="908"/>
                  </a:cubicBezTo>
                  <a:cubicBezTo>
                    <a:pt x="396" y="1494"/>
                    <a:pt x="615" y="2270"/>
                    <a:pt x="850" y="3104"/>
                  </a:cubicBezTo>
                  <a:cubicBezTo>
                    <a:pt x="1098" y="3953"/>
                    <a:pt x="1318" y="4729"/>
                    <a:pt x="1479" y="5300"/>
                  </a:cubicBezTo>
                  <a:cubicBezTo>
                    <a:pt x="1552" y="5564"/>
                    <a:pt x="1611" y="5783"/>
                    <a:pt x="1655" y="5974"/>
                  </a:cubicBezTo>
                  <a:cubicBezTo>
                    <a:pt x="1699" y="6120"/>
                    <a:pt x="1728" y="6208"/>
                    <a:pt x="1728" y="6208"/>
                  </a:cubicBezTo>
                  <a:cubicBezTo>
                    <a:pt x="1757" y="6208"/>
                    <a:pt x="1728" y="6120"/>
                    <a:pt x="1713" y="5988"/>
                  </a:cubicBezTo>
                  <a:cubicBezTo>
                    <a:pt x="1684" y="5827"/>
                    <a:pt x="1625" y="5608"/>
                    <a:pt x="1552" y="5315"/>
                  </a:cubicBezTo>
                  <a:cubicBezTo>
                    <a:pt x="1406" y="4744"/>
                    <a:pt x="1201" y="3953"/>
                    <a:pt x="967" y="3090"/>
                  </a:cubicBezTo>
                  <a:cubicBezTo>
                    <a:pt x="732" y="2240"/>
                    <a:pt x="484" y="1450"/>
                    <a:pt x="308" y="894"/>
                  </a:cubicBezTo>
                  <a:cubicBezTo>
                    <a:pt x="220" y="630"/>
                    <a:pt x="147" y="381"/>
                    <a:pt x="88" y="235"/>
                  </a:cubicBezTo>
                  <a:cubicBezTo>
                    <a:pt x="30" y="8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 flipH="1">
              <a:off x="10313404" y="2748814"/>
              <a:ext cx="400775" cy="1977209"/>
            </a:xfrm>
            <a:custGeom>
              <a:avLst/>
              <a:gdLst/>
              <a:ahLst/>
              <a:cxnLst/>
              <a:rect l="l" t="t" r="r" b="b"/>
              <a:pathLst>
                <a:path w="5125" h="25284" extrusionOk="0">
                  <a:moveTo>
                    <a:pt x="1" y="1"/>
                  </a:moveTo>
                  <a:lnTo>
                    <a:pt x="1" y="74"/>
                  </a:lnTo>
                  <a:cubicBezTo>
                    <a:pt x="30" y="118"/>
                    <a:pt x="30" y="191"/>
                    <a:pt x="45" y="264"/>
                  </a:cubicBezTo>
                  <a:cubicBezTo>
                    <a:pt x="74" y="455"/>
                    <a:pt x="118" y="718"/>
                    <a:pt x="176" y="1026"/>
                  </a:cubicBezTo>
                  <a:cubicBezTo>
                    <a:pt x="279" y="1655"/>
                    <a:pt x="440" y="2592"/>
                    <a:pt x="645" y="3749"/>
                  </a:cubicBezTo>
                  <a:cubicBezTo>
                    <a:pt x="1055" y="6047"/>
                    <a:pt x="1655" y="9224"/>
                    <a:pt x="2343" y="12708"/>
                  </a:cubicBezTo>
                  <a:cubicBezTo>
                    <a:pt x="3060" y="16192"/>
                    <a:pt x="3734" y="19354"/>
                    <a:pt x="4246" y="21624"/>
                  </a:cubicBezTo>
                  <a:cubicBezTo>
                    <a:pt x="4510" y="22765"/>
                    <a:pt x="4729" y="23673"/>
                    <a:pt x="4876" y="24317"/>
                  </a:cubicBezTo>
                  <a:cubicBezTo>
                    <a:pt x="4883" y="24344"/>
                    <a:pt x="4891" y="24371"/>
                    <a:pt x="4898" y="24398"/>
                  </a:cubicBezTo>
                  <a:lnTo>
                    <a:pt x="4898" y="24398"/>
                  </a:lnTo>
                  <a:cubicBezTo>
                    <a:pt x="4891" y="24367"/>
                    <a:pt x="4883" y="24335"/>
                    <a:pt x="4876" y="24303"/>
                  </a:cubicBezTo>
                  <a:cubicBezTo>
                    <a:pt x="4744" y="23644"/>
                    <a:pt x="4539" y="22722"/>
                    <a:pt x="4290" y="21594"/>
                  </a:cubicBezTo>
                  <a:cubicBezTo>
                    <a:pt x="3792" y="19296"/>
                    <a:pt x="3119" y="16148"/>
                    <a:pt x="2416" y="12664"/>
                  </a:cubicBezTo>
                  <a:cubicBezTo>
                    <a:pt x="1728" y="9180"/>
                    <a:pt x="1128" y="6003"/>
                    <a:pt x="703" y="3705"/>
                  </a:cubicBezTo>
                  <a:cubicBezTo>
                    <a:pt x="498" y="2563"/>
                    <a:pt x="323" y="1626"/>
                    <a:pt x="206" y="982"/>
                  </a:cubicBezTo>
                  <a:cubicBezTo>
                    <a:pt x="132" y="674"/>
                    <a:pt x="103" y="440"/>
                    <a:pt x="59" y="250"/>
                  </a:cubicBezTo>
                  <a:cubicBezTo>
                    <a:pt x="45" y="177"/>
                    <a:pt x="45" y="118"/>
                    <a:pt x="30" y="74"/>
                  </a:cubicBezTo>
                  <a:cubicBezTo>
                    <a:pt x="1" y="16"/>
                    <a:pt x="1" y="1"/>
                    <a:pt x="1" y="1"/>
                  </a:cubicBezTo>
                  <a:close/>
                  <a:moveTo>
                    <a:pt x="4898" y="24398"/>
                  </a:moveTo>
                  <a:lnTo>
                    <a:pt x="4898" y="24398"/>
                  </a:lnTo>
                  <a:cubicBezTo>
                    <a:pt x="4961" y="24662"/>
                    <a:pt x="5011" y="24877"/>
                    <a:pt x="5037" y="25035"/>
                  </a:cubicBezTo>
                  <a:cubicBezTo>
                    <a:pt x="5051" y="25108"/>
                    <a:pt x="5081" y="25181"/>
                    <a:pt x="5081" y="25210"/>
                  </a:cubicBezTo>
                  <a:cubicBezTo>
                    <a:pt x="5125" y="25254"/>
                    <a:pt x="5125" y="25283"/>
                    <a:pt x="5125" y="25283"/>
                  </a:cubicBezTo>
                  <a:lnTo>
                    <a:pt x="5125" y="25283"/>
                  </a:lnTo>
                  <a:cubicBezTo>
                    <a:pt x="5125" y="25283"/>
                    <a:pt x="5125" y="25269"/>
                    <a:pt x="5110" y="25239"/>
                  </a:cubicBezTo>
                  <a:cubicBezTo>
                    <a:pt x="5095" y="25181"/>
                    <a:pt x="5066" y="25122"/>
                    <a:pt x="5051" y="25049"/>
                  </a:cubicBezTo>
                  <a:cubicBezTo>
                    <a:pt x="5025" y="24902"/>
                    <a:pt x="4974" y="24670"/>
                    <a:pt x="4898" y="24398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 flipH="1">
              <a:off x="9904734" y="3923453"/>
              <a:ext cx="128248" cy="596510"/>
            </a:xfrm>
            <a:custGeom>
              <a:avLst/>
              <a:gdLst/>
              <a:ahLst/>
              <a:cxnLst/>
              <a:rect l="l" t="t" r="r" b="b"/>
              <a:pathLst>
                <a:path w="1640" h="7628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15"/>
                    <a:pt x="337" y="1728"/>
                    <a:pt x="776" y="3821"/>
                  </a:cubicBezTo>
                  <a:cubicBezTo>
                    <a:pt x="1215" y="5929"/>
                    <a:pt x="1596" y="7627"/>
                    <a:pt x="1611" y="7627"/>
                  </a:cubicBezTo>
                  <a:cubicBezTo>
                    <a:pt x="1640" y="7627"/>
                    <a:pt x="1303" y="5929"/>
                    <a:pt x="864" y="3806"/>
                  </a:cubicBezTo>
                  <a:cubicBezTo>
                    <a:pt x="425" y="1698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2D6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 flipH="1">
              <a:off x="9786807" y="3069433"/>
              <a:ext cx="454577" cy="974294"/>
            </a:xfrm>
            <a:custGeom>
              <a:avLst/>
              <a:gdLst/>
              <a:ahLst/>
              <a:cxnLst/>
              <a:rect l="l" t="t" r="r" b="b"/>
              <a:pathLst>
                <a:path w="5813" h="12459" extrusionOk="0">
                  <a:moveTo>
                    <a:pt x="1" y="0"/>
                  </a:moveTo>
                  <a:lnTo>
                    <a:pt x="103" y="103"/>
                  </a:lnTo>
                  <a:cubicBezTo>
                    <a:pt x="206" y="176"/>
                    <a:pt x="323" y="264"/>
                    <a:pt x="469" y="381"/>
                  </a:cubicBezTo>
                  <a:cubicBezTo>
                    <a:pt x="806" y="615"/>
                    <a:pt x="1260" y="966"/>
                    <a:pt x="1831" y="1391"/>
                  </a:cubicBezTo>
                  <a:cubicBezTo>
                    <a:pt x="2416" y="1801"/>
                    <a:pt x="3090" y="2298"/>
                    <a:pt x="3836" y="2869"/>
                  </a:cubicBezTo>
                  <a:cubicBezTo>
                    <a:pt x="4041" y="3001"/>
                    <a:pt x="4232" y="3148"/>
                    <a:pt x="4422" y="3294"/>
                  </a:cubicBezTo>
                  <a:cubicBezTo>
                    <a:pt x="4612" y="3440"/>
                    <a:pt x="4832" y="3587"/>
                    <a:pt x="5008" y="3748"/>
                  </a:cubicBezTo>
                  <a:cubicBezTo>
                    <a:pt x="5212" y="3909"/>
                    <a:pt x="5403" y="4099"/>
                    <a:pt x="5520" y="4319"/>
                  </a:cubicBezTo>
                  <a:cubicBezTo>
                    <a:pt x="5652" y="4538"/>
                    <a:pt x="5725" y="4787"/>
                    <a:pt x="5725" y="5051"/>
                  </a:cubicBezTo>
                  <a:cubicBezTo>
                    <a:pt x="5725" y="5578"/>
                    <a:pt x="5505" y="6075"/>
                    <a:pt x="5344" y="6544"/>
                  </a:cubicBezTo>
                  <a:cubicBezTo>
                    <a:pt x="5154" y="7042"/>
                    <a:pt x="4993" y="7495"/>
                    <a:pt x="4832" y="7935"/>
                  </a:cubicBezTo>
                  <a:cubicBezTo>
                    <a:pt x="4495" y="8813"/>
                    <a:pt x="4202" y="9604"/>
                    <a:pt x="3968" y="10277"/>
                  </a:cubicBezTo>
                  <a:cubicBezTo>
                    <a:pt x="3734" y="10965"/>
                    <a:pt x="3529" y="11492"/>
                    <a:pt x="3397" y="11873"/>
                  </a:cubicBezTo>
                  <a:cubicBezTo>
                    <a:pt x="3353" y="12063"/>
                    <a:pt x="3295" y="12195"/>
                    <a:pt x="3251" y="12312"/>
                  </a:cubicBezTo>
                  <a:cubicBezTo>
                    <a:pt x="3222" y="12400"/>
                    <a:pt x="3207" y="12458"/>
                    <a:pt x="3207" y="12458"/>
                  </a:cubicBezTo>
                  <a:cubicBezTo>
                    <a:pt x="3222" y="12458"/>
                    <a:pt x="3236" y="12400"/>
                    <a:pt x="3280" y="12312"/>
                  </a:cubicBezTo>
                  <a:cubicBezTo>
                    <a:pt x="3309" y="12224"/>
                    <a:pt x="3368" y="12078"/>
                    <a:pt x="3441" y="11887"/>
                  </a:cubicBezTo>
                  <a:cubicBezTo>
                    <a:pt x="3588" y="11507"/>
                    <a:pt x="3792" y="10980"/>
                    <a:pt x="4041" y="10321"/>
                  </a:cubicBezTo>
                  <a:cubicBezTo>
                    <a:pt x="4305" y="9647"/>
                    <a:pt x="4598" y="8857"/>
                    <a:pt x="4920" y="7979"/>
                  </a:cubicBezTo>
                  <a:cubicBezTo>
                    <a:pt x="5081" y="7525"/>
                    <a:pt x="5256" y="7056"/>
                    <a:pt x="5432" y="6588"/>
                  </a:cubicBezTo>
                  <a:cubicBezTo>
                    <a:pt x="5593" y="6105"/>
                    <a:pt x="5813" y="5622"/>
                    <a:pt x="5813" y="5051"/>
                  </a:cubicBezTo>
                  <a:cubicBezTo>
                    <a:pt x="5813" y="4773"/>
                    <a:pt x="5740" y="4494"/>
                    <a:pt x="5593" y="4260"/>
                  </a:cubicBezTo>
                  <a:cubicBezTo>
                    <a:pt x="5447" y="4041"/>
                    <a:pt x="5271" y="3836"/>
                    <a:pt x="5066" y="3675"/>
                  </a:cubicBezTo>
                  <a:cubicBezTo>
                    <a:pt x="4861" y="3514"/>
                    <a:pt x="4671" y="3367"/>
                    <a:pt x="4466" y="3221"/>
                  </a:cubicBezTo>
                  <a:cubicBezTo>
                    <a:pt x="4261" y="3074"/>
                    <a:pt x="4056" y="2943"/>
                    <a:pt x="3880" y="2796"/>
                  </a:cubicBezTo>
                  <a:cubicBezTo>
                    <a:pt x="3134" y="2255"/>
                    <a:pt x="2446" y="1757"/>
                    <a:pt x="1860" y="1332"/>
                  </a:cubicBezTo>
                  <a:cubicBezTo>
                    <a:pt x="1274" y="908"/>
                    <a:pt x="821" y="586"/>
                    <a:pt x="499" y="351"/>
                  </a:cubicBezTo>
                  <a:cubicBezTo>
                    <a:pt x="352" y="234"/>
                    <a:pt x="220" y="161"/>
                    <a:pt x="133" y="88"/>
                  </a:cubicBezTo>
                  <a:cubicBezTo>
                    <a:pt x="45" y="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 flipH="1">
              <a:off x="8936226" y="2352732"/>
              <a:ext cx="1159706" cy="95091"/>
            </a:xfrm>
            <a:custGeom>
              <a:avLst/>
              <a:gdLst/>
              <a:ahLst/>
              <a:cxnLst/>
              <a:rect l="l" t="t" r="r" b="b"/>
              <a:pathLst>
                <a:path w="14830" h="1216" extrusionOk="0">
                  <a:moveTo>
                    <a:pt x="0" y="1"/>
                  </a:moveTo>
                  <a:lnTo>
                    <a:pt x="0" y="1216"/>
                  </a:lnTo>
                  <a:lnTo>
                    <a:pt x="14830" y="1216"/>
                  </a:lnTo>
                  <a:lnTo>
                    <a:pt x="148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 flipH="1">
              <a:off x="9106784" y="2440863"/>
              <a:ext cx="90477" cy="2433975"/>
            </a:xfrm>
            <a:custGeom>
              <a:avLst/>
              <a:gdLst/>
              <a:ahLst/>
              <a:cxnLst/>
              <a:rect l="l" t="t" r="r" b="b"/>
              <a:pathLst>
                <a:path w="1157" h="31125" extrusionOk="0">
                  <a:moveTo>
                    <a:pt x="0" y="1"/>
                  </a:moveTo>
                  <a:lnTo>
                    <a:pt x="0" y="31125"/>
                  </a:lnTo>
                  <a:lnTo>
                    <a:pt x="556" y="31125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 flipH="1">
              <a:off x="9817697" y="2432887"/>
              <a:ext cx="90556" cy="2451101"/>
            </a:xfrm>
            <a:custGeom>
              <a:avLst/>
              <a:gdLst/>
              <a:ahLst/>
              <a:cxnLst/>
              <a:rect l="l" t="t" r="r" b="b"/>
              <a:pathLst>
                <a:path w="1158" h="31344" extrusionOk="0">
                  <a:moveTo>
                    <a:pt x="1" y="0"/>
                  </a:moveTo>
                  <a:lnTo>
                    <a:pt x="1" y="31344"/>
                  </a:lnTo>
                  <a:lnTo>
                    <a:pt x="557" y="31344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 flipH="1">
              <a:off x="9197181" y="3357912"/>
              <a:ext cx="640067" cy="51534"/>
            </a:xfrm>
            <a:custGeom>
              <a:avLst/>
              <a:gdLst/>
              <a:ahLst/>
              <a:cxnLst/>
              <a:rect l="l" t="t" r="r" b="b"/>
              <a:pathLst>
                <a:path w="8185" h="659" extrusionOk="0">
                  <a:moveTo>
                    <a:pt x="1" y="0"/>
                  </a:moveTo>
                  <a:lnTo>
                    <a:pt x="1" y="659"/>
                  </a:lnTo>
                  <a:lnTo>
                    <a:pt x="8184" y="659"/>
                  </a:lnTo>
                  <a:lnTo>
                    <a:pt x="8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 flipH="1">
              <a:off x="10337412" y="1455233"/>
              <a:ext cx="281755" cy="419152"/>
            </a:xfrm>
            <a:custGeom>
              <a:avLst/>
              <a:gdLst/>
              <a:ahLst/>
              <a:cxnLst/>
              <a:rect l="l" t="t" r="r" b="b"/>
              <a:pathLst>
                <a:path w="3603" h="5360" extrusionOk="0">
                  <a:moveTo>
                    <a:pt x="294" y="0"/>
                  </a:moveTo>
                  <a:cubicBezTo>
                    <a:pt x="294" y="0"/>
                    <a:pt x="294" y="30"/>
                    <a:pt x="279" y="103"/>
                  </a:cubicBezTo>
                  <a:cubicBezTo>
                    <a:pt x="250" y="176"/>
                    <a:pt x="235" y="278"/>
                    <a:pt x="220" y="396"/>
                  </a:cubicBezTo>
                  <a:cubicBezTo>
                    <a:pt x="176" y="659"/>
                    <a:pt x="103" y="1040"/>
                    <a:pt x="74" y="1494"/>
                  </a:cubicBezTo>
                  <a:cubicBezTo>
                    <a:pt x="30" y="1977"/>
                    <a:pt x="1" y="2518"/>
                    <a:pt x="74" y="3148"/>
                  </a:cubicBezTo>
                  <a:cubicBezTo>
                    <a:pt x="103" y="3455"/>
                    <a:pt x="162" y="3763"/>
                    <a:pt x="279" y="4099"/>
                  </a:cubicBezTo>
                  <a:cubicBezTo>
                    <a:pt x="367" y="4407"/>
                    <a:pt x="528" y="4744"/>
                    <a:pt x="806" y="4992"/>
                  </a:cubicBezTo>
                  <a:cubicBezTo>
                    <a:pt x="1069" y="5241"/>
                    <a:pt x="1410" y="5360"/>
                    <a:pt x="1731" y="5360"/>
                  </a:cubicBezTo>
                  <a:cubicBezTo>
                    <a:pt x="1749" y="5360"/>
                    <a:pt x="1768" y="5359"/>
                    <a:pt x="1787" y="5358"/>
                  </a:cubicBezTo>
                  <a:cubicBezTo>
                    <a:pt x="2138" y="5344"/>
                    <a:pt x="2446" y="5227"/>
                    <a:pt x="2724" y="5066"/>
                  </a:cubicBezTo>
                  <a:cubicBezTo>
                    <a:pt x="3002" y="4905"/>
                    <a:pt x="3207" y="4656"/>
                    <a:pt x="3324" y="4407"/>
                  </a:cubicBezTo>
                  <a:cubicBezTo>
                    <a:pt x="3456" y="4173"/>
                    <a:pt x="3529" y="3909"/>
                    <a:pt x="3544" y="3675"/>
                  </a:cubicBezTo>
                  <a:cubicBezTo>
                    <a:pt x="3602" y="3192"/>
                    <a:pt x="3514" y="2811"/>
                    <a:pt x="3426" y="2577"/>
                  </a:cubicBezTo>
                  <a:cubicBezTo>
                    <a:pt x="3383" y="2445"/>
                    <a:pt x="3353" y="2357"/>
                    <a:pt x="3309" y="2299"/>
                  </a:cubicBezTo>
                  <a:cubicBezTo>
                    <a:pt x="3280" y="2255"/>
                    <a:pt x="3251" y="2211"/>
                    <a:pt x="3251" y="2211"/>
                  </a:cubicBezTo>
                  <a:lnTo>
                    <a:pt x="3251" y="2211"/>
                  </a:lnTo>
                  <a:cubicBezTo>
                    <a:pt x="3236" y="2211"/>
                    <a:pt x="3309" y="2343"/>
                    <a:pt x="3397" y="2577"/>
                  </a:cubicBezTo>
                  <a:cubicBezTo>
                    <a:pt x="3470" y="2811"/>
                    <a:pt x="3544" y="3206"/>
                    <a:pt x="3485" y="3660"/>
                  </a:cubicBezTo>
                  <a:cubicBezTo>
                    <a:pt x="3441" y="4114"/>
                    <a:pt x="3192" y="4670"/>
                    <a:pt x="2680" y="4992"/>
                  </a:cubicBezTo>
                  <a:cubicBezTo>
                    <a:pt x="2431" y="5153"/>
                    <a:pt x="2124" y="5271"/>
                    <a:pt x="1787" y="5271"/>
                  </a:cubicBezTo>
                  <a:cubicBezTo>
                    <a:pt x="1465" y="5271"/>
                    <a:pt x="1128" y="5153"/>
                    <a:pt x="879" y="4919"/>
                  </a:cubicBezTo>
                  <a:cubicBezTo>
                    <a:pt x="616" y="4685"/>
                    <a:pt x="469" y="4378"/>
                    <a:pt x="367" y="4055"/>
                  </a:cubicBezTo>
                  <a:cubicBezTo>
                    <a:pt x="279" y="3748"/>
                    <a:pt x="206" y="3441"/>
                    <a:pt x="162" y="3133"/>
                  </a:cubicBezTo>
                  <a:cubicBezTo>
                    <a:pt x="89" y="2518"/>
                    <a:pt x="103" y="1962"/>
                    <a:pt x="147" y="1494"/>
                  </a:cubicBezTo>
                  <a:cubicBezTo>
                    <a:pt x="176" y="1040"/>
                    <a:pt x="220" y="659"/>
                    <a:pt x="250" y="396"/>
                  </a:cubicBezTo>
                  <a:cubicBezTo>
                    <a:pt x="279" y="293"/>
                    <a:pt x="279" y="176"/>
                    <a:pt x="294" y="103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 flipH="1">
              <a:off x="10073018" y="1863905"/>
              <a:ext cx="389280" cy="504546"/>
            </a:xfrm>
            <a:custGeom>
              <a:avLst/>
              <a:gdLst/>
              <a:ahLst/>
              <a:cxnLst/>
              <a:rect l="l" t="t" r="r" b="b"/>
              <a:pathLst>
                <a:path w="4978" h="6452" extrusionOk="0">
                  <a:moveTo>
                    <a:pt x="516" y="2734"/>
                  </a:moveTo>
                  <a:cubicBezTo>
                    <a:pt x="535" y="2734"/>
                    <a:pt x="553" y="2735"/>
                    <a:pt x="571" y="2738"/>
                  </a:cubicBezTo>
                  <a:cubicBezTo>
                    <a:pt x="626" y="2742"/>
                    <a:pt x="678" y="2757"/>
                    <a:pt x="727" y="2781"/>
                  </a:cubicBezTo>
                  <a:lnTo>
                    <a:pt x="727" y="2781"/>
                  </a:lnTo>
                  <a:cubicBezTo>
                    <a:pt x="729" y="2894"/>
                    <a:pt x="723" y="3010"/>
                    <a:pt x="703" y="3119"/>
                  </a:cubicBezTo>
                  <a:cubicBezTo>
                    <a:pt x="688" y="3192"/>
                    <a:pt x="645" y="3265"/>
                    <a:pt x="586" y="3324"/>
                  </a:cubicBezTo>
                  <a:cubicBezTo>
                    <a:pt x="530" y="3346"/>
                    <a:pt x="474" y="3377"/>
                    <a:pt x="417" y="3377"/>
                  </a:cubicBezTo>
                  <a:cubicBezTo>
                    <a:pt x="400" y="3377"/>
                    <a:pt x="383" y="3375"/>
                    <a:pt x="366" y="3368"/>
                  </a:cubicBezTo>
                  <a:cubicBezTo>
                    <a:pt x="220" y="3338"/>
                    <a:pt x="103" y="3148"/>
                    <a:pt x="147" y="2987"/>
                  </a:cubicBezTo>
                  <a:cubicBezTo>
                    <a:pt x="199" y="2843"/>
                    <a:pt x="358" y="2734"/>
                    <a:pt x="516" y="2734"/>
                  </a:cubicBezTo>
                  <a:close/>
                  <a:moveTo>
                    <a:pt x="147" y="1"/>
                  </a:moveTo>
                  <a:cubicBezTo>
                    <a:pt x="147" y="30"/>
                    <a:pt x="176" y="59"/>
                    <a:pt x="191" y="132"/>
                  </a:cubicBezTo>
                  <a:cubicBezTo>
                    <a:pt x="205" y="206"/>
                    <a:pt x="249" y="323"/>
                    <a:pt x="293" y="469"/>
                  </a:cubicBezTo>
                  <a:cubicBezTo>
                    <a:pt x="396" y="762"/>
                    <a:pt x="513" y="1172"/>
                    <a:pt x="615" y="1728"/>
                  </a:cubicBezTo>
                  <a:cubicBezTo>
                    <a:pt x="659" y="2006"/>
                    <a:pt x="703" y="2299"/>
                    <a:pt x="718" y="2621"/>
                  </a:cubicBezTo>
                  <a:cubicBezTo>
                    <a:pt x="720" y="2647"/>
                    <a:pt x="722" y="2673"/>
                    <a:pt x="724" y="2699"/>
                  </a:cubicBezTo>
                  <a:lnTo>
                    <a:pt x="724" y="2699"/>
                  </a:lnTo>
                  <a:cubicBezTo>
                    <a:pt x="675" y="2680"/>
                    <a:pt x="624" y="2669"/>
                    <a:pt x="571" y="2665"/>
                  </a:cubicBezTo>
                  <a:cubicBezTo>
                    <a:pt x="551" y="2662"/>
                    <a:pt x="529" y="2661"/>
                    <a:pt x="508" y="2661"/>
                  </a:cubicBezTo>
                  <a:cubicBezTo>
                    <a:pt x="320" y="2661"/>
                    <a:pt x="125" y="2775"/>
                    <a:pt x="59" y="2972"/>
                  </a:cubicBezTo>
                  <a:cubicBezTo>
                    <a:pt x="0" y="3192"/>
                    <a:pt x="147" y="3412"/>
                    <a:pt x="352" y="3470"/>
                  </a:cubicBezTo>
                  <a:cubicBezTo>
                    <a:pt x="367" y="3472"/>
                    <a:pt x="382" y="3473"/>
                    <a:pt x="396" y="3473"/>
                  </a:cubicBezTo>
                  <a:cubicBezTo>
                    <a:pt x="495" y="3473"/>
                    <a:pt x="581" y="3431"/>
                    <a:pt x="645" y="3368"/>
                  </a:cubicBezTo>
                  <a:cubicBezTo>
                    <a:pt x="718" y="3295"/>
                    <a:pt x="762" y="3207"/>
                    <a:pt x="776" y="3119"/>
                  </a:cubicBezTo>
                  <a:cubicBezTo>
                    <a:pt x="808" y="3016"/>
                    <a:pt x="814" y="2921"/>
                    <a:pt x="810" y="2830"/>
                  </a:cubicBezTo>
                  <a:lnTo>
                    <a:pt x="810" y="2830"/>
                  </a:lnTo>
                  <a:cubicBezTo>
                    <a:pt x="894" y="2890"/>
                    <a:pt x="963" y="2973"/>
                    <a:pt x="1011" y="3060"/>
                  </a:cubicBezTo>
                  <a:cubicBezTo>
                    <a:pt x="1098" y="3251"/>
                    <a:pt x="1128" y="3441"/>
                    <a:pt x="1098" y="3646"/>
                  </a:cubicBezTo>
                  <a:cubicBezTo>
                    <a:pt x="1069" y="4056"/>
                    <a:pt x="879" y="4451"/>
                    <a:pt x="923" y="4876"/>
                  </a:cubicBezTo>
                  <a:cubicBezTo>
                    <a:pt x="937" y="5300"/>
                    <a:pt x="1142" y="5666"/>
                    <a:pt x="1391" y="5930"/>
                  </a:cubicBezTo>
                  <a:cubicBezTo>
                    <a:pt x="1669" y="6208"/>
                    <a:pt x="2006" y="6398"/>
                    <a:pt x="2328" y="6427"/>
                  </a:cubicBezTo>
                  <a:cubicBezTo>
                    <a:pt x="2424" y="6444"/>
                    <a:pt x="2518" y="6451"/>
                    <a:pt x="2610" y="6451"/>
                  </a:cubicBezTo>
                  <a:cubicBezTo>
                    <a:pt x="2838" y="6451"/>
                    <a:pt x="3052" y="6406"/>
                    <a:pt x="3250" y="6354"/>
                  </a:cubicBezTo>
                  <a:cubicBezTo>
                    <a:pt x="3499" y="6281"/>
                    <a:pt x="3733" y="6193"/>
                    <a:pt x="3953" y="6135"/>
                  </a:cubicBezTo>
                  <a:cubicBezTo>
                    <a:pt x="4173" y="6076"/>
                    <a:pt x="4363" y="6032"/>
                    <a:pt x="4509" y="6003"/>
                  </a:cubicBezTo>
                  <a:cubicBezTo>
                    <a:pt x="4623" y="5992"/>
                    <a:pt x="4717" y="5989"/>
                    <a:pt x="4789" y="5989"/>
                  </a:cubicBezTo>
                  <a:cubicBezTo>
                    <a:pt x="4869" y="5989"/>
                    <a:pt x="4924" y="5993"/>
                    <a:pt x="4953" y="5993"/>
                  </a:cubicBezTo>
                  <a:cubicBezTo>
                    <a:pt x="4970" y="5993"/>
                    <a:pt x="4978" y="5992"/>
                    <a:pt x="4978" y="5988"/>
                  </a:cubicBezTo>
                  <a:cubicBezTo>
                    <a:pt x="4978" y="5988"/>
                    <a:pt x="4865" y="5969"/>
                    <a:pt x="4641" y="5969"/>
                  </a:cubicBezTo>
                  <a:cubicBezTo>
                    <a:pt x="4584" y="5969"/>
                    <a:pt x="4521" y="5971"/>
                    <a:pt x="4451" y="5974"/>
                  </a:cubicBezTo>
                  <a:cubicBezTo>
                    <a:pt x="4304" y="5988"/>
                    <a:pt x="4114" y="6032"/>
                    <a:pt x="3895" y="6076"/>
                  </a:cubicBezTo>
                  <a:cubicBezTo>
                    <a:pt x="3704" y="6135"/>
                    <a:pt x="3455" y="6208"/>
                    <a:pt x="3192" y="6281"/>
                  </a:cubicBezTo>
                  <a:cubicBezTo>
                    <a:pt x="3004" y="6333"/>
                    <a:pt x="2793" y="6378"/>
                    <a:pt x="2576" y="6378"/>
                  </a:cubicBezTo>
                  <a:cubicBezTo>
                    <a:pt x="2489" y="6378"/>
                    <a:pt x="2401" y="6371"/>
                    <a:pt x="2313" y="6354"/>
                  </a:cubicBezTo>
                  <a:cubicBezTo>
                    <a:pt x="1991" y="6296"/>
                    <a:pt x="1684" y="6135"/>
                    <a:pt x="1435" y="5886"/>
                  </a:cubicBezTo>
                  <a:cubicBezTo>
                    <a:pt x="1172" y="5622"/>
                    <a:pt x="996" y="5256"/>
                    <a:pt x="967" y="4876"/>
                  </a:cubicBezTo>
                  <a:cubicBezTo>
                    <a:pt x="952" y="4495"/>
                    <a:pt x="1142" y="4100"/>
                    <a:pt x="1172" y="3661"/>
                  </a:cubicBezTo>
                  <a:cubicBezTo>
                    <a:pt x="1215" y="3441"/>
                    <a:pt x="1186" y="3221"/>
                    <a:pt x="1084" y="3031"/>
                  </a:cubicBezTo>
                  <a:cubicBezTo>
                    <a:pt x="1020" y="2912"/>
                    <a:pt x="922" y="2805"/>
                    <a:pt x="804" y="2738"/>
                  </a:cubicBezTo>
                  <a:lnTo>
                    <a:pt x="804" y="2738"/>
                  </a:lnTo>
                  <a:cubicBezTo>
                    <a:pt x="800" y="2694"/>
                    <a:pt x="795" y="2650"/>
                    <a:pt x="791" y="2606"/>
                  </a:cubicBezTo>
                  <a:cubicBezTo>
                    <a:pt x="776" y="2270"/>
                    <a:pt x="732" y="1977"/>
                    <a:pt x="688" y="1713"/>
                  </a:cubicBezTo>
                  <a:cubicBezTo>
                    <a:pt x="571" y="1172"/>
                    <a:pt x="440" y="733"/>
                    <a:pt x="337" y="440"/>
                  </a:cubicBezTo>
                  <a:cubicBezTo>
                    <a:pt x="279" y="293"/>
                    <a:pt x="249" y="191"/>
                    <a:pt x="205" y="118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 flipH="1">
              <a:off x="9017477" y="1850142"/>
              <a:ext cx="720144" cy="496961"/>
            </a:xfrm>
            <a:custGeom>
              <a:avLst/>
              <a:gdLst/>
              <a:ahLst/>
              <a:cxnLst/>
              <a:rect l="l" t="t" r="r" b="b"/>
              <a:pathLst>
                <a:path w="9209" h="6355" extrusionOk="0">
                  <a:moveTo>
                    <a:pt x="1025" y="1"/>
                  </a:moveTo>
                  <a:lnTo>
                    <a:pt x="0" y="6355"/>
                  </a:lnTo>
                  <a:lnTo>
                    <a:pt x="7993" y="6355"/>
                  </a:lnTo>
                  <a:lnTo>
                    <a:pt x="9208" y="1026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 flipH="1">
              <a:off x="9101072" y="2335606"/>
              <a:ext cx="1029268" cy="34408"/>
            </a:xfrm>
            <a:custGeom>
              <a:avLst/>
              <a:gdLst/>
              <a:ahLst/>
              <a:cxnLst/>
              <a:rect l="l" t="t" r="r" b="b"/>
              <a:pathLst>
                <a:path w="13162" h="440" extrusionOk="0">
                  <a:moveTo>
                    <a:pt x="5008" y="0"/>
                  </a:moveTo>
                  <a:lnTo>
                    <a:pt x="30" y="117"/>
                  </a:lnTo>
                  <a:lnTo>
                    <a:pt x="1" y="308"/>
                  </a:lnTo>
                  <a:lnTo>
                    <a:pt x="13103" y="439"/>
                  </a:lnTo>
                  <a:lnTo>
                    <a:pt x="13162" y="14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 flipH="1">
              <a:off x="9309399" y="2062924"/>
              <a:ext cx="74525" cy="102364"/>
            </a:xfrm>
            <a:custGeom>
              <a:avLst/>
              <a:gdLst/>
              <a:ahLst/>
              <a:cxnLst/>
              <a:rect l="l" t="t" r="r" b="b"/>
              <a:pathLst>
                <a:path w="953" h="1309" extrusionOk="0">
                  <a:moveTo>
                    <a:pt x="561" y="0"/>
                  </a:moveTo>
                  <a:cubicBezTo>
                    <a:pt x="339" y="0"/>
                    <a:pt x="115" y="228"/>
                    <a:pt x="74" y="574"/>
                  </a:cubicBezTo>
                  <a:cubicBezTo>
                    <a:pt x="1" y="940"/>
                    <a:pt x="118" y="1247"/>
                    <a:pt x="338" y="1306"/>
                  </a:cubicBezTo>
                  <a:cubicBezTo>
                    <a:pt x="349" y="1307"/>
                    <a:pt x="361" y="1308"/>
                    <a:pt x="373" y="1308"/>
                  </a:cubicBezTo>
                  <a:cubicBezTo>
                    <a:pt x="583" y="1308"/>
                    <a:pt x="810" y="1067"/>
                    <a:pt x="879" y="735"/>
                  </a:cubicBezTo>
                  <a:cubicBezTo>
                    <a:pt x="952" y="369"/>
                    <a:pt x="821" y="61"/>
                    <a:pt x="601" y="3"/>
                  </a:cubicBezTo>
                  <a:cubicBezTo>
                    <a:pt x="588" y="1"/>
                    <a:pt x="575" y="0"/>
                    <a:pt x="56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 flipH="1">
              <a:off x="9291100" y="2037196"/>
              <a:ext cx="113390" cy="153741"/>
            </a:xfrm>
            <a:custGeom>
              <a:avLst/>
              <a:gdLst/>
              <a:ahLst/>
              <a:cxnLst/>
              <a:rect l="l" t="t" r="r" b="b"/>
              <a:pathLst>
                <a:path w="1450" h="1966" extrusionOk="0">
                  <a:moveTo>
                    <a:pt x="838" y="1"/>
                  </a:moveTo>
                  <a:cubicBezTo>
                    <a:pt x="527" y="1"/>
                    <a:pt x="211" y="362"/>
                    <a:pt x="117" y="859"/>
                  </a:cubicBezTo>
                  <a:cubicBezTo>
                    <a:pt x="0" y="1415"/>
                    <a:pt x="205" y="1913"/>
                    <a:pt x="527" y="1957"/>
                  </a:cubicBezTo>
                  <a:cubicBezTo>
                    <a:pt x="554" y="1963"/>
                    <a:pt x="582" y="1966"/>
                    <a:pt x="609" y="1966"/>
                  </a:cubicBezTo>
                  <a:cubicBezTo>
                    <a:pt x="921" y="1966"/>
                    <a:pt x="1238" y="1592"/>
                    <a:pt x="1332" y="1108"/>
                  </a:cubicBezTo>
                  <a:cubicBezTo>
                    <a:pt x="1450" y="551"/>
                    <a:pt x="1245" y="54"/>
                    <a:pt x="923" y="10"/>
                  </a:cubicBezTo>
                  <a:cubicBezTo>
                    <a:pt x="895" y="4"/>
                    <a:pt x="867" y="1"/>
                    <a:pt x="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 flipH="1">
              <a:off x="10577877" y="1410581"/>
              <a:ext cx="18377" cy="44730"/>
            </a:xfrm>
            <a:custGeom>
              <a:avLst/>
              <a:gdLst/>
              <a:ahLst/>
              <a:cxnLst/>
              <a:rect l="l" t="t" r="r" b="b"/>
              <a:pathLst>
                <a:path w="235" h="572" extrusionOk="0">
                  <a:moveTo>
                    <a:pt x="220" y="0"/>
                  </a:moveTo>
                  <a:cubicBezTo>
                    <a:pt x="206" y="0"/>
                    <a:pt x="132" y="118"/>
                    <a:pt x="74" y="279"/>
                  </a:cubicBezTo>
                  <a:cubicBezTo>
                    <a:pt x="15" y="425"/>
                    <a:pt x="1" y="557"/>
                    <a:pt x="15" y="571"/>
                  </a:cubicBezTo>
                  <a:cubicBezTo>
                    <a:pt x="30" y="571"/>
                    <a:pt x="103" y="440"/>
                    <a:pt x="162" y="293"/>
                  </a:cubicBezTo>
                  <a:cubicBezTo>
                    <a:pt x="220" y="147"/>
                    <a:pt x="23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34"/>
          <p:cNvGrpSpPr/>
          <p:nvPr/>
        </p:nvGrpSpPr>
        <p:grpSpPr>
          <a:xfrm>
            <a:off x="7825375" y="2447285"/>
            <a:ext cx="785377" cy="2421158"/>
            <a:chOff x="7825375" y="2447285"/>
            <a:chExt cx="785377" cy="2421158"/>
          </a:xfrm>
        </p:grpSpPr>
        <p:sp>
          <p:nvSpPr>
            <p:cNvPr id="679" name="Google Shape;679;p34"/>
            <p:cNvSpPr/>
            <p:nvPr/>
          </p:nvSpPr>
          <p:spPr>
            <a:xfrm>
              <a:off x="7825375" y="2447285"/>
              <a:ext cx="785377" cy="159703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8200084" y="3039275"/>
              <a:ext cx="7052" cy="1260986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8196598" y="3199337"/>
              <a:ext cx="213538" cy="270358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8042324" y="3706304"/>
              <a:ext cx="160134" cy="187951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7993008" y="4381211"/>
              <a:ext cx="464000" cy="487231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7938493" y="4310451"/>
              <a:ext cx="581189" cy="142707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7993008" y="4453080"/>
              <a:ext cx="450134" cy="72027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50F7AD-8A62-799C-F987-CDFB4F5448F5}"/>
              </a:ext>
            </a:extLst>
          </p:cNvPr>
          <p:cNvSpPr txBox="1"/>
          <p:nvPr/>
        </p:nvSpPr>
        <p:spPr>
          <a:xfrm>
            <a:off x="2365386" y="443303"/>
            <a:ext cx="109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tx2">
                    <a:lumMod val="75000"/>
                  </a:schemeClr>
                </a:solidFill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0015A4-16A9-AD9B-1972-FDBC1C1FE867}"/>
              </a:ext>
            </a:extLst>
          </p:cNvPr>
          <p:cNvSpPr txBox="1"/>
          <p:nvPr/>
        </p:nvSpPr>
        <p:spPr>
          <a:xfrm>
            <a:off x="702069" y="1596450"/>
            <a:ext cx="4369632" cy="322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/>
              <a:t>Trách nhiệm xã hội của doanh nghiệp và các hình thức thể hiện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1745BE9-C7D6-7E36-C464-6C9BB3AF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ách nhiệm xã hội là gì? Lợi ích nào cho doanh nghiệp">
            <a:extLst>
              <a:ext uri="{FF2B5EF4-FFF2-40B4-BE49-F238E27FC236}">
                <a16:creationId xmlns:a16="http://schemas.microsoft.com/office/drawing/2014/main" xmlns="" id="{F38A73D3-3C09-B9FB-8BEB-182B110A0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17" r="12563"/>
          <a:stretch/>
        </p:blipFill>
        <p:spPr bwMode="auto">
          <a:xfrm>
            <a:off x="5047341" y="1186897"/>
            <a:ext cx="3806371" cy="3721099"/>
          </a:xfrm>
          <a:prstGeom prst="round2DiagRect">
            <a:avLst/>
          </a:prstGeom>
          <a:noFill/>
          <a:ln w="5715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D3F64A0-957A-D656-035D-0A9AFB7FAA77}"/>
              </a:ext>
            </a:extLst>
          </p:cNvPr>
          <p:cNvGrpSpPr/>
          <p:nvPr/>
        </p:nvGrpSpPr>
        <p:grpSpPr>
          <a:xfrm>
            <a:off x="333831" y="141161"/>
            <a:ext cx="8527138" cy="872034"/>
            <a:chOff x="333831" y="141161"/>
            <a:chExt cx="8527138" cy="87203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3922ABE-525B-6532-B1AC-0E67CE49A459}"/>
                </a:ext>
              </a:extLst>
            </p:cNvPr>
            <p:cNvSpPr txBox="1"/>
            <p:nvPr/>
          </p:nvSpPr>
          <p:spPr>
            <a:xfrm>
              <a:off x="957943" y="141161"/>
              <a:ext cx="7903026" cy="872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i="1">
                  <a:solidFill>
                    <a:srgbClr val="C00000"/>
                  </a:solidFill>
                </a:rPr>
                <a:t>Đọc thông tin, quan sát sơ đồ, tìm hiểu các trường hợp trong SGK tr.43, 44 để thực hiện các yêu cầu:</a:t>
              </a:r>
              <a:endParaRPr lang="en-US" sz="1800" i="1">
                <a:solidFill>
                  <a:srgbClr val="C00000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30D06736-3011-9308-8599-3BA6EB588E63}"/>
                </a:ext>
              </a:extLst>
            </p:cNvPr>
            <p:cNvSpPr/>
            <p:nvPr/>
          </p:nvSpPr>
          <p:spPr>
            <a:xfrm>
              <a:off x="333831" y="312518"/>
              <a:ext cx="546394" cy="529319"/>
            </a:xfrm>
            <a:custGeom>
              <a:avLst/>
              <a:gdLst/>
              <a:ahLst/>
              <a:cxnLst/>
              <a:rect l="l" t="t" r="r" b="b"/>
              <a:pathLst>
                <a:path w="4247535" h="4114800">
                  <a:moveTo>
                    <a:pt x="0" y="0"/>
                  </a:moveTo>
                  <a:lnTo>
                    <a:pt x="4247536" y="0"/>
                  </a:lnTo>
                  <a:lnTo>
                    <a:pt x="424753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75C717A-1776-7AAA-E84A-BFC3058D02AE}"/>
              </a:ext>
            </a:extLst>
          </p:cNvPr>
          <p:cNvGrpSpPr/>
          <p:nvPr/>
        </p:nvGrpSpPr>
        <p:grpSpPr>
          <a:xfrm>
            <a:off x="275774" y="1186897"/>
            <a:ext cx="4542969" cy="3815442"/>
            <a:chOff x="283031" y="1186897"/>
            <a:chExt cx="4542969" cy="381544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CF5CD22-769D-962F-85CD-6E5757104DFA}"/>
                </a:ext>
              </a:extLst>
            </p:cNvPr>
            <p:cNvSpPr/>
            <p:nvPr/>
          </p:nvSpPr>
          <p:spPr>
            <a:xfrm>
              <a:off x="283031" y="1186897"/>
              <a:ext cx="4542969" cy="38154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DBC05E0-3AC6-1E0A-521F-1EB334864F5F}"/>
                </a:ext>
              </a:extLst>
            </p:cNvPr>
            <p:cNvSpPr txBox="1"/>
            <p:nvPr/>
          </p:nvSpPr>
          <p:spPr>
            <a:xfrm>
              <a:off x="304802" y="1186897"/>
              <a:ext cx="4499426" cy="3780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/>
                <a:t>a) Từ thông tin trên, em hiểu thế nào là trách nhiệm xã hội của doanh nghiệp?</a:t>
              </a:r>
            </a:p>
            <a:p>
              <a:pPr algn="just">
                <a:lnSpc>
                  <a:spcPct val="150000"/>
                </a:lnSpc>
              </a:pPr>
              <a:r>
                <a:rPr lang="vi-VN" sz="1800"/>
                <a:t>b) Em hãy làm rõ các hình thức thực hiện trách nhiệm xã hội của doanh nghiệp được thể hiện qua tháp trách nhiệm xã hội của doanh nghiệp.</a:t>
              </a:r>
            </a:p>
            <a:p>
              <a:pPr algn="just">
                <a:lnSpc>
                  <a:spcPct val="150000"/>
                </a:lnSpc>
              </a:pPr>
              <a:r>
                <a:rPr lang="vi-VN" sz="1800"/>
                <a:t>c) Em hãy xác định mỗi trường hợp trên đề cập đến hình thức thực hiện trách nhiệm xã hội nào của doanh nghiệp.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1622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1745BE9-C7D6-7E36-C464-6C9BB3AF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F06C935-6FEA-18F1-3085-3C07DB16B76F}"/>
              </a:ext>
            </a:extLst>
          </p:cNvPr>
          <p:cNvGrpSpPr/>
          <p:nvPr/>
        </p:nvGrpSpPr>
        <p:grpSpPr>
          <a:xfrm>
            <a:off x="53743" y="516439"/>
            <a:ext cx="9036514" cy="4350927"/>
            <a:chOff x="53743" y="313238"/>
            <a:chExt cx="9036514" cy="43509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2267917-3576-80B3-118B-A18D27B6E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43" y="313238"/>
              <a:ext cx="9036514" cy="37974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1B264A2-0BAF-621F-30E4-0A1FB89744AD}"/>
                </a:ext>
              </a:extLst>
            </p:cNvPr>
            <p:cNvSpPr txBox="1"/>
            <p:nvPr/>
          </p:nvSpPr>
          <p:spPr>
            <a:xfrm>
              <a:off x="1977571" y="4264055"/>
              <a:ext cx="5188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>
                  <a:solidFill>
                    <a:srgbClr val="0070C0"/>
                  </a:solidFill>
                </a:rPr>
                <a:t>Một số trách nhiệm của doanh nghiệp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1074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0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1745BE9-C7D6-7E36-C464-6C9BB3AF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8ACF455-E10C-2387-5955-69F8A53E45A4}"/>
              </a:ext>
            </a:extLst>
          </p:cNvPr>
          <p:cNvSpPr/>
          <p:nvPr/>
        </p:nvSpPr>
        <p:spPr>
          <a:xfrm>
            <a:off x="397328" y="2373086"/>
            <a:ext cx="8349343" cy="515257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CÁC HÌNH THỨC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ED676AC-8D0C-A4FD-94A6-C588BA1FC2C6}"/>
              </a:ext>
            </a:extLst>
          </p:cNvPr>
          <p:cNvSpPr/>
          <p:nvPr/>
        </p:nvSpPr>
        <p:spPr>
          <a:xfrm>
            <a:off x="152400" y="166916"/>
            <a:ext cx="4151086" cy="1966686"/>
          </a:xfrm>
          <a:prstGeom prst="roundRect">
            <a:avLst>
              <a:gd name="adj" fmla="val 9206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Trách nhiệm xã hội của doanh nghiệp là toàn bộ trách nhiệm bắt buộc và tự nguyện mà một doanh nghiệp thực hiện đối với xã hội.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09991CF-5F41-5B28-4AC7-9D8D049523B0}"/>
              </a:ext>
            </a:extLst>
          </p:cNvPr>
          <p:cNvSpPr/>
          <p:nvPr/>
        </p:nvSpPr>
        <p:spPr>
          <a:xfrm>
            <a:off x="4840514" y="166916"/>
            <a:ext cx="4151086" cy="1966686"/>
          </a:xfrm>
          <a:prstGeom prst="roundRect">
            <a:avLst>
              <a:gd name="adj" fmla="val 9206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Mang lại ảnh hưởng tích cực đến xã hội, đóng góp cho các mục tiêu xã hội và sự phát triển bền vững của đất nước.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2DEC01ED-F80E-7C39-CFEC-23B5FDE1FC4F}"/>
              </a:ext>
            </a:extLst>
          </p:cNvPr>
          <p:cNvSpPr/>
          <p:nvPr/>
        </p:nvSpPr>
        <p:spPr>
          <a:xfrm>
            <a:off x="4448628" y="936173"/>
            <a:ext cx="246743" cy="42817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38A6E60-441C-E3DB-9E8C-340B6FF49C89}"/>
              </a:ext>
            </a:extLst>
          </p:cNvPr>
          <p:cNvSpPr/>
          <p:nvPr/>
        </p:nvSpPr>
        <p:spPr>
          <a:xfrm>
            <a:off x="397329" y="3447142"/>
            <a:ext cx="1930400" cy="1529441"/>
          </a:xfrm>
          <a:prstGeom prst="roundRect">
            <a:avLst>
              <a:gd name="adj" fmla="val 9206"/>
            </a:avLst>
          </a:prstGeom>
          <a:solidFill>
            <a:srgbClr val="F3F0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Trách nhiệm kinh tế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B969903-8497-E881-A362-DFB066C9CAB7}"/>
              </a:ext>
            </a:extLst>
          </p:cNvPr>
          <p:cNvSpPr/>
          <p:nvPr/>
        </p:nvSpPr>
        <p:spPr>
          <a:xfrm>
            <a:off x="2518228" y="3442606"/>
            <a:ext cx="1930400" cy="1529441"/>
          </a:xfrm>
          <a:prstGeom prst="roundRect">
            <a:avLst>
              <a:gd name="adj" fmla="val 9206"/>
            </a:avLst>
          </a:prstGeom>
          <a:solidFill>
            <a:srgbClr val="C2EA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Trách nhiệm pháp lí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E4AC311-6464-E637-B8DA-89E10BBEA67D}"/>
              </a:ext>
            </a:extLst>
          </p:cNvPr>
          <p:cNvSpPr/>
          <p:nvPr/>
        </p:nvSpPr>
        <p:spPr>
          <a:xfrm>
            <a:off x="4695371" y="3442605"/>
            <a:ext cx="1930400" cy="1529441"/>
          </a:xfrm>
          <a:prstGeom prst="roundRect">
            <a:avLst>
              <a:gd name="adj" fmla="val 9206"/>
            </a:avLst>
          </a:prstGeom>
          <a:solidFill>
            <a:srgbClr val="FCE0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Trách nhiệm đạo đức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6A79A02-1939-5FA3-1894-528145CB2859}"/>
              </a:ext>
            </a:extLst>
          </p:cNvPr>
          <p:cNvSpPr/>
          <p:nvPr/>
        </p:nvSpPr>
        <p:spPr>
          <a:xfrm>
            <a:off x="6816271" y="3442605"/>
            <a:ext cx="1930400" cy="1529441"/>
          </a:xfrm>
          <a:prstGeom prst="roundRect">
            <a:avLst>
              <a:gd name="adj" fmla="val 9206"/>
            </a:avLst>
          </a:prstGeom>
          <a:solidFill>
            <a:srgbClr val="D8BA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Trách nhiệm từ thiện, tình nguyện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BED8A0B-C047-99A5-420D-98BFB9F2BAE9}"/>
              </a:ext>
            </a:extLst>
          </p:cNvPr>
          <p:cNvCxnSpPr>
            <a:stCxn id="2" idx="2"/>
            <a:endCxn id="9" idx="0"/>
          </p:cNvCxnSpPr>
          <p:nvPr/>
        </p:nvCxnSpPr>
        <p:spPr>
          <a:xfrm rot="5400000">
            <a:off x="2687866" y="1563007"/>
            <a:ext cx="558799" cy="320947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94A3564-6470-B081-9BE4-76EC6E361319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 rot="5400000">
            <a:off x="3750583" y="2621188"/>
            <a:ext cx="554263" cy="108857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25A22E8-4BC2-12B3-631E-882148C762C4}"/>
              </a:ext>
            </a:extLst>
          </p:cNvPr>
          <p:cNvCxnSpPr>
            <a:cxnSpLocks/>
            <a:stCxn id="2" idx="2"/>
            <a:endCxn id="11" idx="0"/>
          </p:cNvCxnSpPr>
          <p:nvPr/>
        </p:nvCxnSpPr>
        <p:spPr>
          <a:xfrm rot="16200000" flipH="1">
            <a:off x="4839154" y="2621188"/>
            <a:ext cx="554262" cy="108857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A3D7859-DD31-0F4F-3571-FAD6D52E938E}"/>
              </a:ext>
            </a:extLst>
          </p:cNvPr>
          <p:cNvCxnSpPr>
            <a:cxnSpLocks/>
            <a:stCxn id="2" idx="2"/>
            <a:endCxn id="12" idx="0"/>
          </p:cNvCxnSpPr>
          <p:nvPr/>
        </p:nvCxnSpPr>
        <p:spPr>
          <a:xfrm rot="16200000" flipH="1">
            <a:off x="5899604" y="1560738"/>
            <a:ext cx="554262" cy="320947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473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Monthly Strategy Review Meeting by Slidesgo">
  <a:themeElements>
    <a:clrScheme name="Simple Light">
      <a:dk1>
        <a:srgbClr val="151F29"/>
      </a:dk1>
      <a:lt1>
        <a:srgbClr val="EBE0DD"/>
      </a:lt1>
      <a:dk2>
        <a:srgbClr val="FFFFFF"/>
      </a:dk2>
      <a:lt2>
        <a:srgbClr val="912A3C"/>
      </a:lt2>
      <a:accent1>
        <a:srgbClr val="DC7C61"/>
      </a:accent1>
      <a:accent2>
        <a:srgbClr val="BA6136"/>
      </a:accent2>
      <a:accent3>
        <a:srgbClr val="FFA35A"/>
      </a:accent3>
      <a:accent4>
        <a:srgbClr val="005458"/>
      </a:accent4>
      <a:accent5>
        <a:srgbClr val="528C98"/>
      </a:accent5>
      <a:accent6>
        <a:srgbClr val="2C8C64"/>
      </a:accent6>
      <a:hlink>
        <a:srgbClr val="15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1613</Words>
  <Application>Microsoft Office PowerPoint</Application>
  <PresentationFormat>On-screen Show (16:9)</PresentationFormat>
  <Paragraphs>106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Times New Roman</vt:lpstr>
      <vt:lpstr>Archivo Black</vt:lpstr>
      <vt:lpstr>Karla</vt:lpstr>
      <vt:lpstr>Work Sans ExtraBold</vt:lpstr>
      <vt:lpstr>Fira Sans Extra Condensed Medium</vt:lpstr>
      <vt:lpstr>Viga</vt:lpstr>
      <vt:lpstr>Poppins</vt:lpstr>
      <vt:lpstr>Gaegu</vt:lpstr>
      <vt:lpstr>Monthly Strategy Review Meeting by Slidesgo</vt:lpstr>
      <vt:lpstr>Slide 1</vt:lpstr>
      <vt:lpstr>Slide 2</vt:lpstr>
      <vt:lpstr>Slide 3</vt:lpstr>
      <vt:lpstr>BÀI 6: TRÁCH NHIỆM XÃ HỘI CỦA DOANH NGHIỆP</vt:lpstr>
      <vt:lpstr>NỘI DUNG BÀI HỌC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LUYỆN TẬP </vt:lpstr>
      <vt:lpstr>Slide 16</vt:lpstr>
      <vt:lpstr>Slide 17</vt:lpstr>
      <vt:lpstr>Slide 18</vt:lpstr>
      <vt:lpstr>Slide 19</vt:lpstr>
      <vt:lpstr>Slide 20</vt:lpstr>
      <vt:lpstr>Slide 21</vt:lpstr>
      <vt:lpstr>VẬN DỤNG </vt:lpstr>
      <vt:lpstr>LÀM VIỆC NHÓM </vt:lpstr>
      <vt:lpstr>Slide 24</vt:lpstr>
      <vt:lpstr>CẢM ƠN CÁC EM  ĐÃ CHÚ Ý LẮNG NGHE!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Thảo Đào</dc:creator>
  <cp:lastModifiedBy>DellPC</cp:lastModifiedBy>
  <cp:revision>10</cp:revision>
  <dcterms:modified xsi:type="dcterms:W3CDTF">2025-01-25T15:30:39Z</dcterms:modified>
</cp:coreProperties>
</file>