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28"/>
  </p:notesMasterIdLst>
  <p:sldIdLst>
    <p:sldId id="414" r:id="rId2"/>
    <p:sldId id="263" r:id="rId3"/>
    <p:sldId id="359" r:id="rId4"/>
    <p:sldId id="358" r:id="rId5"/>
    <p:sldId id="257" r:id="rId6"/>
    <p:sldId id="369" r:id="rId7"/>
    <p:sldId id="370" r:id="rId8"/>
    <p:sldId id="371" r:id="rId9"/>
    <p:sldId id="372" r:id="rId10"/>
    <p:sldId id="373" r:id="rId11"/>
    <p:sldId id="374" r:id="rId12"/>
    <p:sldId id="375" r:id="rId13"/>
    <p:sldId id="376" r:id="rId14"/>
    <p:sldId id="377" r:id="rId15"/>
    <p:sldId id="378" r:id="rId16"/>
    <p:sldId id="379" r:id="rId17"/>
    <p:sldId id="381" r:id="rId18"/>
    <p:sldId id="382" r:id="rId19"/>
    <p:sldId id="383" r:id="rId20"/>
    <p:sldId id="384" r:id="rId21"/>
    <p:sldId id="385" r:id="rId22"/>
    <p:sldId id="386" r:id="rId23"/>
    <p:sldId id="387" r:id="rId24"/>
    <p:sldId id="409" r:id="rId25"/>
    <p:sldId id="262" r:id="rId26"/>
    <p:sldId id="268" r:id="rId27"/>
  </p:sldIdLst>
  <p:sldSz cx="9144000" cy="5143500" type="screen16x9"/>
  <p:notesSz cx="6858000" cy="9144000"/>
  <p:embeddedFontLst>
    <p:embeddedFont>
      <p:font typeface="Calibri" pitchFamily="34" charset="0"/>
      <p:regular r:id="rId29"/>
      <p:bold r:id="rId30"/>
      <p:italic r:id="rId31"/>
      <p:boldItalic r:id="rId32"/>
    </p:embeddedFont>
    <p:embeddedFont>
      <p:font typeface="Hammersmith One" charset="0"/>
      <p:regular r:id="rId33"/>
    </p:embeddedFont>
    <p:embeddedFont>
      <p:font typeface="Chivo" charset="0"/>
      <p:regular r:id="rId34"/>
      <p:bold r:id="rId35"/>
      <p:italic r:id="rId36"/>
      <p:boldItalic r:id="rId37"/>
    </p:embeddedFont>
    <p:embeddedFont>
      <p:font typeface="DM Sans" charset="0"/>
      <p:regular r:id="rId38"/>
      <p:bold r:id="rId39"/>
      <p:italic r:id="rId40"/>
      <p:boldItalic r:id="rId41"/>
    </p:embeddedFont>
    <p:embeddedFont>
      <p:font typeface="Work Sans ExtraBold" charset="0"/>
      <p:bold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xmlns="">
        <p14:section name="Default Section" id="{44EFB6BD-3D6B-4047-9EAA-776E1FE8092D}">
          <p14:sldIdLst>
            <p14:sldId id="256"/>
            <p14:sldId id="263"/>
            <p14:sldId id="359"/>
            <p14:sldId id="358"/>
            <p14:sldId id="257"/>
            <p14:sldId id="310"/>
            <p14:sldId id="314"/>
            <p14:sldId id="360"/>
            <p14:sldId id="361"/>
            <p14:sldId id="362"/>
            <p14:sldId id="367"/>
            <p14:sldId id="363"/>
            <p14:sldId id="414"/>
            <p14:sldId id="366"/>
            <p14:sldId id="364"/>
            <p14:sldId id="368"/>
            <p14:sldId id="369"/>
            <p14:sldId id="370"/>
            <p14:sldId id="371"/>
            <p14:sldId id="372"/>
            <p14:sldId id="373"/>
            <p14:sldId id="374"/>
            <p14:sldId id="375"/>
            <p14:sldId id="376"/>
            <p14:sldId id="377"/>
            <p14:sldId id="378"/>
            <p14:sldId id="379"/>
            <p14:sldId id="380"/>
            <p14:sldId id="410"/>
            <p14:sldId id="411"/>
            <p14:sldId id="412"/>
            <p14:sldId id="413"/>
            <p14:sldId id="381"/>
            <p14:sldId id="382"/>
            <p14:sldId id="383"/>
            <p14:sldId id="384"/>
            <p14:sldId id="385"/>
            <p14:sldId id="386"/>
            <p14:sldId id="387"/>
            <p14:sldId id="365"/>
            <p14:sldId id="389"/>
            <p14:sldId id="390"/>
            <p14:sldId id="388"/>
            <p14:sldId id="392"/>
            <p14:sldId id="393"/>
            <p14:sldId id="394"/>
            <p14:sldId id="313"/>
            <p14:sldId id="395"/>
            <p14:sldId id="397"/>
            <p14:sldId id="398"/>
            <p14:sldId id="399"/>
            <p14:sldId id="400"/>
            <p14:sldId id="401"/>
            <p14:sldId id="402"/>
            <p14:sldId id="403"/>
            <p14:sldId id="404"/>
            <p14:sldId id="405"/>
            <p14:sldId id="406"/>
            <p14:sldId id="407"/>
            <p14:sldId id="409"/>
            <p14:sldId id="262"/>
            <p14:sldId id="268"/>
          </p14:sldIdLst>
        </p14:section>
      </p14:sectionLst>
    </p:ext>
    <p:ext uri="{EFAFB233-063F-42B5-8137-9DF3F51BA10A}">
      <p15:sldGuideLst xmlns:p15="http://schemas.microsoft.com/office/powerpoint/2012/main"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2EAF2"/>
    <a:srgbClr val="FFFFFF"/>
    <a:srgbClr val="000000"/>
    <a:srgbClr val="F3F0A3"/>
    <a:srgbClr val="92D050"/>
    <a:srgbClr val="A0DAB4"/>
    <a:srgbClr val="C7DAE8"/>
    <a:srgbClr val="FCE0EF"/>
    <a:srgbClr val="19055C"/>
    <a:srgbClr val="FDE4D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69F3312-838D-4B79-BADE-74BE27887073}">
  <a:tblStyle styleId="{969F3312-838D-4B79-BADE-74BE2788707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384" y="-84"/>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a:extLst>
            <a:ext uri="{FF2B5EF4-FFF2-40B4-BE49-F238E27FC236}">
              <a16:creationId xmlns:a16="http://schemas.microsoft.com/office/drawing/2014/main" xmlns="" id="{A1AE6E53-881B-B754-5AD0-BB61F0D7B713}"/>
            </a:ext>
          </a:extLst>
        </p:cNvPr>
        <p:cNvGrpSpPr/>
        <p:nvPr/>
      </p:nvGrpSpPr>
      <p:grpSpPr>
        <a:xfrm>
          <a:off x="0" y="0"/>
          <a:ext cx="0" cy="0"/>
          <a:chOff x="0" y="0"/>
          <a:chExt cx="0" cy="0"/>
        </a:xfrm>
      </p:grpSpPr>
      <p:sp>
        <p:nvSpPr>
          <p:cNvPr id="1368" name="Google Shape;1368;g20f41e19245_0_19:notes">
            <a:extLst>
              <a:ext uri="{FF2B5EF4-FFF2-40B4-BE49-F238E27FC236}">
                <a16:creationId xmlns:a16="http://schemas.microsoft.com/office/drawing/2014/main" xmlns="" id="{B1201DF2-55C4-7B7A-002E-383A8F422A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20f41e19245_0_19:notes">
            <a:extLst>
              <a:ext uri="{FF2B5EF4-FFF2-40B4-BE49-F238E27FC236}">
                <a16:creationId xmlns:a16="http://schemas.microsoft.com/office/drawing/2014/main" xmlns="" id="{8B830D48-4773-6356-AB13-F195A7B47E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449509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a:extLst>
            <a:ext uri="{FF2B5EF4-FFF2-40B4-BE49-F238E27FC236}">
              <a16:creationId xmlns:a16="http://schemas.microsoft.com/office/drawing/2014/main" xmlns="" id="{A1AE6E53-881B-B754-5AD0-BB61F0D7B713}"/>
            </a:ext>
          </a:extLst>
        </p:cNvPr>
        <p:cNvGrpSpPr/>
        <p:nvPr/>
      </p:nvGrpSpPr>
      <p:grpSpPr>
        <a:xfrm>
          <a:off x="0" y="0"/>
          <a:ext cx="0" cy="0"/>
          <a:chOff x="0" y="0"/>
          <a:chExt cx="0" cy="0"/>
        </a:xfrm>
      </p:grpSpPr>
      <p:sp>
        <p:nvSpPr>
          <p:cNvPr id="1368" name="Google Shape;1368;g20f41e19245_0_19:notes">
            <a:extLst>
              <a:ext uri="{FF2B5EF4-FFF2-40B4-BE49-F238E27FC236}">
                <a16:creationId xmlns:a16="http://schemas.microsoft.com/office/drawing/2014/main" xmlns="" id="{B1201DF2-55C4-7B7A-002E-383A8F422A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20f41e19245_0_19:notes">
            <a:extLst>
              <a:ext uri="{FF2B5EF4-FFF2-40B4-BE49-F238E27FC236}">
                <a16:creationId xmlns:a16="http://schemas.microsoft.com/office/drawing/2014/main" xmlns="" id="{8B830D48-4773-6356-AB13-F195A7B47E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396906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a:extLst>
            <a:ext uri="{FF2B5EF4-FFF2-40B4-BE49-F238E27FC236}">
              <a16:creationId xmlns:a16="http://schemas.microsoft.com/office/drawing/2014/main" xmlns="" id="{A1AE6E53-881B-B754-5AD0-BB61F0D7B713}"/>
            </a:ext>
          </a:extLst>
        </p:cNvPr>
        <p:cNvGrpSpPr/>
        <p:nvPr/>
      </p:nvGrpSpPr>
      <p:grpSpPr>
        <a:xfrm>
          <a:off x="0" y="0"/>
          <a:ext cx="0" cy="0"/>
          <a:chOff x="0" y="0"/>
          <a:chExt cx="0" cy="0"/>
        </a:xfrm>
      </p:grpSpPr>
      <p:sp>
        <p:nvSpPr>
          <p:cNvPr id="1368" name="Google Shape;1368;g20f41e19245_0_19:notes">
            <a:extLst>
              <a:ext uri="{FF2B5EF4-FFF2-40B4-BE49-F238E27FC236}">
                <a16:creationId xmlns:a16="http://schemas.microsoft.com/office/drawing/2014/main" xmlns="" id="{B1201DF2-55C4-7B7A-002E-383A8F422A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20f41e19245_0_19:notes">
            <a:extLst>
              <a:ext uri="{FF2B5EF4-FFF2-40B4-BE49-F238E27FC236}">
                <a16:creationId xmlns:a16="http://schemas.microsoft.com/office/drawing/2014/main" xmlns="" id="{8B830D48-4773-6356-AB13-F195A7B47E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797680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3"/>
        <p:cNvGrpSpPr/>
        <p:nvPr/>
      </p:nvGrpSpPr>
      <p:grpSpPr>
        <a:xfrm>
          <a:off x="0" y="0"/>
          <a:ext cx="0" cy="0"/>
          <a:chOff x="0" y="0"/>
          <a:chExt cx="0" cy="0"/>
        </a:xfrm>
      </p:grpSpPr>
      <p:sp>
        <p:nvSpPr>
          <p:cNvPr id="1454" name="Google Shape;1454;gd1bf8d60a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5" name="Google Shape;1455;gd1bf8d60a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g20f41e19245_0_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8" name="Google Shape;2168;g20f41e19245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d1bf8d60a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1" name="Google Shape;1561;gd1bf8d60a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9"/>
        <p:cNvGrpSpPr/>
        <p:nvPr/>
      </p:nvGrpSpPr>
      <p:grpSpPr>
        <a:xfrm>
          <a:off x="0" y="0"/>
          <a:ext cx="0" cy="0"/>
          <a:chOff x="0" y="0"/>
          <a:chExt cx="0" cy="0"/>
        </a:xfrm>
      </p:grpSpPr>
      <p:sp>
        <p:nvSpPr>
          <p:cNvPr id="1560" name="Google Shape;1560;gd1bf8d60a4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1" name="Google Shape;1561;gd1bf8d60a4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61572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d1bf8d60a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d1bf8d60a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a:extLst>
            <a:ext uri="{FF2B5EF4-FFF2-40B4-BE49-F238E27FC236}">
              <a16:creationId xmlns:a16="http://schemas.microsoft.com/office/drawing/2014/main" xmlns="" id="{9680E080-6B0B-A1F7-AB43-77A5264F1E01}"/>
            </a:ext>
          </a:extLst>
        </p:cNvPr>
        <p:cNvGrpSpPr/>
        <p:nvPr/>
      </p:nvGrpSpPr>
      <p:grpSpPr>
        <a:xfrm>
          <a:off x="0" y="0"/>
          <a:ext cx="0" cy="0"/>
          <a:chOff x="0" y="0"/>
          <a:chExt cx="0" cy="0"/>
        </a:xfrm>
      </p:grpSpPr>
      <p:sp>
        <p:nvSpPr>
          <p:cNvPr id="1237" name="Google Shape;1237;g20f41e19245_0_0:notes">
            <a:extLst>
              <a:ext uri="{FF2B5EF4-FFF2-40B4-BE49-F238E27FC236}">
                <a16:creationId xmlns:a16="http://schemas.microsoft.com/office/drawing/2014/main" xmlns="" id="{304A425B-2007-48EF-E4CF-88E8A59008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20f41e19245_0_0:notes">
            <a:extLst>
              <a:ext uri="{FF2B5EF4-FFF2-40B4-BE49-F238E27FC236}">
                <a16:creationId xmlns:a16="http://schemas.microsoft.com/office/drawing/2014/main" xmlns="" id="{D3F26ED0-F74F-B676-4BFD-ED90DD6763E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48522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a:extLst>
            <a:ext uri="{FF2B5EF4-FFF2-40B4-BE49-F238E27FC236}">
              <a16:creationId xmlns:a16="http://schemas.microsoft.com/office/drawing/2014/main" xmlns="" id="{330C4365-A99E-6BCC-B60B-38B83AB4E5D8}"/>
            </a:ext>
          </a:extLst>
        </p:cNvPr>
        <p:cNvGrpSpPr/>
        <p:nvPr/>
      </p:nvGrpSpPr>
      <p:grpSpPr>
        <a:xfrm>
          <a:off x="0" y="0"/>
          <a:ext cx="0" cy="0"/>
          <a:chOff x="0" y="0"/>
          <a:chExt cx="0" cy="0"/>
        </a:xfrm>
      </p:grpSpPr>
      <p:sp>
        <p:nvSpPr>
          <p:cNvPr id="1368" name="Google Shape;1368;g20f41e19245_0_19:notes">
            <a:extLst>
              <a:ext uri="{FF2B5EF4-FFF2-40B4-BE49-F238E27FC236}">
                <a16:creationId xmlns:a16="http://schemas.microsoft.com/office/drawing/2014/main" xmlns="" id="{B52FB51E-C74A-AD0B-BA70-896B8DD4A1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20f41e19245_0_19:notes">
            <a:extLst>
              <a:ext uri="{FF2B5EF4-FFF2-40B4-BE49-F238E27FC236}">
                <a16:creationId xmlns:a16="http://schemas.microsoft.com/office/drawing/2014/main" xmlns="" id="{238E9683-FCC3-C320-9535-EBA75F0FA9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585869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a:extLst>
            <a:ext uri="{FF2B5EF4-FFF2-40B4-BE49-F238E27FC236}">
              <a16:creationId xmlns:a16="http://schemas.microsoft.com/office/drawing/2014/main" xmlns="" id="{A1AE6E53-881B-B754-5AD0-BB61F0D7B713}"/>
            </a:ext>
          </a:extLst>
        </p:cNvPr>
        <p:cNvGrpSpPr/>
        <p:nvPr/>
      </p:nvGrpSpPr>
      <p:grpSpPr>
        <a:xfrm>
          <a:off x="0" y="0"/>
          <a:ext cx="0" cy="0"/>
          <a:chOff x="0" y="0"/>
          <a:chExt cx="0" cy="0"/>
        </a:xfrm>
      </p:grpSpPr>
      <p:sp>
        <p:nvSpPr>
          <p:cNvPr id="1368" name="Google Shape;1368;g20f41e19245_0_19:notes">
            <a:extLst>
              <a:ext uri="{FF2B5EF4-FFF2-40B4-BE49-F238E27FC236}">
                <a16:creationId xmlns:a16="http://schemas.microsoft.com/office/drawing/2014/main" xmlns="" id="{B1201DF2-55C4-7B7A-002E-383A8F422A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20f41e19245_0_19:notes">
            <a:extLst>
              <a:ext uri="{FF2B5EF4-FFF2-40B4-BE49-F238E27FC236}">
                <a16:creationId xmlns:a16="http://schemas.microsoft.com/office/drawing/2014/main" xmlns="" id="{8B830D48-4773-6356-AB13-F195A7B47E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330217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a:extLst>
            <a:ext uri="{FF2B5EF4-FFF2-40B4-BE49-F238E27FC236}">
              <a16:creationId xmlns:a16="http://schemas.microsoft.com/office/drawing/2014/main" xmlns="" id="{A1AE6E53-881B-B754-5AD0-BB61F0D7B713}"/>
            </a:ext>
          </a:extLst>
        </p:cNvPr>
        <p:cNvGrpSpPr/>
        <p:nvPr/>
      </p:nvGrpSpPr>
      <p:grpSpPr>
        <a:xfrm>
          <a:off x="0" y="0"/>
          <a:ext cx="0" cy="0"/>
          <a:chOff x="0" y="0"/>
          <a:chExt cx="0" cy="0"/>
        </a:xfrm>
      </p:grpSpPr>
      <p:sp>
        <p:nvSpPr>
          <p:cNvPr id="1368" name="Google Shape;1368;g20f41e19245_0_19:notes">
            <a:extLst>
              <a:ext uri="{FF2B5EF4-FFF2-40B4-BE49-F238E27FC236}">
                <a16:creationId xmlns:a16="http://schemas.microsoft.com/office/drawing/2014/main" xmlns="" id="{B1201DF2-55C4-7B7A-002E-383A8F422A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20f41e19245_0_19:notes">
            <a:extLst>
              <a:ext uri="{FF2B5EF4-FFF2-40B4-BE49-F238E27FC236}">
                <a16:creationId xmlns:a16="http://schemas.microsoft.com/office/drawing/2014/main" xmlns="" id="{8B830D48-4773-6356-AB13-F195A7B47E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08739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a:extLst>
            <a:ext uri="{FF2B5EF4-FFF2-40B4-BE49-F238E27FC236}">
              <a16:creationId xmlns:a16="http://schemas.microsoft.com/office/drawing/2014/main" xmlns="" id="{A1AE6E53-881B-B754-5AD0-BB61F0D7B713}"/>
            </a:ext>
          </a:extLst>
        </p:cNvPr>
        <p:cNvGrpSpPr/>
        <p:nvPr/>
      </p:nvGrpSpPr>
      <p:grpSpPr>
        <a:xfrm>
          <a:off x="0" y="0"/>
          <a:ext cx="0" cy="0"/>
          <a:chOff x="0" y="0"/>
          <a:chExt cx="0" cy="0"/>
        </a:xfrm>
      </p:grpSpPr>
      <p:sp>
        <p:nvSpPr>
          <p:cNvPr id="1368" name="Google Shape;1368;g20f41e19245_0_19:notes">
            <a:extLst>
              <a:ext uri="{FF2B5EF4-FFF2-40B4-BE49-F238E27FC236}">
                <a16:creationId xmlns:a16="http://schemas.microsoft.com/office/drawing/2014/main" xmlns="" id="{B1201DF2-55C4-7B7A-002E-383A8F422AA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20f41e19245_0_19:notes">
            <a:extLst>
              <a:ext uri="{FF2B5EF4-FFF2-40B4-BE49-F238E27FC236}">
                <a16:creationId xmlns:a16="http://schemas.microsoft.com/office/drawing/2014/main" xmlns="" id="{8B830D48-4773-6356-AB13-F195A7B47EB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476676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3"/>
          <p:cNvSpPr txBox="1">
            <a:spLocks noGrp="1"/>
          </p:cNvSpPr>
          <p:nvPr>
            <p:ph type="title"/>
          </p:nvPr>
        </p:nvSpPr>
        <p:spPr>
          <a:xfrm>
            <a:off x="941825" y="1545400"/>
            <a:ext cx="2556000" cy="17007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1" name="Google Shape;31;p3"/>
          <p:cNvSpPr txBox="1">
            <a:spLocks noGrp="1"/>
          </p:cNvSpPr>
          <p:nvPr>
            <p:ph type="title" idx="2" hasCustomPrompt="1"/>
          </p:nvPr>
        </p:nvSpPr>
        <p:spPr>
          <a:xfrm>
            <a:off x="1716875" y="539500"/>
            <a:ext cx="1005900" cy="1005900"/>
          </a:xfrm>
          <a:prstGeom prst="rect">
            <a:avLst/>
          </a:prstGeom>
          <a:solidFill>
            <a:schemeClr val="dk2"/>
          </a:solidFill>
        </p:spPr>
        <p:txBody>
          <a:bodyPr spcFirstLastPara="1" wrap="square" lIns="91425" tIns="91425" rIns="91425" bIns="91425" anchor="ctr" anchorCtr="0">
            <a:noAutofit/>
          </a:bodyPr>
          <a:lstStyle>
            <a:lvl1pPr lvl="0" algn="ctr" rtl="0">
              <a:lnSpc>
                <a:spcPct val="115000"/>
              </a:lnSpc>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txBox="1">
            <a:spLocks noGrp="1"/>
          </p:cNvSpPr>
          <p:nvPr>
            <p:ph type="subTitle" idx="1"/>
          </p:nvPr>
        </p:nvSpPr>
        <p:spPr>
          <a:xfrm>
            <a:off x="1163075" y="3308200"/>
            <a:ext cx="2113500" cy="959100"/>
          </a:xfrm>
          <a:prstGeom prst="rect">
            <a:avLst/>
          </a:prstGeom>
          <a:solidFill>
            <a:schemeClr val="lt2"/>
          </a:solidFill>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6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33" name="Google Shape;33;p3"/>
          <p:cNvGrpSpPr/>
          <p:nvPr/>
        </p:nvGrpSpPr>
        <p:grpSpPr>
          <a:xfrm>
            <a:off x="0" y="4434660"/>
            <a:ext cx="9143774" cy="708881"/>
            <a:chOff x="0" y="4434660"/>
            <a:chExt cx="9143774" cy="708881"/>
          </a:xfrm>
        </p:grpSpPr>
        <p:grpSp>
          <p:nvGrpSpPr>
            <p:cNvPr id="34" name="Google Shape;34;p3"/>
            <p:cNvGrpSpPr/>
            <p:nvPr/>
          </p:nvGrpSpPr>
          <p:grpSpPr>
            <a:xfrm>
              <a:off x="0" y="4434660"/>
              <a:ext cx="9143774" cy="708881"/>
              <a:chOff x="0" y="4434613"/>
              <a:chExt cx="9101000" cy="708881"/>
            </a:xfrm>
          </p:grpSpPr>
          <p:sp>
            <p:nvSpPr>
              <p:cNvPr id="35" name="Google Shape;35;p3"/>
              <p:cNvSpPr/>
              <p:nvPr/>
            </p:nvSpPr>
            <p:spPr>
              <a:xfrm>
                <a:off x="0" y="4434613"/>
                <a:ext cx="9101000" cy="708881"/>
              </a:xfrm>
              <a:custGeom>
                <a:avLst/>
                <a:gdLst/>
                <a:ahLst/>
                <a:cxnLst/>
                <a:rect l="l" t="t" r="r" b="b"/>
                <a:pathLst>
                  <a:path w="56637" h="10610" extrusionOk="0">
                    <a:moveTo>
                      <a:pt x="1" y="0"/>
                    </a:moveTo>
                    <a:lnTo>
                      <a:pt x="1" y="10609"/>
                    </a:lnTo>
                    <a:lnTo>
                      <a:pt x="56636" y="10609"/>
                    </a:lnTo>
                    <a:lnTo>
                      <a:pt x="566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0" y="4434613"/>
                <a:ext cx="9101000" cy="708881"/>
              </a:xfrm>
              <a:custGeom>
                <a:avLst/>
                <a:gdLst/>
                <a:ahLst/>
                <a:cxnLst/>
                <a:rect l="l" t="t" r="r" b="b"/>
                <a:pathLst>
                  <a:path w="56637" h="10610" extrusionOk="0">
                    <a:moveTo>
                      <a:pt x="1" y="0"/>
                    </a:moveTo>
                    <a:lnTo>
                      <a:pt x="1" y="10609"/>
                    </a:lnTo>
                    <a:lnTo>
                      <a:pt x="56636" y="10609"/>
                    </a:lnTo>
                    <a:lnTo>
                      <a:pt x="56636" y="0"/>
                    </a:lnTo>
                    <a:close/>
                  </a:path>
                </a:pathLst>
              </a:custGeom>
              <a:solidFill>
                <a:srgbClr val="FFBD9F">
                  <a:alpha val="72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p:nvPr/>
          </p:nvSpPr>
          <p:spPr>
            <a:xfrm>
              <a:off x="161" y="4630300"/>
              <a:ext cx="9101000" cy="374551"/>
            </a:xfrm>
            <a:custGeom>
              <a:avLst/>
              <a:gdLst/>
              <a:ahLst/>
              <a:cxnLst/>
              <a:rect l="l" t="t" r="r" b="b"/>
              <a:pathLst>
                <a:path w="56637" h="5606" extrusionOk="0">
                  <a:moveTo>
                    <a:pt x="10505" y="0"/>
                  </a:moveTo>
                  <a:cubicBezTo>
                    <a:pt x="9634" y="0"/>
                    <a:pt x="8832" y="7"/>
                    <a:pt x="8145" y="16"/>
                  </a:cubicBezTo>
                  <a:cubicBezTo>
                    <a:pt x="4786" y="61"/>
                    <a:pt x="1438" y="198"/>
                    <a:pt x="1" y="315"/>
                  </a:cubicBezTo>
                  <a:lnTo>
                    <a:pt x="1" y="432"/>
                  </a:lnTo>
                  <a:cubicBezTo>
                    <a:pt x="1644" y="307"/>
                    <a:pt x="6086" y="112"/>
                    <a:pt x="10745" y="112"/>
                  </a:cubicBezTo>
                  <a:cubicBezTo>
                    <a:pt x="14739" y="112"/>
                    <a:pt x="18892" y="256"/>
                    <a:pt x="21577" y="710"/>
                  </a:cubicBezTo>
                  <a:cubicBezTo>
                    <a:pt x="23255" y="994"/>
                    <a:pt x="23591" y="1540"/>
                    <a:pt x="23978" y="2173"/>
                  </a:cubicBezTo>
                  <a:cubicBezTo>
                    <a:pt x="24890" y="3660"/>
                    <a:pt x="26079" y="5605"/>
                    <a:pt x="45208" y="5605"/>
                  </a:cubicBezTo>
                  <a:cubicBezTo>
                    <a:pt x="48467" y="5605"/>
                    <a:pt x="52248" y="5549"/>
                    <a:pt x="56636" y="5424"/>
                  </a:cubicBezTo>
                  <a:lnTo>
                    <a:pt x="56636" y="5312"/>
                  </a:lnTo>
                  <a:cubicBezTo>
                    <a:pt x="52215" y="5438"/>
                    <a:pt x="48413" y="5495"/>
                    <a:pt x="45140" y="5495"/>
                  </a:cubicBezTo>
                  <a:cubicBezTo>
                    <a:pt x="26147" y="5495"/>
                    <a:pt x="24972" y="3578"/>
                    <a:pt x="24075" y="2114"/>
                  </a:cubicBezTo>
                  <a:cubicBezTo>
                    <a:pt x="23672" y="1458"/>
                    <a:pt x="23325" y="892"/>
                    <a:pt x="21594" y="599"/>
                  </a:cubicBezTo>
                  <a:cubicBezTo>
                    <a:pt x="18693" y="108"/>
                    <a:pt x="14029" y="0"/>
                    <a:pt x="10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3354387" y="4877898"/>
              <a:ext cx="457002" cy="67080"/>
            </a:xfrm>
            <a:custGeom>
              <a:avLst/>
              <a:gdLst/>
              <a:ahLst/>
              <a:cxnLst/>
              <a:rect l="l" t="t" r="r" b="b"/>
              <a:pathLst>
                <a:path w="2844" h="1004" extrusionOk="0">
                  <a:moveTo>
                    <a:pt x="1422" y="114"/>
                  </a:moveTo>
                  <a:cubicBezTo>
                    <a:pt x="2193" y="114"/>
                    <a:pt x="2730" y="319"/>
                    <a:pt x="2730" y="502"/>
                  </a:cubicBezTo>
                  <a:cubicBezTo>
                    <a:pt x="2730" y="685"/>
                    <a:pt x="2193" y="891"/>
                    <a:pt x="1422" y="891"/>
                  </a:cubicBezTo>
                  <a:cubicBezTo>
                    <a:pt x="650" y="891"/>
                    <a:pt x="113" y="685"/>
                    <a:pt x="113" y="502"/>
                  </a:cubicBezTo>
                  <a:cubicBezTo>
                    <a:pt x="113" y="319"/>
                    <a:pt x="650" y="114"/>
                    <a:pt x="1422" y="114"/>
                  </a:cubicBezTo>
                  <a:close/>
                  <a:moveTo>
                    <a:pt x="1422" y="1"/>
                  </a:moveTo>
                  <a:cubicBezTo>
                    <a:pt x="732" y="1"/>
                    <a:pt x="0" y="176"/>
                    <a:pt x="0" y="502"/>
                  </a:cubicBezTo>
                  <a:cubicBezTo>
                    <a:pt x="0" y="829"/>
                    <a:pt x="732" y="1004"/>
                    <a:pt x="1422" y="1004"/>
                  </a:cubicBezTo>
                  <a:cubicBezTo>
                    <a:pt x="2111" y="1004"/>
                    <a:pt x="2843" y="829"/>
                    <a:pt x="2843" y="502"/>
                  </a:cubicBezTo>
                  <a:cubicBezTo>
                    <a:pt x="2843" y="176"/>
                    <a:pt x="2111" y="1"/>
                    <a:pt x="1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61" y="4813760"/>
              <a:ext cx="309007" cy="71089"/>
            </a:xfrm>
            <a:custGeom>
              <a:avLst/>
              <a:gdLst/>
              <a:ahLst/>
              <a:cxnLst/>
              <a:rect l="l" t="t" r="r" b="b"/>
              <a:pathLst>
                <a:path w="1923" h="1064" extrusionOk="0">
                  <a:moveTo>
                    <a:pt x="531" y="1"/>
                  </a:moveTo>
                  <a:cubicBezTo>
                    <a:pt x="351" y="1"/>
                    <a:pt x="170" y="13"/>
                    <a:pt x="1" y="39"/>
                  </a:cubicBezTo>
                  <a:lnTo>
                    <a:pt x="1" y="153"/>
                  </a:lnTo>
                  <a:cubicBezTo>
                    <a:pt x="160" y="128"/>
                    <a:pt x="337" y="114"/>
                    <a:pt x="531" y="114"/>
                  </a:cubicBezTo>
                  <a:cubicBezTo>
                    <a:pt x="1284" y="114"/>
                    <a:pt x="1809" y="335"/>
                    <a:pt x="1809" y="532"/>
                  </a:cubicBezTo>
                  <a:cubicBezTo>
                    <a:pt x="1809" y="730"/>
                    <a:pt x="1284" y="950"/>
                    <a:pt x="531" y="950"/>
                  </a:cubicBezTo>
                  <a:cubicBezTo>
                    <a:pt x="337" y="950"/>
                    <a:pt x="159" y="936"/>
                    <a:pt x="1" y="911"/>
                  </a:cubicBezTo>
                  <a:lnTo>
                    <a:pt x="1" y="1025"/>
                  </a:lnTo>
                  <a:cubicBezTo>
                    <a:pt x="170" y="1051"/>
                    <a:pt x="351" y="1063"/>
                    <a:pt x="531" y="1063"/>
                  </a:cubicBezTo>
                  <a:cubicBezTo>
                    <a:pt x="1204" y="1063"/>
                    <a:pt x="1922" y="878"/>
                    <a:pt x="1922" y="532"/>
                  </a:cubicBezTo>
                  <a:cubicBezTo>
                    <a:pt x="1922" y="187"/>
                    <a:pt x="1204" y="1"/>
                    <a:pt x="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8849636" y="4698245"/>
              <a:ext cx="251480" cy="76166"/>
            </a:xfrm>
            <a:custGeom>
              <a:avLst/>
              <a:gdLst/>
              <a:ahLst/>
              <a:cxnLst/>
              <a:rect l="l" t="t" r="r" b="b"/>
              <a:pathLst>
                <a:path w="1565" h="1140" extrusionOk="0">
                  <a:moveTo>
                    <a:pt x="1564" y="0"/>
                  </a:moveTo>
                  <a:cubicBezTo>
                    <a:pt x="768" y="33"/>
                    <a:pt x="1" y="232"/>
                    <a:pt x="1" y="570"/>
                  </a:cubicBezTo>
                  <a:cubicBezTo>
                    <a:pt x="1" y="908"/>
                    <a:pt x="768" y="1107"/>
                    <a:pt x="1564" y="1139"/>
                  </a:cubicBezTo>
                  <a:lnTo>
                    <a:pt x="1564" y="1027"/>
                  </a:lnTo>
                  <a:cubicBezTo>
                    <a:pt x="698" y="991"/>
                    <a:pt x="114" y="770"/>
                    <a:pt x="114" y="570"/>
                  </a:cubicBezTo>
                  <a:cubicBezTo>
                    <a:pt x="114" y="370"/>
                    <a:pt x="698" y="149"/>
                    <a:pt x="1564" y="112"/>
                  </a:cubicBezTo>
                  <a:lnTo>
                    <a:pt x="15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57328" y="4715082"/>
              <a:ext cx="2759851" cy="85654"/>
            </a:xfrm>
            <a:custGeom>
              <a:avLst/>
              <a:gdLst/>
              <a:ahLst/>
              <a:cxnLst/>
              <a:rect l="l" t="t" r="r" b="b"/>
              <a:pathLst>
                <a:path w="17175" h="1282" extrusionOk="0">
                  <a:moveTo>
                    <a:pt x="8587" y="0"/>
                  </a:moveTo>
                  <a:cubicBezTo>
                    <a:pt x="3845" y="0"/>
                    <a:pt x="0" y="288"/>
                    <a:pt x="0" y="641"/>
                  </a:cubicBezTo>
                  <a:cubicBezTo>
                    <a:pt x="0" y="994"/>
                    <a:pt x="3845" y="1282"/>
                    <a:pt x="8587" y="1282"/>
                  </a:cubicBezTo>
                  <a:cubicBezTo>
                    <a:pt x="13330" y="1282"/>
                    <a:pt x="17175" y="994"/>
                    <a:pt x="17175" y="641"/>
                  </a:cubicBezTo>
                  <a:cubicBezTo>
                    <a:pt x="17175" y="288"/>
                    <a:pt x="13330" y="0"/>
                    <a:pt x="8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4355963" y="4753631"/>
              <a:ext cx="4030266" cy="85587"/>
            </a:xfrm>
            <a:custGeom>
              <a:avLst/>
              <a:gdLst/>
              <a:ahLst/>
              <a:cxnLst/>
              <a:rect l="l" t="t" r="r" b="b"/>
              <a:pathLst>
                <a:path w="25081" h="1281" extrusionOk="0">
                  <a:moveTo>
                    <a:pt x="12541" y="0"/>
                  </a:moveTo>
                  <a:cubicBezTo>
                    <a:pt x="9214" y="0"/>
                    <a:pt x="6025" y="68"/>
                    <a:pt x="3674" y="188"/>
                  </a:cubicBezTo>
                  <a:cubicBezTo>
                    <a:pt x="1322" y="307"/>
                    <a:pt x="1" y="470"/>
                    <a:pt x="1" y="640"/>
                  </a:cubicBezTo>
                  <a:cubicBezTo>
                    <a:pt x="1" y="811"/>
                    <a:pt x="1322" y="973"/>
                    <a:pt x="3674" y="1094"/>
                  </a:cubicBezTo>
                  <a:cubicBezTo>
                    <a:pt x="6025" y="1213"/>
                    <a:pt x="9214" y="1281"/>
                    <a:pt x="12541" y="1281"/>
                  </a:cubicBezTo>
                  <a:cubicBezTo>
                    <a:pt x="15866" y="1281"/>
                    <a:pt x="19055" y="1213"/>
                    <a:pt x="21408" y="1094"/>
                  </a:cubicBezTo>
                  <a:cubicBezTo>
                    <a:pt x="23759" y="973"/>
                    <a:pt x="25080" y="811"/>
                    <a:pt x="25080" y="640"/>
                  </a:cubicBezTo>
                  <a:cubicBezTo>
                    <a:pt x="25080" y="470"/>
                    <a:pt x="23759" y="307"/>
                    <a:pt x="21408" y="188"/>
                  </a:cubicBezTo>
                  <a:cubicBezTo>
                    <a:pt x="19055" y="68"/>
                    <a:pt x="15866" y="0"/>
                    <a:pt x="12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266153" y="246126"/>
            <a:ext cx="8680015" cy="1235574"/>
            <a:chOff x="266153" y="246126"/>
            <a:chExt cx="8680015" cy="1235574"/>
          </a:xfrm>
        </p:grpSpPr>
        <p:sp>
          <p:nvSpPr>
            <p:cNvPr id="44" name="Google Shape;44;p3"/>
            <p:cNvSpPr/>
            <p:nvPr/>
          </p:nvSpPr>
          <p:spPr>
            <a:xfrm>
              <a:off x="266153" y="611305"/>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534288" y="709047"/>
              <a:ext cx="59308" cy="59308"/>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8099648" y="653001"/>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5385448" y="246126"/>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4481273" y="1310301"/>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89973" y="1226014"/>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4436153" y="956743"/>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4256038" y="1054472"/>
              <a:ext cx="59308" cy="59308"/>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10" name="Google Shape;10;p2"/>
          <p:cNvSpPr txBox="1">
            <a:spLocks noGrp="1"/>
          </p:cNvSpPr>
          <p:nvPr>
            <p:ph type="subTitle" idx="1"/>
          </p:nvPr>
        </p:nvSpPr>
        <p:spPr>
          <a:xfrm>
            <a:off x="5096275" y="1159475"/>
            <a:ext cx="3376500" cy="25395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2800"/>
              <a:buFont typeface="Work Sans ExtraBold"/>
              <a:buNone/>
              <a:defRPr sz="4800">
                <a:latin typeface="Work Sans ExtraBold"/>
                <a:ea typeface="Work Sans ExtraBold"/>
                <a:cs typeface="Work Sans ExtraBold"/>
                <a:sym typeface="Work Sans ExtraBol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subTitle" idx="2"/>
          </p:nvPr>
        </p:nvSpPr>
        <p:spPr>
          <a:xfrm>
            <a:off x="5117737" y="3673575"/>
            <a:ext cx="3376500" cy="43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sp>
        <p:nvSpPr>
          <p:cNvPr id="73" name="Google Shape;7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5"/>
          <p:cNvSpPr txBox="1">
            <a:spLocks noGrp="1"/>
          </p:cNvSpPr>
          <p:nvPr>
            <p:ph type="subTitle" idx="1"/>
          </p:nvPr>
        </p:nvSpPr>
        <p:spPr>
          <a:xfrm>
            <a:off x="3489475" y="1898475"/>
            <a:ext cx="4240200" cy="886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75" name="Google Shape;75;p5"/>
          <p:cNvSpPr txBox="1">
            <a:spLocks noGrp="1"/>
          </p:cNvSpPr>
          <p:nvPr>
            <p:ph type="subTitle" idx="2"/>
          </p:nvPr>
        </p:nvSpPr>
        <p:spPr>
          <a:xfrm>
            <a:off x="3489475" y="3390350"/>
            <a:ext cx="4240200" cy="886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76" name="Google Shape;76;p5"/>
          <p:cNvSpPr txBox="1">
            <a:spLocks noGrp="1"/>
          </p:cNvSpPr>
          <p:nvPr>
            <p:ph type="subTitle" idx="3"/>
          </p:nvPr>
        </p:nvSpPr>
        <p:spPr>
          <a:xfrm>
            <a:off x="3489475" y="1609275"/>
            <a:ext cx="4240200" cy="4617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a:buNone/>
              <a:defRPr sz="2200" b="1">
                <a:latin typeface="Hammersmith One"/>
                <a:ea typeface="Hammersmith One"/>
                <a:cs typeface="Hammersmith One"/>
                <a:sym typeface="Hammersmith One"/>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77" name="Google Shape;77;p5"/>
          <p:cNvSpPr txBox="1">
            <a:spLocks noGrp="1"/>
          </p:cNvSpPr>
          <p:nvPr>
            <p:ph type="subTitle" idx="4"/>
          </p:nvPr>
        </p:nvSpPr>
        <p:spPr>
          <a:xfrm>
            <a:off x="3489475" y="3101151"/>
            <a:ext cx="4240200" cy="4617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400"/>
              <a:buFont typeface="DM Sans"/>
              <a:buNone/>
              <a:defRPr sz="2200" b="1">
                <a:latin typeface="Hammersmith One"/>
                <a:ea typeface="Hammersmith One"/>
                <a:cs typeface="Hammersmith One"/>
                <a:sym typeface="Hammersmith One"/>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78" name="Google Shape;78;p5"/>
          <p:cNvGrpSpPr/>
          <p:nvPr/>
        </p:nvGrpSpPr>
        <p:grpSpPr>
          <a:xfrm>
            <a:off x="0" y="4434660"/>
            <a:ext cx="9143774" cy="708881"/>
            <a:chOff x="0" y="4434660"/>
            <a:chExt cx="9143774" cy="708881"/>
          </a:xfrm>
        </p:grpSpPr>
        <p:grpSp>
          <p:nvGrpSpPr>
            <p:cNvPr id="79" name="Google Shape;79;p5"/>
            <p:cNvGrpSpPr/>
            <p:nvPr/>
          </p:nvGrpSpPr>
          <p:grpSpPr>
            <a:xfrm>
              <a:off x="0" y="4434660"/>
              <a:ext cx="9143774" cy="708881"/>
              <a:chOff x="0" y="4434613"/>
              <a:chExt cx="9101000" cy="708881"/>
            </a:xfrm>
          </p:grpSpPr>
          <p:sp>
            <p:nvSpPr>
              <p:cNvPr id="80" name="Google Shape;80;p5"/>
              <p:cNvSpPr/>
              <p:nvPr/>
            </p:nvSpPr>
            <p:spPr>
              <a:xfrm>
                <a:off x="0" y="4434613"/>
                <a:ext cx="9101000" cy="708881"/>
              </a:xfrm>
              <a:custGeom>
                <a:avLst/>
                <a:gdLst/>
                <a:ahLst/>
                <a:cxnLst/>
                <a:rect l="l" t="t" r="r" b="b"/>
                <a:pathLst>
                  <a:path w="56637" h="10610" extrusionOk="0">
                    <a:moveTo>
                      <a:pt x="1" y="0"/>
                    </a:moveTo>
                    <a:lnTo>
                      <a:pt x="1" y="10609"/>
                    </a:lnTo>
                    <a:lnTo>
                      <a:pt x="56636" y="10609"/>
                    </a:lnTo>
                    <a:lnTo>
                      <a:pt x="566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p:nvPr/>
            </p:nvSpPr>
            <p:spPr>
              <a:xfrm>
                <a:off x="0" y="4434613"/>
                <a:ext cx="9101000" cy="708881"/>
              </a:xfrm>
              <a:custGeom>
                <a:avLst/>
                <a:gdLst/>
                <a:ahLst/>
                <a:cxnLst/>
                <a:rect l="l" t="t" r="r" b="b"/>
                <a:pathLst>
                  <a:path w="56637" h="10610" extrusionOk="0">
                    <a:moveTo>
                      <a:pt x="1" y="0"/>
                    </a:moveTo>
                    <a:lnTo>
                      <a:pt x="1" y="10609"/>
                    </a:lnTo>
                    <a:lnTo>
                      <a:pt x="56636" y="10609"/>
                    </a:lnTo>
                    <a:lnTo>
                      <a:pt x="56636" y="0"/>
                    </a:lnTo>
                    <a:close/>
                  </a:path>
                </a:pathLst>
              </a:custGeom>
              <a:solidFill>
                <a:srgbClr val="FFBD9F">
                  <a:alpha val="72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 name="Google Shape;82;p5"/>
            <p:cNvSpPr/>
            <p:nvPr/>
          </p:nvSpPr>
          <p:spPr>
            <a:xfrm>
              <a:off x="161" y="4630300"/>
              <a:ext cx="9101000" cy="374551"/>
            </a:xfrm>
            <a:custGeom>
              <a:avLst/>
              <a:gdLst/>
              <a:ahLst/>
              <a:cxnLst/>
              <a:rect l="l" t="t" r="r" b="b"/>
              <a:pathLst>
                <a:path w="56637" h="5606" extrusionOk="0">
                  <a:moveTo>
                    <a:pt x="10505" y="0"/>
                  </a:moveTo>
                  <a:cubicBezTo>
                    <a:pt x="9634" y="0"/>
                    <a:pt x="8832" y="7"/>
                    <a:pt x="8145" y="16"/>
                  </a:cubicBezTo>
                  <a:cubicBezTo>
                    <a:pt x="4786" y="61"/>
                    <a:pt x="1438" y="198"/>
                    <a:pt x="1" y="315"/>
                  </a:cubicBezTo>
                  <a:lnTo>
                    <a:pt x="1" y="432"/>
                  </a:lnTo>
                  <a:cubicBezTo>
                    <a:pt x="1644" y="307"/>
                    <a:pt x="6086" y="112"/>
                    <a:pt x="10745" y="112"/>
                  </a:cubicBezTo>
                  <a:cubicBezTo>
                    <a:pt x="14739" y="112"/>
                    <a:pt x="18892" y="256"/>
                    <a:pt x="21577" y="710"/>
                  </a:cubicBezTo>
                  <a:cubicBezTo>
                    <a:pt x="23255" y="994"/>
                    <a:pt x="23591" y="1540"/>
                    <a:pt x="23978" y="2173"/>
                  </a:cubicBezTo>
                  <a:cubicBezTo>
                    <a:pt x="24890" y="3660"/>
                    <a:pt x="26079" y="5605"/>
                    <a:pt x="45208" y="5605"/>
                  </a:cubicBezTo>
                  <a:cubicBezTo>
                    <a:pt x="48467" y="5605"/>
                    <a:pt x="52248" y="5549"/>
                    <a:pt x="56636" y="5424"/>
                  </a:cubicBezTo>
                  <a:lnTo>
                    <a:pt x="56636" y="5312"/>
                  </a:lnTo>
                  <a:cubicBezTo>
                    <a:pt x="52215" y="5438"/>
                    <a:pt x="48413" y="5495"/>
                    <a:pt x="45140" y="5495"/>
                  </a:cubicBezTo>
                  <a:cubicBezTo>
                    <a:pt x="26147" y="5495"/>
                    <a:pt x="24972" y="3578"/>
                    <a:pt x="24075" y="2114"/>
                  </a:cubicBezTo>
                  <a:cubicBezTo>
                    <a:pt x="23672" y="1458"/>
                    <a:pt x="23325" y="892"/>
                    <a:pt x="21594" y="599"/>
                  </a:cubicBezTo>
                  <a:cubicBezTo>
                    <a:pt x="18693" y="108"/>
                    <a:pt x="14029" y="0"/>
                    <a:pt x="10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5"/>
            <p:cNvSpPr/>
            <p:nvPr/>
          </p:nvSpPr>
          <p:spPr>
            <a:xfrm>
              <a:off x="3354387" y="4877898"/>
              <a:ext cx="457002" cy="67080"/>
            </a:xfrm>
            <a:custGeom>
              <a:avLst/>
              <a:gdLst/>
              <a:ahLst/>
              <a:cxnLst/>
              <a:rect l="l" t="t" r="r" b="b"/>
              <a:pathLst>
                <a:path w="2844" h="1004" extrusionOk="0">
                  <a:moveTo>
                    <a:pt x="1422" y="114"/>
                  </a:moveTo>
                  <a:cubicBezTo>
                    <a:pt x="2193" y="114"/>
                    <a:pt x="2730" y="319"/>
                    <a:pt x="2730" y="502"/>
                  </a:cubicBezTo>
                  <a:cubicBezTo>
                    <a:pt x="2730" y="685"/>
                    <a:pt x="2193" y="891"/>
                    <a:pt x="1422" y="891"/>
                  </a:cubicBezTo>
                  <a:cubicBezTo>
                    <a:pt x="650" y="891"/>
                    <a:pt x="113" y="685"/>
                    <a:pt x="113" y="502"/>
                  </a:cubicBezTo>
                  <a:cubicBezTo>
                    <a:pt x="113" y="319"/>
                    <a:pt x="650" y="114"/>
                    <a:pt x="1422" y="114"/>
                  </a:cubicBezTo>
                  <a:close/>
                  <a:moveTo>
                    <a:pt x="1422" y="1"/>
                  </a:moveTo>
                  <a:cubicBezTo>
                    <a:pt x="732" y="1"/>
                    <a:pt x="0" y="176"/>
                    <a:pt x="0" y="502"/>
                  </a:cubicBezTo>
                  <a:cubicBezTo>
                    <a:pt x="0" y="829"/>
                    <a:pt x="732" y="1004"/>
                    <a:pt x="1422" y="1004"/>
                  </a:cubicBezTo>
                  <a:cubicBezTo>
                    <a:pt x="2111" y="1004"/>
                    <a:pt x="2843" y="829"/>
                    <a:pt x="2843" y="502"/>
                  </a:cubicBezTo>
                  <a:cubicBezTo>
                    <a:pt x="2843" y="176"/>
                    <a:pt x="2111" y="1"/>
                    <a:pt x="1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161" y="4813760"/>
              <a:ext cx="309007" cy="71089"/>
            </a:xfrm>
            <a:custGeom>
              <a:avLst/>
              <a:gdLst/>
              <a:ahLst/>
              <a:cxnLst/>
              <a:rect l="l" t="t" r="r" b="b"/>
              <a:pathLst>
                <a:path w="1923" h="1064" extrusionOk="0">
                  <a:moveTo>
                    <a:pt x="531" y="1"/>
                  </a:moveTo>
                  <a:cubicBezTo>
                    <a:pt x="351" y="1"/>
                    <a:pt x="170" y="13"/>
                    <a:pt x="1" y="39"/>
                  </a:cubicBezTo>
                  <a:lnTo>
                    <a:pt x="1" y="153"/>
                  </a:lnTo>
                  <a:cubicBezTo>
                    <a:pt x="160" y="128"/>
                    <a:pt x="337" y="114"/>
                    <a:pt x="531" y="114"/>
                  </a:cubicBezTo>
                  <a:cubicBezTo>
                    <a:pt x="1284" y="114"/>
                    <a:pt x="1809" y="335"/>
                    <a:pt x="1809" y="532"/>
                  </a:cubicBezTo>
                  <a:cubicBezTo>
                    <a:pt x="1809" y="730"/>
                    <a:pt x="1284" y="950"/>
                    <a:pt x="531" y="950"/>
                  </a:cubicBezTo>
                  <a:cubicBezTo>
                    <a:pt x="337" y="950"/>
                    <a:pt x="159" y="936"/>
                    <a:pt x="1" y="911"/>
                  </a:cubicBezTo>
                  <a:lnTo>
                    <a:pt x="1" y="1025"/>
                  </a:lnTo>
                  <a:cubicBezTo>
                    <a:pt x="170" y="1051"/>
                    <a:pt x="351" y="1063"/>
                    <a:pt x="531" y="1063"/>
                  </a:cubicBezTo>
                  <a:cubicBezTo>
                    <a:pt x="1204" y="1063"/>
                    <a:pt x="1922" y="878"/>
                    <a:pt x="1922" y="532"/>
                  </a:cubicBezTo>
                  <a:cubicBezTo>
                    <a:pt x="1922" y="187"/>
                    <a:pt x="1204" y="1"/>
                    <a:pt x="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p:nvPr/>
          </p:nvSpPr>
          <p:spPr>
            <a:xfrm>
              <a:off x="8849636" y="4698245"/>
              <a:ext cx="251480" cy="76166"/>
            </a:xfrm>
            <a:custGeom>
              <a:avLst/>
              <a:gdLst/>
              <a:ahLst/>
              <a:cxnLst/>
              <a:rect l="l" t="t" r="r" b="b"/>
              <a:pathLst>
                <a:path w="1565" h="1140" extrusionOk="0">
                  <a:moveTo>
                    <a:pt x="1564" y="0"/>
                  </a:moveTo>
                  <a:cubicBezTo>
                    <a:pt x="768" y="33"/>
                    <a:pt x="1" y="232"/>
                    <a:pt x="1" y="570"/>
                  </a:cubicBezTo>
                  <a:cubicBezTo>
                    <a:pt x="1" y="908"/>
                    <a:pt x="768" y="1107"/>
                    <a:pt x="1564" y="1139"/>
                  </a:cubicBezTo>
                  <a:lnTo>
                    <a:pt x="1564" y="1027"/>
                  </a:lnTo>
                  <a:cubicBezTo>
                    <a:pt x="698" y="991"/>
                    <a:pt x="114" y="770"/>
                    <a:pt x="114" y="570"/>
                  </a:cubicBezTo>
                  <a:cubicBezTo>
                    <a:pt x="114" y="370"/>
                    <a:pt x="698" y="149"/>
                    <a:pt x="1564" y="112"/>
                  </a:cubicBezTo>
                  <a:lnTo>
                    <a:pt x="15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5"/>
            <p:cNvSpPr/>
            <p:nvPr/>
          </p:nvSpPr>
          <p:spPr>
            <a:xfrm>
              <a:off x="757328" y="4715082"/>
              <a:ext cx="2759851" cy="85654"/>
            </a:xfrm>
            <a:custGeom>
              <a:avLst/>
              <a:gdLst/>
              <a:ahLst/>
              <a:cxnLst/>
              <a:rect l="l" t="t" r="r" b="b"/>
              <a:pathLst>
                <a:path w="17175" h="1282" extrusionOk="0">
                  <a:moveTo>
                    <a:pt x="8587" y="0"/>
                  </a:moveTo>
                  <a:cubicBezTo>
                    <a:pt x="3845" y="0"/>
                    <a:pt x="0" y="288"/>
                    <a:pt x="0" y="641"/>
                  </a:cubicBezTo>
                  <a:cubicBezTo>
                    <a:pt x="0" y="994"/>
                    <a:pt x="3845" y="1282"/>
                    <a:pt x="8587" y="1282"/>
                  </a:cubicBezTo>
                  <a:cubicBezTo>
                    <a:pt x="13330" y="1282"/>
                    <a:pt x="17175" y="994"/>
                    <a:pt x="17175" y="641"/>
                  </a:cubicBezTo>
                  <a:cubicBezTo>
                    <a:pt x="17175" y="288"/>
                    <a:pt x="13330" y="0"/>
                    <a:pt x="8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4355963" y="4753631"/>
              <a:ext cx="4030266" cy="85587"/>
            </a:xfrm>
            <a:custGeom>
              <a:avLst/>
              <a:gdLst/>
              <a:ahLst/>
              <a:cxnLst/>
              <a:rect l="l" t="t" r="r" b="b"/>
              <a:pathLst>
                <a:path w="25081" h="1281" extrusionOk="0">
                  <a:moveTo>
                    <a:pt x="12541" y="0"/>
                  </a:moveTo>
                  <a:cubicBezTo>
                    <a:pt x="9214" y="0"/>
                    <a:pt x="6025" y="68"/>
                    <a:pt x="3674" y="188"/>
                  </a:cubicBezTo>
                  <a:cubicBezTo>
                    <a:pt x="1322" y="307"/>
                    <a:pt x="1" y="470"/>
                    <a:pt x="1" y="640"/>
                  </a:cubicBezTo>
                  <a:cubicBezTo>
                    <a:pt x="1" y="811"/>
                    <a:pt x="1322" y="973"/>
                    <a:pt x="3674" y="1094"/>
                  </a:cubicBezTo>
                  <a:cubicBezTo>
                    <a:pt x="6025" y="1213"/>
                    <a:pt x="9214" y="1281"/>
                    <a:pt x="12541" y="1281"/>
                  </a:cubicBezTo>
                  <a:cubicBezTo>
                    <a:pt x="15866" y="1281"/>
                    <a:pt x="19055" y="1213"/>
                    <a:pt x="21408" y="1094"/>
                  </a:cubicBezTo>
                  <a:cubicBezTo>
                    <a:pt x="23759" y="973"/>
                    <a:pt x="25080" y="811"/>
                    <a:pt x="25080" y="640"/>
                  </a:cubicBezTo>
                  <a:cubicBezTo>
                    <a:pt x="25080" y="470"/>
                    <a:pt x="23759" y="307"/>
                    <a:pt x="21408" y="188"/>
                  </a:cubicBezTo>
                  <a:cubicBezTo>
                    <a:pt x="19055" y="68"/>
                    <a:pt x="15866" y="0"/>
                    <a:pt x="12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5"/>
          <p:cNvGrpSpPr/>
          <p:nvPr/>
        </p:nvGrpSpPr>
        <p:grpSpPr>
          <a:xfrm>
            <a:off x="275087" y="173329"/>
            <a:ext cx="8593838" cy="1332746"/>
            <a:chOff x="275087" y="173329"/>
            <a:chExt cx="8593838" cy="1332746"/>
          </a:xfrm>
        </p:grpSpPr>
        <p:sp>
          <p:nvSpPr>
            <p:cNvPr id="89" name="Google Shape;89;p5"/>
            <p:cNvSpPr/>
            <p:nvPr/>
          </p:nvSpPr>
          <p:spPr>
            <a:xfrm>
              <a:off x="275087" y="1135475"/>
              <a:ext cx="876282" cy="177425"/>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rot="-3599890">
              <a:off x="8625220" y="877274"/>
              <a:ext cx="99829" cy="97731"/>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rot="-3599890">
              <a:off x="8798767" y="1146329"/>
              <a:ext cx="59305" cy="59305"/>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1690712" y="239388"/>
              <a:ext cx="876282" cy="177425"/>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7992637" y="1328650"/>
              <a:ext cx="876282" cy="177425"/>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6373537" y="362075"/>
              <a:ext cx="876282" cy="177425"/>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rot="-3599890">
              <a:off x="1326420" y="192124"/>
              <a:ext cx="99829" cy="97731"/>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rot="-3599890">
              <a:off x="1061792" y="298454"/>
              <a:ext cx="59305" cy="59305"/>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2"/>
        <p:cNvGrpSpPr/>
        <p:nvPr/>
      </p:nvGrpSpPr>
      <p:grpSpPr>
        <a:xfrm>
          <a:off x="0" y="0"/>
          <a:ext cx="0" cy="0"/>
          <a:chOff x="0" y="0"/>
          <a:chExt cx="0" cy="0"/>
        </a:xfrm>
      </p:grpSpPr>
      <p:sp>
        <p:nvSpPr>
          <p:cNvPr id="203" name="Google Shape;203;p11"/>
          <p:cNvSpPr txBox="1">
            <a:spLocks noGrp="1"/>
          </p:cNvSpPr>
          <p:nvPr>
            <p:ph type="title" hasCustomPrompt="1"/>
          </p:nvPr>
        </p:nvSpPr>
        <p:spPr>
          <a:xfrm>
            <a:off x="2783101" y="1795650"/>
            <a:ext cx="3577800" cy="986100"/>
          </a:xfrm>
          <a:prstGeom prst="rect">
            <a:avLst/>
          </a:prstGeom>
          <a:solidFill>
            <a:schemeClr val="dk2"/>
          </a:solidFill>
        </p:spPr>
        <p:txBody>
          <a:bodyPr spcFirstLastPara="1" wrap="square" lIns="91425" tIns="91425" rIns="91425" bIns="91425" anchor="b"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04" name="Google Shape;204;p11"/>
          <p:cNvSpPr txBox="1">
            <a:spLocks noGrp="1"/>
          </p:cNvSpPr>
          <p:nvPr>
            <p:ph type="subTitle" idx="1"/>
          </p:nvPr>
        </p:nvSpPr>
        <p:spPr>
          <a:xfrm>
            <a:off x="2783099" y="2934150"/>
            <a:ext cx="3577800" cy="708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05" name="Google Shape;205;p11"/>
          <p:cNvGrpSpPr/>
          <p:nvPr/>
        </p:nvGrpSpPr>
        <p:grpSpPr>
          <a:xfrm>
            <a:off x="0" y="4434660"/>
            <a:ext cx="9143774" cy="708881"/>
            <a:chOff x="0" y="4434660"/>
            <a:chExt cx="9143774" cy="708881"/>
          </a:xfrm>
        </p:grpSpPr>
        <p:grpSp>
          <p:nvGrpSpPr>
            <p:cNvPr id="206" name="Google Shape;206;p11"/>
            <p:cNvGrpSpPr/>
            <p:nvPr/>
          </p:nvGrpSpPr>
          <p:grpSpPr>
            <a:xfrm>
              <a:off x="0" y="4434660"/>
              <a:ext cx="9143774" cy="708881"/>
              <a:chOff x="0" y="4434613"/>
              <a:chExt cx="9101000" cy="708881"/>
            </a:xfrm>
          </p:grpSpPr>
          <p:sp>
            <p:nvSpPr>
              <p:cNvPr id="207" name="Google Shape;207;p11"/>
              <p:cNvSpPr/>
              <p:nvPr/>
            </p:nvSpPr>
            <p:spPr>
              <a:xfrm>
                <a:off x="0" y="4434613"/>
                <a:ext cx="9101000" cy="708881"/>
              </a:xfrm>
              <a:custGeom>
                <a:avLst/>
                <a:gdLst/>
                <a:ahLst/>
                <a:cxnLst/>
                <a:rect l="l" t="t" r="r" b="b"/>
                <a:pathLst>
                  <a:path w="56637" h="10610" extrusionOk="0">
                    <a:moveTo>
                      <a:pt x="1" y="0"/>
                    </a:moveTo>
                    <a:lnTo>
                      <a:pt x="1" y="10609"/>
                    </a:lnTo>
                    <a:lnTo>
                      <a:pt x="56636" y="10609"/>
                    </a:lnTo>
                    <a:lnTo>
                      <a:pt x="566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0" y="4434613"/>
                <a:ext cx="9101000" cy="708881"/>
              </a:xfrm>
              <a:custGeom>
                <a:avLst/>
                <a:gdLst/>
                <a:ahLst/>
                <a:cxnLst/>
                <a:rect l="l" t="t" r="r" b="b"/>
                <a:pathLst>
                  <a:path w="56637" h="10610" extrusionOk="0">
                    <a:moveTo>
                      <a:pt x="1" y="0"/>
                    </a:moveTo>
                    <a:lnTo>
                      <a:pt x="1" y="10609"/>
                    </a:lnTo>
                    <a:lnTo>
                      <a:pt x="56636" y="10609"/>
                    </a:lnTo>
                    <a:lnTo>
                      <a:pt x="56636" y="0"/>
                    </a:lnTo>
                    <a:close/>
                  </a:path>
                </a:pathLst>
              </a:custGeom>
              <a:solidFill>
                <a:srgbClr val="FFBD9F">
                  <a:alpha val="72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11"/>
            <p:cNvSpPr/>
            <p:nvPr/>
          </p:nvSpPr>
          <p:spPr>
            <a:xfrm>
              <a:off x="161" y="4630300"/>
              <a:ext cx="9101000" cy="374551"/>
            </a:xfrm>
            <a:custGeom>
              <a:avLst/>
              <a:gdLst/>
              <a:ahLst/>
              <a:cxnLst/>
              <a:rect l="l" t="t" r="r" b="b"/>
              <a:pathLst>
                <a:path w="56637" h="5606" extrusionOk="0">
                  <a:moveTo>
                    <a:pt x="10505" y="0"/>
                  </a:moveTo>
                  <a:cubicBezTo>
                    <a:pt x="9634" y="0"/>
                    <a:pt x="8832" y="7"/>
                    <a:pt x="8145" y="16"/>
                  </a:cubicBezTo>
                  <a:cubicBezTo>
                    <a:pt x="4786" y="61"/>
                    <a:pt x="1438" y="198"/>
                    <a:pt x="1" y="315"/>
                  </a:cubicBezTo>
                  <a:lnTo>
                    <a:pt x="1" y="432"/>
                  </a:lnTo>
                  <a:cubicBezTo>
                    <a:pt x="1644" y="307"/>
                    <a:pt x="6086" y="112"/>
                    <a:pt x="10745" y="112"/>
                  </a:cubicBezTo>
                  <a:cubicBezTo>
                    <a:pt x="14739" y="112"/>
                    <a:pt x="18892" y="256"/>
                    <a:pt x="21577" y="710"/>
                  </a:cubicBezTo>
                  <a:cubicBezTo>
                    <a:pt x="23255" y="994"/>
                    <a:pt x="23591" y="1540"/>
                    <a:pt x="23978" y="2173"/>
                  </a:cubicBezTo>
                  <a:cubicBezTo>
                    <a:pt x="24890" y="3660"/>
                    <a:pt x="26079" y="5605"/>
                    <a:pt x="45208" y="5605"/>
                  </a:cubicBezTo>
                  <a:cubicBezTo>
                    <a:pt x="48467" y="5605"/>
                    <a:pt x="52248" y="5549"/>
                    <a:pt x="56636" y="5424"/>
                  </a:cubicBezTo>
                  <a:lnTo>
                    <a:pt x="56636" y="5312"/>
                  </a:lnTo>
                  <a:cubicBezTo>
                    <a:pt x="52215" y="5438"/>
                    <a:pt x="48413" y="5495"/>
                    <a:pt x="45140" y="5495"/>
                  </a:cubicBezTo>
                  <a:cubicBezTo>
                    <a:pt x="26147" y="5495"/>
                    <a:pt x="24972" y="3578"/>
                    <a:pt x="24075" y="2114"/>
                  </a:cubicBezTo>
                  <a:cubicBezTo>
                    <a:pt x="23672" y="1458"/>
                    <a:pt x="23325" y="892"/>
                    <a:pt x="21594" y="599"/>
                  </a:cubicBezTo>
                  <a:cubicBezTo>
                    <a:pt x="18693" y="108"/>
                    <a:pt x="14029" y="0"/>
                    <a:pt x="10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3354387" y="4877898"/>
              <a:ext cx="457002" cy="67080"/>
            </a:xfrm>
            <a:custGeom>
              <a:avLst/>
              <a:gdLst/>
              <a:ahLst/>
              <a:cxnLst/>
              <a:rect l="l" t="t" r="r" b="b"/>
              <a:pathLst>
                <a:path w="2844" h="1004" extrusionOk="0">
                  <a:moveTo>
                    <a:pt x="1422" y="114"/>
                  </a:moveTo>
                  <a:cubicBezTo>
                    <a:pt x="2193" y="114"/>
                    <a:pt x="2730" y="319"/>
                    <a:pt x="2730" y="502"/>
                  </a:cubicBezTo>
                  <a:cubicBezTo>
                    <a:pt x="2730" y="685"/>
                    <a:pt x="2193" y="891"/>
                    <a:pt x="1422" y="891"/>
                  </a:cubicBezTo>
                  <a:cubicBezTo>
                    <a:pt x="650" y="891"/>
                    <a:pt x="113" y="685"/>
                    <a:pt x="113" y="502"/>
                  </a:cubicBezTo>
                  <a:cubicBezTo>
                    <a:pt x="113" y="319"/>
                    <a:pt x="650" y="114"/>
                    <a:pt x="1422" y="114"/>
                  </a:cubicBezTo>
                  <a:close/>
                  <a:moveTo>
                    <a:pt x="1422" y="1"/>
                  </a:moveTo>
                  <a:cubicBezTo>
                    <a:pt x="732" y="1"/>
                    <a:pt x="0" y="176"/>
                    <a:pt x="0" y="502"/>
                  </a:cubicBezTo>
                  <a:cubicBezTo>
                    <a:pt x="0" y="829"/>
                    <a:pt x="732" y="1004"/>
                    <a:pt x="1422" y="1004"/>
                  </a:cubicBezTo>
                  <a:cubicBezTo>
                    <a:pt x="2111" y="1004"/>
                    <a:pt x="2843" y="829"/>
                    <a:pt x="2843" y="502"/>
                  </a:cubicBezTo>
                  <a:cubicBezTo>
                    <a:pt x="2843" y="176"/>
                    <a:pt x="2111" y="1"/>
                    <a:pt x="1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161" y="4813760"/>
              <a:ext cx="309007" cy="71089"/>
            </a:xfrm>
            <a:custGeom>
              <a:avLst/>
              <a:gdLst/>
              <a:ahLst/>
              <a:cxnLst/>
              <a:rect l="l" t="t" r="r" b="b"/>
              <a:pathLst>
                <a:path w="1923" h="1064" extrusionOk="0">
                  <a:moveTo>
                    <a:pt x="531" y="1"/>
                  </a:moveTo>
                  <a:cubicBezTo>
                    <a:pt x="351" y="1"/>
                    <a:pt x="170" y="13"/>
                    <a:pt x="1" y="39"/>
                  </a:cubicBezTo>
                  <a:lnTo>
                    <a:pt x="1" y="153"/>
                  </a:lnTo>
                  <a:cubicBezTo>
                    <a:pt x="160" y="128"/>
                    <a:pt x="337" y="114"/>
                    <a:pt x="531" y="114"/>
                  </a:cubicBezTo>
                  <a:cubicBezTo>
                    <a:pt x="1284" y="114"/>
                    <a:pt x="1809" y="335"/>
                    <a:pt x="1809" y="532"/>
                  </a:cubicBezTo>
                  <a:cubicBezTo>
                    <a:pt x="1809" y="730"/>
                    <a:pt x="1284" y="950"/>
                    <a:pt x="531" y="950"/>
                  </a:cubicBezTo>
                  <a:cubicBezTo>
                    <a:pt x="337" y="950"/>
                    <a:pt x="159" y="936"/>
                    <a:pt x="1" y="911"/>
                  </a:cubicBezTo>
                  <a:lnTo>
                    <a:pt x="1" y="1025"/>
                  </a:lnTo>
                  <a:cubicBezTo>
                    <a:pt x="170" y="1051"/>
                    <a:pt x="351" y="1063"/>
                    <a:pt x="531" y="1063"/>
                  </a:cubicBezTo>
                  <a:cubicBezTo>
                    <a:pt x="1204" y="1063"/>
                    <a:pt x="1922" y="878"/>
                    <a:pt x="1922" y="532"/>
                  </a:cubicBezTo>
                  <a:cubicBezTo>
                    <a:pt x="1922" y="187"/>
                    <a:pt x="1204" y="1"/>
                    <a:pt x="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8849636" y="4698245"/>
              <a:ext cx="251480" cy="76166"/>
            </a:xfrm>
            <a:custGeom>
              <a:avLst/>
              <a:gdLst/>
              <a:ahLst/>
              <a:cxnLst/>
              <a:rect l="l" t="t" r="r" b="b"/>
              <a:pathLst>
                <a:path w="1565" h="1140" extrusionOk="0">
                  <a:moveTo>
                    <a:pt x="1564" y="0"/>
                  </a:moveTo>
                  <a:cubicBezTo>
                    <a:pt x="768" y="33"/>
                    <a:pt x="1" y="232"/>
                    <a:pt x="1" y="570"/>
                  </a:cubicBezTo>
                  <a:cubicBezTo>
                    <a:pt x="1" y="908"/>
                    <a:pt x="768" y="1107"/>
                    <a:pt x="1564" y="1139"/>
                  </a:cubicBezTo>
                  <a:lnTo>
                    <a:pt x="1564" y="1027"/>
                  </a:lnTo>
                  <a:cubicBezTo>
                    <a:pt x="698" y="991"/>
                    <a:pt x="114" y="770"/>
                    <a:pt x="114" y="570"/>
                  </a:cubicBezTo>
                  <a:cubicBezTo>
                    <a:pt x="114" y="370"/>
                    <a:pt x="698" y="149"/>
                    <a:pt x="1564" y="112"/>
                  </a:cubicBezTo>
                  <a:lnTo>
                    <a:pt x="15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757328" y="4715082"/>
              <a:ext cx="2759851" cy="85654"/>
            </a:xfrm>
            <a:custGeom>
              <a:avLst/>
              <a:gdLst/>
              <a:ahLst/>
              <a:cxnLst/>
              <a:rect l="l" t="t" r="r" b="b"/>
              <a:pathLst>
                <a:path w="17175" h="1282" extrusionOk="0">
                  <a:moveTo>
                    <a:pt x="8587" y="0"/>
                  </a:moveTo>
                  <a:cubicBezTo>
                    <a:pt x="3845" y="0"/>
                    <a:pt x="0" y="288"/>
                    <a:pt x="0" y="641"/>
                  </a:cubicBezTo>
                  <a:cubicBezTo>
                    <a:pt x="0" y="994"/>
                    <a:pt x="3845" y="1282"/>
                    <a:pt x="8587" y="1282"/>
                  </a:cubicBezTo>
                  <a:cubicBezTo>
                    <a:pt x="13330" y="1282"/>
                    <a:pt x="17175" y="994"/>
                    <a:pt x="17175" y="641"/>
                  </a:cubicBezTo>
                  <a:cubicBezTo>
                    <a:pt x="17175" y="288"/>
                    <a:pt x="13330" y="0"/>
                    <a:pt x="8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1"/>
            <p:cNvSpPr/>
            <p:nvPr/>
          </p:nvSpPr>
          <p:spPr>
            <a:xfrm>
              <a:off x="4355963" y="4753631"/>
              <a:ext cx="4030266" cy="85587"/>
            </a:xfrm>
            <a:custGeom>
              <a:avLst/>
              <a:gdLst/>
              <a:ahLst/>
              <a:cxnLst/>
              <a:rect l="l" t="t" r="r" b="b"/>
              <a:pathLst>
                <a:path w="25081" h="1281" extrusionOk="0">
                  <a:moveTo>
                    <a:pt x="12541" y="0"/>
                  </a:moveTo>
                  <a:cubicBezTo>
                    <a:pt x="9214" y="0"/>
                    <a:pt x="6025" y="68"/>
                    <a:pt x="3674" y="188"/>
                  </a:cubicBezTo>
                  <a:cubicBezTo>
                    <a:pt x="1322" y="307"/>
                    <a:pt x="1" y="470"/>
                    <a:pt x="1" y="640"/>
                  </a:cubicBezTo>
                  <a:cubicBezTo>
                    <a:pt x="1" y="811"/>
                    <a:pt x="1322" y="973"/>
                    <a:pt x="3674" y="1094"/>
                  </a:cubicBezTo>
                  <a:cubicBezTo>
                    <a:pt x="6025" y="1213"/>
                    <a:pt x="9214" y="1281"/>
                    <a:pt x="12541" y="1281"/>
                  </a:cubicBezTo>
                  <a:cubicBezTo>
                    <a:pt x="15866" y="1281"/>
                    <a:pt x="19055" y="1213"/>
                    <a:pt x="21408" y="1094"/>
                  </a:cubicBezTo>
                  <a:cubicBezTo>
                    <a:pt x="23759" y="973"/>
                    <a:pt x="25080" y="811"/>
                    <a:pt x="25080" y="640"/>
                  </a:cubicBezTo>
                  <a:cubicBezTo>
                    <a:pt x="25080" y="470"/>
                    <a:pt x="23759" y="307"/>
                    <a:pt x="21408" y="188"/>
                  </a:cubicBezTo>
                  <a:cubicBezTo>
                    <a:pt x="19055" y="68"/>
                    <a:pt x="15866" y="0"/>
                    <a:pt x="12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11"/>
          <p:cNvGrpSpPr/>
          <p:nvPr/>
        </p:nvGrpSpPr>
        <p:grpSpPr>
          <a:xfrm>
            <a:off x="289973" y="308505"/>
            <a:ext cx="8895307" cy="1488820"/>
            <a:chOff x="289973" y="308505"/>
            <a:chExt cx="8895307" cy="1488820"/>
          </a:xfrm>
        </p:grpSpPr>
        <p:sp>
          <p:nvSpPr>
            <p:cNvPr id="216" name="Google Shape;216;p11"/>
            <p:cNvSpPr/>
            <p:nvPr/>
          </p:nvSpPr>
          <p:spPr>
            <a:xfrm>
              <a:off x="289973" y="1625926"/>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1"/>
            <p:cNvSpPr/>
            <p:nvPr/>
          </p:nvSpPr>
          <p:spPr>
            <a:xfrm>
              <a:off x="7118548" y="406251"/>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1"/>
            <p:cNvSpPr/>
            <p:nvPr/>
          </p:nvSpPr>
          <p:spPr>
            <a:xfrm>
              <a:off x="8338761" y="1472914"/>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713240" y="1379205"/>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a:off x="433300" y="1319909"/>
              <a:ext cx="59308" cy="59308"/>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a:off x="8131403" y="308505"/>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8430763" y="1137309"/>
              <a:ext cx="59308" cy="59308"/>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1890728" y="308505"/>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291"/>
        <p:cNvGrpSpPr/>
        <p:nvPr/>
      </p:nvGrpSpPr>
      <p:grpSpPr>
        <a:xfrm>
          <a:off x="0" y="0"/>
          <a:ext cx="0" cy="0"/>
          <a:chOff x="0" y="0"/>
          <a:chExt cx="0" cy="0"/>
        </a:xfrm>
      </p:grpSpPr>
      <p:sp>
        <p:nvSpPr>
          <p:cNvPr id="292" name="Google Shape;292;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93" name="Google Shape;293;p15"/>
          <p:cNvSpPr txBox="1">
            <a:spLocks noGrp="1"/>
          </p:cNvSpPr>
          <p:nvPr>
            <p:ph type="subTitle" idx="1"/>
          </p:nvPr>
        </p:nvSpPr>
        <p:spPr>
          <a:xfrm>
            <a:off x="2708100" y="2934210"/>
            <a:ext cx="5715900" cy="1173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94" name="Google Shape;294;p15"/>
          <p:cNvSpPr txBox="1">
            <a:spLocks noGrp="1"/>
          </p:cNvSpPr>
          <p:nvPr>
            <p:ph type="subTitle" idx="2"/>
          </p:nvPr>
        </p:nvSpPr>
        <p:spPr>
          <a:xfrm>
            <a:off x="2708107" y="1486350"/>
            <a:ext cx="5715900" cy="11739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295" name="Google Shape;295;p15"/>
          <p:cNvGrpSpPr/>
          <p:nvPr/>
        </p:nvGrpSpPr>
        <p:grpSpPr>
          <a:xfrm rot="200">
            <a:off x="8490276" y="3645030"/>
            <a:ext cx="627712" cy="972713"/>
            <a:chOff x="2842464" y="2262943"/>
            <a:chExt cx="365928" cy="567114"/>
          </a:xfrm>
        </p:grpSpPr>
        <p:sp>
          <p:nvSpPr>
            <p:cNvPr id="296" name="Google Shape;296;p15"/>
            <p:cNvSpPr/>
            <p:nvPr/>
          </p:nvSpPr>
          <p:spPr>
            <a:xfrm>
              <a:off x="2842464" y="2262943"/>
              <a:ext cx="239879" cy="567114"/>
            </a:xfrm>
            <a:custGeom>
              <a:avLst/>
              <a:gdLst/>
              <a:ahLst/>
              <a:cxnLst/>
              <a:rect l="l" t="t" r="r" b="b"/>
              <a:pathLst>
                <a:path w="9070" h="21443" extrusionOk="0">
                  <a:moveTo>
                    <a:pt x="7649" y="0"/>
                  </a:moveTo>
                  <a:cubicBezTo>
                    <a:pt x="7495" y="0"/>
                    <a:pt x="7325" y="29"/>
                    <a:pt x="7138" y="88"/>
                  </a:cubicBezTo>
                  <a:cubicBezTo>
                    <a:pt x="1915" y="1741"/>
                    <a:pt x="1" y="19673"/>
                    <a:pt x="1" y="19933"/>
                  </a:cubicBezTo>
                  <a:cubicBezTo>
                    <a:pt x="1" y="19933"/>
                    <a:pt x="524" y="21442"/>
                    <a:pt x="1857" y="21442"/>
                  </a:cubicBezTo>
                  <a:cubicBezTo>
                    <a:pt x="2060" y="21442"/>
                    <a:pt x="2282" y="21407"/>
                    <a:pt x="2524" y="21327"/>
                  </a:cubicBezTo>
                  <a:cubicBezTo>
                    <a:pt x="3715" y="20931"/>
                    <a:pt x="7531" y="11327"/>
                    <a:pt x="8600" y="5144"/>
                  </a:cubicBezTo>
                  <a:lnTo>
                    <a:pt x="6980" y="4690"/>
                  </a:lnTo>
                  <a:lnTo>
                    <a:pt x="8751" y="4147"/>
                  </a:lnTo>
                  <a:cubicBezTo>
                    <a:pt x="9069" y="1704"/>
                    <a:pt x="8838" y="0"/>
                    <a:pt x="76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5"/>
            <p:cNvSpPr/>
            <p:nvPr/>
          </p:nvSpPr>
          <p:spPr>
            <a:xfrm>
              <a:off x="2901045" y="2499490"/>
              <a:ext cx="307346" cy="311287"/>
            </a:xfrm>
            <a:custGeom>
              <a:avLst/>
              <a:gdLst/>
              <a:ahLst/>
              <a:cxnLst/>
              <a:rect l="l" t="t" r="r" b="b"/>
              <a:pathLst>
                <a:path w="11621" h="11770" extrusionOk="0">
                  <a:moveTo>
                    <a:pt x="9243" y="1"/>
                  </a:moveTo>
                  <a:cubicBezTo>
                    <a:pt x="3852" y="1"/>
                    <a:pt x="1" y="10095"/>
                    <a:pt x="1" y="10095"/>
                  </a:cubicBezTo>
                  <a:cubicBezTo>
                    <a:pt x="1" y="10095"/>
                    <a:pt x="958" y="11769"/>
                    <a:pt x="1924" y="11769"/>
                  </a:cubicBezTo>
                  <a:cubicBezTo>
                    <a:pt x="2477" y="11769"/>
                    <a:pt x="3032" y="11222"/>
                    <a:pt x="3414" y="9504"/>
                  </a:cubicBezTo>
                  <a:cubicBezTo>
                    <a:pt x="4464" y="4778"/>
                    <a:pt x="9519" y="3530"/>
                    <a:pt x="10569" y="2020"/>
                  </a:cubicBezTo>
                  <a:cubicBezTo>
                    <a:pt x="11620" y="510"/>
                    <a:pt x="10241" y="117"/>
                    <a:pt x="10241" y="117"/>
                  </a:cubicBezTo>
                  <a:cubicBezTo>
                    <a:pt x="9903" y="38"/>
                    <a:pt x="9570" y="1"/>
                    <a:pt x="9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5"/>
            <p:cNvSpPr/>
            <p:nvPr/>
          </p:nvSpPr>
          <p:spPr>
            <a:xfrm>
              <a:off x="2916887" y="2324539"/>
              <a:ext cx="114412" cy="381135"/>
            </a:xfrm>
            <a:custGeom>
              <a:avLst/>
              <a:gdLst/>
              <a:ahLst/>
              <a:cxnLst/>
              <a:rect l="l" t="t" r="r" b="b"/>
              <a:pathLst>
                <a:path w="4326" h="14411" extrusionOk="0">
                  <a:moveTo>
                    <a:pt x="4196" y="0"/>
                  </a:moveTo>
                  <a:cubicBezTo>
                    <a:pt x="4163" y="73"/>
                    <a:pt x="808" y="7308"/>
                    <a:pt x="0" y="14394"/>
                  </a:cubicBezTo>
                  <a:lnTo>
                    <a:pt x="144" y="14411"/>
                  </a:lnTo>
                  <a:cubicBezTo>
                    <a:pt x="947" y="7348"/>
                    <a:pt x="4293" y="133"/>
                    <a:pt x="4326" y="60"/>
                  </a:cubicBezTo>
                  <a:lnTo>
                    <a:pt x="4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5"/>
            <p:cNvSpPr/>
            <p:nvPr/>
          </p:nvSpPr>
          <p:spPr>
            <a:xfrm>
              <a:off x="2950898" y="2531729"/>
              <a:ext cx="179050" cy="182012"/>
            </a:xfrm>
            <a:custGeom>
              <a:avLst/>
              <a:gdLst/>
              <a:ahLst/>
              <a:cxnLst/>
              <a:rect l="l" t="t" r="r" b="b"/>
              <a:pathLst>
                <a:path w="6770" h="6882" extrusionOk="0">
                  <a:moveTo>
                    <a:pt x="6702" y="1"/>
                  </a:moveTo>
                  <a:cubicBezTo>
                    <a:pt x="6651" y="28"/>
                    <a:pt x="1496" y="2815"/>
                    <a:pt x="1" y="6831"/>
                  </a:cubicBezTo>
                  <a:lnTo>
                    <a:pt x="136" y="6882"/>
                  </a:lnTo>
                  <a:cubicBezTo>
                    <a:pt x="906" y="4812"/>
                    <a:pt x="2666" y="3087"/>
                    <a:pt x="4008" y="2003"/>
                  </a:cubicBezTo>
                  <a:cubicBezTo>
                    <a:pt x="5466" y="828"/>
                    <a:pt x="6756" y="134"/>
                    <a:pt x="6770" y="127"/>
                  </a:cubicBezTo>
                  <a:lnTo>
                    <a:pt x="67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15"/>
          <p:cNvGrpSpPr/>
          <p:nvPr/>
        </p:nvGrpSpPr>
        <p:grpSpPr>
          <a:xfrm>
            <a:off x="0" y="4434660"/>
            <a:ext cx="9143774" cy="708881"/>
            <a:chOff x="0" y="4434660"/>
            <a:chExt cx="9143774" cy="708881"/>
          </a:xfrm>
        </p:grpSpPr>
        <p:grpSp>
          <p:nvGrpSpPr>
            <p:cNvPr id="301" name="Google Shape;301;p15"/>
            <p:cNvGrpSpPr/>
            <p:nvPr/>
          </p:nvGrpSpPr>
          <p:grpSpPr>
            <a:xfrm>
              <a:off x="0" y="4434660"/>
              <a:ext cx="9143774" cy="708881"/>
              <a:chOff x="0" y="4434613"/>
              <a:chExt cx="9101000" cy="708881"/>
            </a:xfrm>
          </p:grpSpPr>
          <p:sp>
            <p:nvSpPr>
              <p:cNvPr id="302" name="Google Shape;302;p15"/>
              <p:cNvSpPr/>
              <p:nvPr/>
            </p:nvSpPr>
            <p:spPr>
              <a:xfrm>
                <a:off x="0" y="4434613"/>
                <a:ext cx="9101000" cy="708881"/>
              </a:xfrm>
              <a:custGeom>
                <a:avLst/>
                <a:gdLst/>
                <a:ahLst/>
                <a:cxnLst/>
                <a:rect l="l" t="t" r="r" b="b"/>
                <a:pathLst>
                  <a:path w="56637" h="10610" extrusionOk="0">
                    <a:moveTo>
                      <a:pt x="1" y="0"/>
                    </a:moveTo>
                    <a:lnTo>
                      <a:pt x="1" y="10609"/>
                    </a:lnTo>
                    <a:lnTo>
                      <a:pt x="56636" y="10609"/>
                    </a:lnTo>
                    <a:lnTo>
                      <a:pt x="566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5"/>
              <p:cNvSpPr/>
              <p:nvPr/>
            </p:nvSpPr>
            <p:spPr>
              <a:xfrm>
                <a:off x="0" y="4434613"/>
                <a:ext cx="9101000" cy="708881"/>
              </a:xfrm>
              <a:custGeom>
                <a:avLst/>
                <a:gdLst/>
                <a:ahLst/>
                <a:cxnLst/>
                <a:rect l="l" t="t" r="r" b="b"/>
                <a:pathLst>
                  <a:path w="56637" h="10610" extrusionOk="0">
                    <a:moveTo>
                      <a:pt x="1" y="0"/>
                    </a:moveTo>
                    <a:lnTo>
                      <a:pt x="1" y="10609"/>
                    </a:lnTo>
                    <a:lnTo>
                      <a:pt x="56636" y="10609"/>
                    </a:lnTo>
                    <a:lnTo>
                      <a:pt x="56636" y="0"/>
                    </a:lnTo>
                    <a:close/>
                  </a:path>
                </a:pathLst>
              </a:custGeom>
              <a:solidFill>
                <a:srgbClr val="FFBD9F">
                  <a:alpha val="72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5"/>
            <p:cNvSpPr/>
            <p:nvPr/>
          </p:nvSpPr>
          <p:spPr>
            <a:xfrm>
              <a:off x="161" y="4630300"/>
              <a:ext cx="9101000" cy="374551"/>
            </a:xfrm>
            <a:custGeom>
              <a:avLst/>
              <a:gdLst/>
              <a:ahLst/>
              <a:cxnLst/>
              <a:rect l="l" t="t" r="r" b="b"/>
              <a:pathLst>
                <a:path w="56637" h="5606" extrusionOk="0">
                  <a:moveTo>
                    <a:pt x="10505" y="0"/>
                  </a:moveTo>
                  <a:cubicBezTo>
                    <a:pt x="9634" y="0"/>
                    <a:pt x="8832" y="7"/>
                    <a:pt x="8145" y="16"/>
                  </a:cubicBezTo>
                  <a:cubicBezTo>
                    <a:pt x="4786" y="61"/>
                    <a:pt x="1438" y="198"/>
                    <a:pt x="1" y="315"/>
                  </a:cubicBezTo>
                  <a:lnTo>
                    <a:pt x="1" y="432"/>
                  </a:lnTo>
                  <a:cubicBezTo>
                    <a:pt x="1644" y="307"/>
                    <a:pt x="6086" y="112"/>
                    <a:pt x="10745" y="112"/>
                  </a:cubicBezTo>
                  <a:cubicBezTo>
                    <a:pt x="14739" y="112"/>
                    <a:pt x="18892" y="256"/>
                    <a:pt x="21577" y="710"/>
                  </a:cubicBezTo>
                  <a:cubicBezTo>
                    <a:pt x="23255" y="994"/>
                    <a:pt x="23591" y="1540"/>
                    <a:pt x="23978" y="2173"/>
                  </a:cubicBezTo>
                  <a:cubicBezTo>
                    <a:pt x="24890" y="3660"/>
                    <a:pt x="26079" y="5605"/>
                    <a:pt x="45208" y="5605"/>
                  </a:cubicBezTo>
                  <a:cubicBezTo>
                    <a:pt x="48467" y="5605"/>
                    <a:pt x="52248" y="5549"/>
                    <a:pt x="56636" y="5424"/>
                  </a:cubicBezTo>
                  <a:lnTo>
                    <a:pt x="56636" y="5312"/>
                  </a:lnTo>
                  <a:cubicBezTo>
                    <a:pt x="52215" y="5438"/>
                    <a:pt x="48413" y="5495"/>
                    <a:pt x="45140" y="5495"/>
                  </a:cubicBezTo>
                  <a:cubicBezTo>
                    <a:pt x="26147" y="5495"/>
                    <a:pt x="24972" y="3578"/>
                    <a:pt x="24075" y="2114"/>
                  </a:cubicBezTo>
                  <a:cubicBezTo>
                    <a:pt x="23672" y="1458"/>
                    <a:pt x="23325" y="892"/>
                    <a:pt x="21594" y="599"/>
                  </a:cubicBezTo>
                  <a:cubicBezTo>
                    <a:pt x="18693" y="108"/>
                    <a:pt x="14029" y="0"/>
                    <a:pt x="10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5"/>
            <p:cNvSpPr/>
            <p:nvPr/>
          </p:nvSpPr>
          <p:spPr>
            <a:xfrm>
              <a:off x="3354387" y="4877898"/>
              <a:ext cx="457002" cy="67080"/>
            </a:xfrm>
            <a:custGeom>
              <a:avLst/>
              <a:gdLst/>
              <a:ahLst/>
              <a:cxnLst/>
              <a:rect l="l" t="t" r="r" b="b"/>
              <a:pathLst>
                <a:path w="2844" h="1004" extrusionOk="0">
                  <a:moveTo>
                    <a:pt x="1422" y="114"/>
                  </a:moveTo>
                  <a:cubicBezTo>
                    <a:pt x="2193" y="114"/>
                    <a:pt x="2730" y="319"/>
                    <a:pt x="2730" y="502"/>
                  </a:cubicBezTo>
                  <a:cubicBezTo>
                    <a:pt x="2730" y="685"/>
                    <a:pt x="2193" y="891"/>
                    <a:pt x="1422" y="891"/>
                  </a:cubicBezTo>
                  <a:cubicBezTo>
                    <a:pt x="650" y="891"/>
                    <a:pt x="113" y="685"/>
                    <a:pt x="113" y="502"/>
                  </a:cubicBezTo>
                  <a:cubicBezTo>
                    <a:pt x="113" y="319"/>
                    <a:pt x="650" y="114"/>
                    <a:pt x="1422" y="114"/>
                  </a:cubicBezTo>
                  <a:close/>
                  <a:moveTo>
                    <a:pt x="1422" y="1"/>
                  </a:moveTo>
                  <a:cubicBezTo>
                    <a:pt x="732" y="1"/>
                    <a:pt x="0" y="176"/>
                    <a:pt x="0" y="502"/>
                  </a:cubicBezTo>
                  <a:cubicBezTo>
                    <a:pt x="0" y="829"/>
                    <a:pt x="732" y="1004"/>
                    <a:pt x="1422" y="1004"/>
                  </a:cubicBezTo>
                  <a:cubicBezTo>
                    <a:pt x="2111" y="1004"/>
                    <a:pt x="2843" y="829"/>
                    <a:pt x="2843" y="502"/>
                  </a:cubicBezTo>
                  <a:cubicBezTo>
                    <a:pt x="2843" y="176"/>
                    <a:pt x="2111" y="1"/>
                    <a:pt x="1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p:nvPr/>
          </p:nvSpPr>
          <p:spPr>
            <a:xfrm>
              <a:off x="161" y="4813760"/>
              <a:ext cx="309007" cy="71089"/>
            </a:xfrm>
            <a:custGeom>
              <a:avLst/>
              <a:gdLst/>
              <a:ahLst/>
              <a:cxnLst/>
              <a:rect l="l" t="t" r="r" b="b"/>
              <a:pathLst>
                <a:path w="1923" h="1064" extrusionOk="0">
                  <a:moveTo>
                    <a:pt x="531" y="1"/>
                  </a:moveTo>
                  <a:cubicBezTo>
                    <a:pt x="351" y="1"/>
                    <a:pt x="170" y="13"/>
                    <a:pt x="1" y="39"/>
                  </a:cubicBezTo>
                  <a:lnTo>
                    <a:pt x="1" y="153"/>
                  </a:lnTo>
                  <a:cubicBezTo>
                    <a:pt x="160" y="128"/>
                    <a:pt x="337" y="114"/>
                    <a:pt x="531" y="114"/>
                  </a:cubicBezTo>
                  <a:cubicBezTo>
                    <a:pt x="1284" y="114"/>
                    <a:pt x="1809" y="335"/>
                    <a:pt x="1809" y="532"/>
                  </a:cubicBezTo>
                  <a:cubicBezTo>
                    <a:pt x="1809" y="730"/>
                    <a:pt x="1284" y="950"/>
                    <a:pt x="531" y="950"/>
                  </a:cubicBezTo>
                  <a:cubicBezTo>
                    <a:pt x="337" y="950"/>
                    <a:pt x="159" y="936"/>
                    <a:pt x="1" y="911"/>
                  </a:cubicBezTo>
                  <a:lnTo>
                    <a:pt x="1" y="1025"/>
                  </a:lnTo>
                  <a:cubicBezTo>
                    <a:pt x="170" y="1051"/>
                    <a:pt x="351" y="1063"/>
                    <a:pt x="531" y="1063"/>
                  </a:cubicBezTo>
                  <a:cubicBezTo>
                    <a:pt x="1204" y="1063"/>
                    <a:pt x="1922" y="878"/>
                    <a:pt x="1922" y="532"/>
                  </a:cubicBezTo>
                  <a:cubicBezTo>
                    <a:pt x="1922" y="187"/>
                    <a:pt x="1204" y="1"/>
                    <a:pt x="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5"/>
            <p:cNvSpPr/>
            <p:nvPr/>
          </p:nvSpPr>
          <p:spPr>
            <a:xfrm>
              <a:off x="8849636" y="4698245"/>
              <a:ext cx="251480" cy="76166"/>
            </a:xfrm>
            <a:custGeom>
              <a:avLst/>
              <a:gdLst/>
              <a:ahLst/>
              <a:cxnLst/>
              <a:rect l="l" t="t" r="r" b="b"/>
              <a:pathLst>
                <a:path w="1565" h="1140" extrusionOk="0">
                  <a:moveTo>
                    <a:pt x="1564" y="0"/>
                  </a:moveTo>
                  <a:cubicBezTo>
                    <a:pt x="768" y="33"/>
                    <a:pt x="1" y="232"/>
                    <a:pt x="1" y="570"/>
                  </a:cubicBezTo>
                  <a:cubicBezTo>
                    <a:pt x="1" y="908"/>
                    <a:pt x="768" y="1107"/>
                    <a:pt x="1564" y="1139"/>
                  </a:cubicBezTo>
                  <a:lnTo>
                    <a:pt x="1564" y="1027"/>
                  </a:lnTo>
                  <a:cubicBezTo>
                    <a:pt x="698" y="991"/>
                    <a:pt x="114" y="770"/>
                    <a:pt x="114" y="570"/>
                  </a:cubicBezTo>
                  <a:cubicBezTo>
                    <a:pt x="114" y="370"/>
                    <a:pt x="698" y="149"/>
                    <a:pt x="1564" y="112"/>
                  </a:cubicBezTo>
                  <a:lnTo>
                    <a:pt x="15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p:nvPr/>
          </p:nvSpPr>
          <p:spPr>
            <a:xfrm>
              <a:off x="757328" y="4715082"/>
              <a:ext cx="2759851" cy="85654"/>
            </a:xfrm>
            <a:custGeom>
              <a:avLst/>
              <a:gdLst/>
              <a:ahLst/>
              <a:cxnLst/>
              <a:rect l="l" t="t" r="r" b="b"/>
              <a:pathLst>
                <a:path w="17175" h="1282" extrusionOk="0">
                  <a:moveTo>
                    <a:pt x="8587" y="0"/>
                  </a:moveTo>
                  <a:cubicBezTo>
                    <a:pt x="3845" y="0"/>
                    <a:pt x="0" y="288"/>
                    <a:pt x="0" y="641"/>
                  </a:cubicBezTo>
                  <a:cubicBezTo>
                    <a:pt x="0" y="994"/>
                    <a:pt x="3845" y="1282"/>
                    <a:pt x="8587" y="1282"/>
                  </a:cubicBezTo>
                  <a:cubicBezTo>
                    <a:pt x="13330" y="1282"/>
                    <a:pt x="17175" y="994"/>
                    <a:pt x="17175" y="641"/>
                  </a:cubicBezTo>
                  <a:cubicBezTo>
                    <a:pt x="17175" y="288"/>
                    <a:pt x="13330" y="0"/>
                    <a:pt x="8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5"/>
            <p:cNvSpPr/>
            <p:nvPr/>
          </p:nvSpPr>
          <p:spPr>
            <a:xfrm>
              <a:off x="4355963" y="4753631"/>
              <a:ext cx="4030266" cy="85587"/>
            </a:xfrm>
            <a:custGeom>
              <a:avLst/>
              <a:gdLst/>
              <a:ahLst/>
              <a:cxnLst/>
              <a:rect l="l" t="t" r="r" b="b"/>
              <a:pathLst>
                <a:path w="25081" h="1281" extrusionOk="0">
                  <a:moveTo>
                    <a:pt x="12541" y="0"/>
                  </a:moveTo>
                  <a:cubicBezTo>
                    <a:pt x="9214" y="0"/>
                    <a:pt x="6025" y="68"/>
                    <a:pt x="3674" y="188"/>
                  </a:cubicBezTo>
                  <a:cubicBezTo>
                    <a:pt x="1322" y="307"/>
                    <a:pt x="1" y="470"/>
                    <a:pt x="1" y="640"/>
                  </a:cubicBezTo>
                  <a:cubicBezTo>
                    <a:pt x="1" y="811"/>
                    <a:pt x="1322" y="973"/>
                    <a:pt x="3674" y="1094"/>
                  </a:cubicBezTo>
                  <a:cubicBezTo>
                    <a:pt x="6025" y="1213"/>
                    <a:pt x="9214" y="1281"/>
                    <a:pt x="12541" y="1281"/>
                  </a:cubicBezTo>
                  <a:cubicBezTo>
                    <a:pt x="15866" y="1281"/>
                    <a:pt x="19055" y="1213"/>
                    <a:pt x="21408" y="1094"/>
                  </a:cubicBezTo>
                  <a:cubicBezTo>
                    <a:pt x="23759" y="973"/>
                    <a:pt x="25080" y="811"/>
                    <a:pt x="25080" y="640"/>
                  </a:cubicBezTo>
                  <a:cubicBezTo>
                    <a:pt x="25080" y="470"/>
                    <a:pt x="23759" y="307"/>
                    <a:pt x="21408" y="188"/>
                  </a:cubicBezTo>
                  <a:cubicBezTo>
                    <a:pt x="19055" y="68"/>
                    <a:pt x="15866" y="0"/>
                    <a:pt x="12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15"/>
          <p:cNvGrpSpPr/>
          <p:nvPr/>
        </p:nvGrpSpPr>
        <p:grpSpPr>
          <a:xfrm>
            <a:off x="274361" y="142076"/>
            <a:ext cx="8996157" cy="1680490"/>
            <a:chOff x="274361" y="142076"/>
            <a:chExt cx="8996157" cy="1680490"/>
          </a:xfrm>
        </p:grpSpPr>
        <p:sp>
          <p:nvSpPr>
            <p:cNvPr id="311" name="Google Shape;311;p15"/>
            <p:cNvSpPr/>
            <p:nvPr/>
          </p:nvSpPr>
          <p:spPr>
            <a:xfrm>
              <a:off x="8423998" y="1189114"/>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5"/>
            <p:cNvSpPr/>
            <p:nvPr/>
          </p:nvSpPr>
          <p:spPr>
            <a:xfrm>
              <a:off x="8760378" y="860680"/>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5"/>
            <p:cNvSpPr/>
            <p:nvPr/>
          </p:nvSpPr>
          <p:spPr>
            <a:xfrm>
              <a:off x="8580263" y="958409"/>
              <a:ext cx="59308" cy="59308"/>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5"/>
            <p:cNvSpPr/>
            <p:nvPr/>
          </p:nvSpPr>
          <p:spPr>
            <a:xfrm>
              <a:off x="2903798" y="142076"/>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5"/>
            <p:cNvSpPr/>
            <p:nvPr/>
          </p:nvSpPr>
          <p:spPr>
            <a:xfrm>
              <a:off x="274361" y="748639"/>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5"/>
            <p:cNvSpPr/>
            <p:nvPr/>
          </p:nvSpPr>
          <p:spPr>
            <a:xfrm>
              <a:off x="1074603" y="1724830"/>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5"/>
            <p:cNvSpPr/>
            <p:nvPr/>
          </p:nvSpPr>
          <p:spPr>
            <a:xfrm>
              <a:off x="1229238" y="1581397"/>
              <a:ext cx="59308" cy="59308"/>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410"/>
        <p:cNvGrpSpPr/>
        <p:nvPr/>
      </p:nvGrpSpPr>
      <p:grpSpPr>
        <a:xfrm>
          <a:off x="0" y="0"/>
          <a:ext cx="0" cy="0"/>
          <a:chOff x="0" y="0"/>
          <a:chExt cx="0" cy="0"/>
        </a:xfrm>
      </p:grpSpPr>
      <p:sp>
        <p:nvSpPr>
          <p:cNvPr id="411" name="Google Shape;411;p19"/>
          <p:cNvSpPr txBox="1">
            <a:spLocks noGrp="1"/>
          </p:cNvSpPr>
          <p:nvPr>
            <p:ph type="subTitle" idx="1"/>
          </p:nvPr>
        </p:nvSpPr>
        <p:spPr>
          <a:xfrm>
            <a:off x="720036" y="2939349"/>
            <a:ext cx="2305500" cy="861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12" name="Google Shape;412;p19"/>
          <p:cNvSpPr txBox="1">
            <a:spLocks noGrp="1"/>
          </p:cNvSpPr>
          <p:nvPr>
            <p:ph type="subTitle" idx="2"/>
          </p:nvPr>
        </p:nvSpPr>
        <p:spPr>
          <a:xfrm>
            <a:off x="3419250" y="2939349"/>
            <a:ext cx="2305500" cy="861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13" name="Google Shape;413;p19"/>
          <p:cNvSpPr txBox="1">
            <a:spLocks noGrp="1"/>
          </p:cNvSpPr>
          <p:nvPr>
            <p:ph type="subTitle" idx="3"/>
          </p:nvPr>
        </p:nvSpPr>
        <p:spPr>
          <a:xfrm>
            <a:off x="6118464" y="2939349"/>
            <a:ext cx="2305500" cy="8619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414" name="Google Shape;414;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15" name="Google Shape;415;p19"/>
          <p:cNvSpPr txBox="1">
            <a:spLocks noGrp="1"/>
          </p:cNvSpPr>
          <p:nvPr>
            <p:ph type="subTitle" idx="4"/>
          </p:nvPr>
        </p:nvSpPr>
        <p:spPr>
          <a:xfrm>
            <a:off x="720036" y="2525025"/>
            <a:ext cx="2305500" cy="4980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200" b="1">
                <a:latin typeface="Hammersmith One"/>
                <a:ea typeface="Hammersmith One"/>
                <a:cs typeface="Hammersmith One"/>
                <a:sym typeface="Hammersmith One"/>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6" name="Google Shape;416;p19"/>
          <p:cNvSpPr txBox="1">
            <a:spLocks noGrp="1"/>
          </p:cNvSpPr>
          <p:nvPr>
            <p:ph type="subTitle" idx="5"/>
          </p:nvPr>
        </p:nvSpPr>
        <p:spPr>
          <a:xfrm>
            <a:off x="3419250" y="2525025"/>
            <a:ext cx="2305500" cy="4980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200" b="1">
                <a:latin typeface="Hammersmith One"/>
                <a:ea typeface="Hammersmith One"/>
                <a:cs typeface="Hammersmith One"/>
                <a:sym typeface="Hammersmith One"/>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417" name="Google Shape;417;p19"/>
          <p:cNvSpPr txBox="1">
            <a:spLocks noGrp="1"/>
          </p:cNvSpPr>
          <p:nvPr>
            <p:ph type="subTitle" idx="6"/>
          </p:nvPr>
        </p:nvSpPr>
        <p:spPr>
          <a:xfrm>
            <a:off x="6118464" y="2525025"/>
            <a:ext cx="2305500" cy="4980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2400"/>
              <a:buFont typeface="DM Sans"/>
              <a:buNone/>
              <a:defRPr sz="2200" b="1">
                <a:latin typeface="Hammersmith One"/>
                <a:ea typeface="Hammersmith One"/>
                <a:cs typeface="Hammersmith One"/>
                <a:sym typeface="Hammersmith One"/>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418" name="Google Shape;418;p19"/>
          <p:cNvGrpSpPr/>
          <p:nvPr/>
        </p:nvGrpSpPr>
        <p:grpSpPr>
          <a:xfrm rot="-200" flipH="1">
            <a:off x="1" y="3635855"/>
            <a:ext cx="627712" cy="972713"/>
            <a:chOff x="2842464" y="2262943"/>
            <a:chExt cx="365928" cy="567114"/>
          </a:xfrm>
        </p:grpSpPr>
        <p:sp>
          <p:nvSpPr>
            <p:cNvPr id="419" name="Google Shape;419;p19"/>
            <p:cNvSpPr/>
            <p:nvPr/>
          </p:nvSpPr>
          <p:spPr>
            <a:xfrm>
              <a:off x="2842464" y="2262943"/>
              <a:ext cx="239879" cy="567114"/>
            </a:xfrm>
            <a:custGeom>
              <a:avLst/>
              <a:gdLst/>
              <a:ahLst/>
              <a:cxnLst/>
              <a:rect l="l" t="t" r="r" b="b"/>
              <a:pathLst>
                <a:path w="9070" h="21443" extrusionOk="0">
                  <a:moveTo>
                    <a:pt x="7649" y="0"/>
                  </a:moveTo>
                  <a:cubicBezTo>
                    <a:pt x="7495" y="0"/>
                    <a:pt x="7325" y="29"/>
                    <a:pt x="7138" y="88"/>
                  </a:cubicBezTo>
                  <a:cubicBezTo>
                    <a:pt x="1915" y="1741"/>
                    <a:pt x="1" y="19673"/>
                    <a:pt x="1" y="19933"/>
                  </a:cubicBezTo>
                  <a:cubicBezTo>
                    <a:pt x="1" y="19933"/>
                    <a:pt x="524" y="21442"/>
                    <a:pt x="1857" y="21442"/>
                  </a:cubicBezTo>
                  <a:cubicBezTo>
                    <a:pt x="2060" y="21442"/>
                    <a:pt x="2282" y="21407"/>
                    <a:pt x="2524" y="21327"/>
                  </a:cubicBezTo>
                  <a:cubicBezTo>
                    <a:pt x="3715" y="20931"/>
                    <a:pt x="7531" y="11327"/>
                    <a:pt x="8600" y="5144"/>
                  </a:cubicBezTo>
                  <a:lnTo>
                    <a:pt x="6980" y="4690"/>
                  </a:lnTo>
                  <a:lnTo>
                    <a:pt x="8751" y="4147"/>
                  </a:lnTo>
                  <a:cubicBezTo>
                    <a:pt x="9069" y="1704"/>
                    <a:pt x="8838" y="0"/>
                    <a:pt x="76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9"/>
            <p:cNvSpPr/>
            <p:nvPr/>
          </p:nvSpPr>
          <p:spPr>
            <a:xfrm>
              <a:off x="2901045" y="2499490"/>
              <a:ext cx="307346" cy="311287"/>
            </a:xfrm>
            <a:custGeom>
              <a:avLst/>
              <a:gdLst/>
              <a:ahLst/>
              <a:cxnLst/>
              <a:rect l="l" t="t" r="r" b="b"/>
              <a:pathLst>
                <a:path w="11621" h="11770" extrusionOk="0">
                  <a:moveTo>
                    <a:pt x="9243" y="1"/>
                  </a:moveTo>
                  <a:cubicBezTo>
                    <a:pt x="3852" y="1"/>
                    <a:pt x="1" y="10095"/>
                    <a:pt x="1" y="10095"/>
                  </a:cubicBezTo>
                  <a:cubicBezTo>
                    <a:pt x="1" y="10095"/>
                    <a:pt x="958" y="11769"/>
                    <a:pt x="1924" y="11769"/>
                  </a:cubicBezTo>
                  <a:cubicBezTo>
                    <a:pt x="2477" y="11769"/>
                    <a:pt x="3032" y="11222"/>
                    <a:pt x="3414" y="9504"/>
                  </a:cubicBezTo>
                  <a:cubicBezTo>
                    <a:pt x="4464" y="4778"/>
                    <a:pt x="9519" y="3530"/>
                    <a:pt x="10569" y="2020"/>
                  </a:cubicBezTo>
                  <a:cubicBezTo>
                    <a:pt x="11620" y="510"/>
                    <a:pt x="10241" y="117"/>
                    <a:pt x="10241" y="117"/>
                  </a:cubicBezTo>
                  <a:cubicBezTo>
                    <a:pt x="9903" y="38"/>
                    <a:pt x="9570" y="1"/>
                    <a:pt x="9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9"/>
            <p:cNvSpPr/>
            <p:nvPr/>
          </p:nvSpPr>
          <p:spPr>
            <a:xfrm>
              <a:off x="2916887" y="2324539"/>
              <a:ext cx="114412" cy="381135"/>
            </a:xfrm>
            <a:custGeom>
              <a:avLst/>
              <a:gdLst/>
              <a:ahLst/>
              <a:cxnLst/>
              <a:rect l="l" t="t" r="r" b="b"/>
              <a:pathLst>
                <a:path w="4326" h="14411" extrusionOk="0">
                  <a:moveTo>
                    <a:pt x="4196" y="0"/>
                  </a:moveTo>
                  <a:cubicBezTo>
                    <a:pt x="4163" y="73"/>
                    <a:pt x="808" y="7308"/>
                    <a:pt x="0" y="14394"/>
                  </a:cubicBezTo>
                  <a:lnTo>
                    <a:pt x="144" y="14411"/>
                  </a:lnTo>
                  <a:cubicBezTo>
                    <a:pt x="947" y="7348"/>
                    <a:pt x="4293" y="133"/>
                    <a:pt x="4326" y="60"/>
                  </a:cubicBezTo>
                  <a:lnTo>
                    <a:pt x="4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9"/>
            <p:cNvSpPr/>
            <p:nvPr/>
          </p:nvSpPr>
          <p:spPr>
            <a:xfrm>
              <a:off x="2950898" y="2531729"/>
              <a:ext cx="179050" cy="182012"/>
            </a:xfrm>
            <a:custGeom>
              <a:avLst/>
              <a:gdLst/>
              <a:ahLst/>
              <a:cxnLst/>
              <a:rect l="l" t="t" r="r" b="b"/>
              <a:pathLst>
                <a:path w="6770" h="6882" extrusionOk="0">
                  <a:moveTo>
                    <a:pt x="6702" y="1"/>
                  </a:moveTo>
                  <a:cubicBezTo>
                    <a:pt x="6651" y="28"/>
                    <a:pt x="1496" y="2815"/>
                    <a:pt x="1" y="6831"/>
                  </a:cubicBezTo>
                  <a:lnTo>
                    <a:pt x="136" y="6882"/>
                  </a:lnTo>
                  <a:cubicBezTo>
                    <a:pt x="906" y="4812"/>
                    <a:pt x="2666" y="3087"/>
                    <a:pt x="4008" y="2003"/>
                  </a:cubicBezTo>
                  <a:cubicBezTo>
                    <a:pt x="5466" y="828"/>
                    <a:pt x="6756" y="134"/>
                    <a:pt x="6770" y="127"/>
                  </a:cubicBezTo>
                  <a:lnTo>
                    <a:pt x="67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 name="Google Shape;423;p19"/>
          <p:cNvGrpSpPr/>
          <p:nvPr/>
        </p:nvGrpSpPr>
        <p:grpSpPr>
          <a:xfrm>
            <a:off x="0" y="4434660"/>
            <a:ext cx="9143774" cy="708881"/>
            <a:chOff x="0" y="4434660"/>
            <a:chExt cx="9143774" cy="708881"/>
          </a:xfrm>
        </p:grpSpPr>
        <p:grpSp>
          <p:nvGrpSpPr>
            <p:cNvPr id="424" name="Google Shape;424;p19"/>
            <p:cNvGrpSpPr/>
            <p:nvPr/>
          </p:nvGrpSpPr>
          <p:grpSpPr>
            <a:xfrm>
              <a:off x="0" y="4434660"/>
              <a:ext cx="9143774" cy="708881"/>
              <a:chOff x="0" y="4434613"/>
              <a:chExt cx="9101000" cy="708881"/>
            </a:xfrm>
          </p:grpSpPr>
          <p:sp>
            <p:nvSpPr>
              <p:cNvPr id="425" name="Google Shape;425;p19"/>
              <p:cNvSpPr/>
              <p:nvPr/>
            </p:nvSpPr>
            <p:spPr>
              <a:xfrm>
                <a:off x="0" y="4434613"/>
                <a:ext cx="9101000" cy="708881"/>
              </a:xfrm>
              <a:custGeom>
                <a:avLst/>
                <a:gdLst/>
                <a:ahLst/>
                <a:cxnLst/>
                <a:rect l="l" t="t" r="r" b="b"/>
                <a:pathLst>
                  <a:path w="56637" h="10610" extrusionOk="0">
                    <a:moveTo>
                      <a:pt x="1" y="0"/>
                    </a:moveTo>
                    <a:lnTo>
                      <a:pt x="1" y="10609"/>
                    </a:lnTo>
                    <a:lnTo>
                      <a:pt x="56636" y="10609"/>
                    </a:lnTo>
                    <a:lnTo>
                      <a:pt x="566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0" y="4434613"/>
                <a:ext cx="9101000" cy="708881"/>
              </a:xfrm>
              <a:custGeom>
                <a:avLst/>
                <a:gdLst/>
                <a:ahLst/>
                <a:cxnLst/>
                <a:rect l="l" t="t" r="r" b="b"/>
                <a:pathLst>
                  <a:path w="56637" h="10610" extrusionOk="0">
                    <a:moveTo>
                      <a:pt x="1" y="0"/>
                    </a:moveTo>
                    <a:lnTo>
                      <a:pt x="1" y="10609"/>
                    </a:lnTo>
                    <a:lnTo>
                      <a:pt x="56636" y="10609"/>
                    </a:lnTo>
                    <a:lnTo>
                      <a:pt x="56636" y="0"/>
                    </a:lnTo>
                    <a:close/>
                  </a:path>
                </a:pathLst>
              </a:custGeom>
              <a:solidFill>
                <a:srgbClr val="FFBD9F">
                  <a:alpha val="72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7" name="Google Shape;427;p19"/>
            <p:cNvSpPr/>
            <p:nvPr/>
          </p:nvSpPr>
          <p:spPr>
            <a:xfrm>
              <a:off x="161" y="4630300"/>
              <a:ext cx="9101000" cy="374551"/>
            </a:xfrm>
            <a:custGeom>
              <a:avLst/>
              <a:gdLst/>
              <a:ahLst/>
              <a:cxnLst/>
              <a:rect l="l" t="t" r="r" b="b"/>
              <a:pathLst>
                <a:path w="56637" h="5606" extrusionOk="0">
                  <a:moveTo>
                    <a:pt x="10505" y="0"/>
                  </a:moveTo>
                  <a:cubicBezTo>
                    <a:pt x="9634" y="0"/>
                    <a:pt x="8832" y="7"/>
                    <a:pt x="8145" y="16"/>
                  </a:cubicBezTo>
                  <a:cubicBezTo>
                    <a:pt x="4786" y="61"/>
                    <a:pt x="1438" y="198"/>
                    <a:pt x="1" y="315"/>
                  </a:cubicBezTo>
                  <a:lnTo>
                    <a:pt x="1" y="432"/>
                  </a:lnTo>
                  <a:cubicBezTo>
                    <a:pt x="1644" y="307"/>
                    <a:pt x="6086" y="112"/>
                    <a:pt x="10745" y="112"/>
                  </a:cubicBezTo>
                  <a:cubicBezTo>
                    <a:pt x="14739" y="112"/>
                    <a:pt x="18892" y="256"/>
                    <a:pt x="21577" y="710"/>
                  </a:cubicBezTo>
                  <a:cubicBezTo>
                    <a:pt x="23255" y="994"/>
                    <a:pt x="23591" y="1540"/>
                    <a:pt x="23978" y="2173"/>
                  </a:cubicBezTo>
                  <a:cubicBezTo>
                    <a:pt x="24890" y="3660"/>
                    <a:pt x="26079" y="5605"/>
                    <a:pt x="45208" y="5605"/>
                  </a:cubicBezTo>
                  <a:cubicBezTo>
                    <a:pt x="48467" y="5605"/>
                    <a:pt x="52248" y="5549"/>
                    <a:pt x="56636" y="5424"/>
                  </a:cubicBezTo>
                  <a:lnTo>
                    <a:pt x="56636" y="5312"/>
                  </a:lnTo>
                  <a:cubicBezTo>
                    <a:pt x="52215" y="5438"/>
                    <a:pt x="48413" y="5495"/>
                    <a:pt x="45140" y="5495"/>
                  </a:cubicBezTo>
                  <a:cubicBezTo>
                    <a:pt x="26147" y="5495"/>
                    <a:pt x="24972" y="3578"/>
                    <a:pt x="24075" y="2114"/>
                  </a:cubicBezTo>
                  <a:cubicBezTo>
                    <a:pt x="23672" y="1458"/>
                    <a:pt x="23325" y="892"/>
                    <a:pt x="21594" y="599"/>
                  </a:cubicBezTo>
                  <a:cubicBezTo>
                    <a:pt x="18693" y="108"/>
                    <a:pt x="14029" y="0"/>
                    <a:pt x="10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3354387" y="4877898"/>
              <a:ext cx="457002" cy="67080"/>
            </a:xfrm>
            <a:custGeom>
              <a:avLst/>
              <a:gdLst/>
              <a:ahLst/>
              <a:cxnLst/>
              <a:rect l="l" t="t" r="r" b="b"/>
              <a:pathLst>
                <a:path w="2844" h="1004" extrusionOk="0">
                  <a:moveTo>
                    <a:pt x="1422" y="114"/>
                  </a:moveTo>
                  <a:cubicBezTo>
                    <a:pt x="2193" y="114"/>
                    <a:pt x="2730" y="319"/>
                    <a:pt x="2730" y="502"/>
                  </a:cubicBezTo>
                  <a:cubicBezTo>
                    <a:pt x="2730" y="685"/>
                    <a:pt x="2193" y="891"/>
                    <a:pt x="1422" y="891"/>
                  </a:cubicBezTo>
                  <a:cubicBezTo>
                    <a:pt x="650" y="891"/>
                    <a:pt x="113" y="685"/>
                    <a:pt x="113" y="502"/>
                  </a:cubicBezTo>
                  <a:cubicBezTo>
                    <a:pt x="113" y="319"/>
                    <a:pt x="650" y="114"/>
                    <a:pt x="1422" y="114"/>
                  </a:cubicBezTo>
                  <a:close/>
                  <a:moveTo>
                    <a:pt x="1422" y="1"/>
                  </a:moveTo>
                  <a:cubicBezTo>
                    <a:pt x="732" y="1"/>
                    <a:pt x="0" y="176"/>
                    <a:pt x="0" y="502"/>
                  </a:cubicBezTo>
                  <a:cubicBezTo>
                    <a:pt x="0" y="829"/>
                    <a:pt x="732" y="1004"/>
                    <a:pt x="1422" y="1004"/>
                  </a:cubicBezTo>
                  <a:cubicBezTo>
                    <a:pt x="2111" y="1004"/>
                    <a:pt x="2843" y="829"/>
                    <a:pt x="2843" y="502"/>
                  </a:cubicBezTo>
                  <a:cubicBezTo>
                    <a:pt x="2843" y="176"/>
                    <a:pt x="2111" y="1"/>
                    <a:pt x="1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161" y="4813760"/>
              <a:ext cx="309007" cy="71089"/>
            </a:xfrm>
            <a:custGeom>
              <a:avLst/>
              <a:gdLst/>
              <a:ahLst/>
              <a:cxnLst/>
              <a:rect l="l" t="t" r="r" b="b"/>
              <a:pathLst>
                <a:path w="1923" h="1064" extrusionOk="0">
                  <a:moveTo>
                    <a:pt x="531" y="1"/>
                  </a:moveTo>
                  <a:cubicBezTo>
                    <a:pt x="351" y="1"/>
                    <a:pt x="170" y="13"/>
                    <a:pt x="1" y="39"/>
                  </a:cubicBezTo>
                  <a:lnTo>
                    <a:pt x="1" y="153"/>
                  </a:lnTo>
                  <a:cubicBezTo>
                    <a:pt x="160" y="128"/>
                    <a:pt x="337" y="114"/>
                    <a:pt x="531" y="114"/>
                  </a:cubicBezTo>
                  <a:cubicBezTo>
                    <a:pt x="1284" y="114"/>
                    <a:pt x="1809" y="335"/>
                    <a:pt x="1809" y="532"/>
                  </a:cubicBezTo>
                  <a:cubicBezTo>
                    <a:pt x="1809" y="730"/>
                    <a:pt x="1284" y="950"/>
                    <a:pt x="531" y="950"/>
                  </a:cubicBezTo>
                  <a:cubicBezTo>
                    <a:pt x="337" y="950"/>
                    <a:pt x="159" y="936"/>
                    <a:pt x="1" y="911"/>
                  </a:cubicBezTo>
                  <a:lnTo>
                    <a:pt x="1" y="1025"/>
                  </a:lnTo>
                  <a:cubicBezTo>
                    <a:pt x="170" y="1051"/>
                    <a:pt x="351" y="1063"/>
                    <a:pt x="531" y="1063"/>
                  </a:cubicBezTo>
                  <a:cubicBezTo>
                    <a:pt x="1204" y="1063"/>
                    <a:pt x="1922" y="878"/>
                    <a:pt x="1922" y="532"/>
                  </a:cubicBezTo>
                  <a:cubicBezTo>
                    <a:pt x="1922" y="187"/>
                    <a:pt x="1204" y="1"/>
                    <a:pt x="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8849636" y="4698245"/>
              <a:ext cx="251480" cy="76166"/>
            </a:xfrm>
            <a:custGeom>
              <a:avLst/>
              <a:gdLst/>
              <a:ahLst/>
              <a:cxnLst/>
              <a:rect l="l" t="t" r="r" b="b"/>
              <a:pathLst>
                <a:path w="1565" h="1140" extrusionOk="0">
                  <a:moveTo>
                    <a:pt x="1564" y="0"/>
                  </a:moveTo>
                  <a:cubicBezTo>
                    <a:pt x="768" y="33"/>
                    <a:pt x="1" y="232"/>
                    <a:pt x="1" y="570"/>
                  </a:cubicBezTo>
                  <a:cubicBezTo>
                    <a:pt x="1" y="908"/>
                    <a:pt x="768" y="1107"/>
                    <a:pt x="1564" y="1139"/>
                  </a:cubicBezTo>
                  <a:lnTo>
                    <a:pt x="1564" y="1027"/>
                  </a:lnTo>
                  <a:cubicBezTo>
                    <a:pt x="698" y="991"/>
                    <a:pt x="114" y="770"/>
                    <a:pt x="114" y="570"/>
                  </a:cubicBezTo>
                  <a:cubicBezTo>
                    <a:pt x="114" y="370"/>
                    <a:pt x="698" y="149"/>
                    <a:pt x="1564" y="112"/>
                  </a:cubicBezTo>
                  <a:lnTo>
                    <a:pt x="15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757328" y="4715082"/>
              <a:ext cx="2759851" cy="85654"/>
            </a:xfrm>
            <a:custGeom>
              <a:avLst/>
              <a:gdLst/>
              <a:ahLst/>
              <a:cxnLst/>
              <a:rect l="l" t="t" r="r" b="b"/>
              <a:pathLst>
                <a:path w="17175" h="1282" extrusionOk="0">
                  <a:moveTo>
                    <a:pt x="8587" y="0"/>
                  </a:moveTo>
                  <a:cubicBezTo>
                    <a:pt x="3845" y="0"/>
                    <a:pt x="0" y="288"/>
                    <a:pt x="0" y="641"/>
                  </a:cubicBezTo>
                  <a:cubicBezTo>
                    <a:pt x="0" y="994"/>
                    <a:pt x="3845" y="1282"/>
                    <a:pt x="8587" y="1282"/>
                  </a:cubicBezTo>
                  <a:cubicBezTo>
                    <a:pt x="13330" y="1282"/>
                    <a:pt x="17175" y="994"/>
                    <a:pt x="17175" y="641"/>
                  </a:cubicBezTo>
                  <a:cubicBezTo>
                    <a:pt x="17175" y="288"/>
                    <a:pt x="13330" y="0"/>
                    <a:pt x="8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4355963" y="4753631"/>
              <a:ext cx="4030266" cy="85587"/>
            </a:xfrm>
            <a:custGeom>
              <a:avLst/>
              <a:gdLst/>
              <a:ahLst/>
              <a:cxnLst/>
              <a:rect l="l" t="t" r="r" b="b"/>
              <a:pathLst>
                <a:path w="25081" h="1281" extrusionOk="0">
                  <a:moveTo>
                    <a:pt x="12541" y="0"/>
                  </a:moveTo>
                  <a:cubicBezTo>
                    <a:pt x="9214" y="0"/>
                    <a:pt x="6025" y="68"/>
                    <a:pt x="3674" y="188"/>
                  </a:cubicBezTo>
                  <a:cubicBezTo>
                    <a:pt x="1322" y="307"/>
                    <a:pt x="1" y="470"/>
                    <a:pt x="1" y="640"/>
                  </a:cubicBezTo>
                  <a:cubicBezTo>
                    <a:pt x="1" y="811"/>
                    <a:pt x="1322" y="973"/>
                    <a:pt x="3674" y="1094"/>
                  </a:cubicBezTo>
                  <a:cubicBezTo>
                    <a:pt x="6025" y="1213"/>
                    <a:pt x="9214" y="1281"/>
                    <a:pt x="12541" y="1281"/>
                  </a:cubicBezTo>
                  <a:cubicBezTo>
                    <a:pt x="15866" y="1281"/>
                    <a:pt x="19055" y="1213"/>
                    <a:pt x="21408" y="1094"/>
                  </a:cubicBezTo>
                  <a:cubicBezTo>
                    <a:pt x="23759" y="973"/>
                    <a:pt x="25080" y="811"/>
                    <a:pt x="25080" y="640"/>
                  </a:cubicBezTo>
                  <a:cubicBezTo>
                    <a:pt x="25080" y="470"/>
                    <a:pt x="23759" y="307"/>
                    <a:pt x="21408" y="188"/>
                  </a:cubicBezTo>
                  <a:cubicBezTo>
                    <a:pt x="19055" y="68"/>
                    <a:pt x="15866" y="0"/>
                    <a:pt x="12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 name="Google Shape;433;p19"/>
          <p:cNvGrpSpPr/>
          <p:nvPr/>
        </p:nvGrpSpPr>
        <p:grpSpPr>
          <a:xfrm>
            <a:off x="96736" y="114430"/>
            <a:ext cx="9009532" cy="1300237"/>
            <a:chOff x="96736" y="114430"/>
            <a:chExt cx="9009532" cy="1300237"/>
          </a:xfrm>
        </p:grpSpPr>
        <p:sp>
          <p:nvSpPr>
            <p:cNvPr id="434" name="Google Shape;434;p19"/>
            <p:cNvSpPr/>
            <p:nvPr/>
          </p:nvSpPr>
          <p:spPr>
            <a:xfrm>
              <a:off x="5332623" y="212176"/>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8259748" y="539489"/>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613403" y="652855"/>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9"/>
            <p:cNvSpPr/>
            <p:nvPr/>
          </p:nvSpPr>
          <p:spPr>
            <a:xfrm>
              <a:off x="193388" y="750584"/>
              <a:ext cx="59308" cy="59308"/>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9"/>
            <p:cNvSpPr/>
            <p:nvPr/>
          </p:nvSpPr>
          <p:spPr>
            <a:xfrm>
              <a:off x="96736" y="1017726"/>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a:off x="4940628" y="114430"/>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9"/>
            <p:cNvSpPr/>
            <p:nvPr/>
          </p:nvSpPr>
          <p:spPr>
            <a:xfrm>
              <a:off x="9005813" y="1017734"/>
              <a:ext cx="59308" cy="59308"/>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9"/>
            <p:cNvSpPr/>
            <p:nvPr/>
          </p:nvSpPr>
          <p:spPr>
            <a:xfrm>
              <a:off x="8732403" y="1316930"/>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82"/>
        <p:cNvGrpSpPr/>
        <p:nvPr/>
      </p:nvGrpSpPr>
      <p:grpSpPr>
        <a:xfrm>
          <a:off x="0" y="0"/>
          <a:ext cx="0" cy="0"/>
          <a:chOff x="0" y="0"/>
          <a:chExt cx="0" cy="0"/>
        </a:xfrm>
      </p:grpSpPr>
      <p:sp>
        <p:nvSpPr>
          <p:cNvPr id="583" name="Google Shape;583;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584" name="Google Shape;584;p24"/>
          <p:cNvGrpSpPr/>
          <p:nvPr/>
        </p:nvGrpSpPr>
        <p:grpSpPr>
          <a:xfrm>
            <a:off x="-152077" y="3667870"/>
            <a:ext cx="9429633" cy="1016916"/>
            <a:chOff x="-152077" y="3667870"/>
            <a:chExt cx="9429633" cy="1016916"/>
          </a:xfrm>
        </p:grpSpPr>
        <p:grpSp>
          <p:nvGrpSpPr>
            <p:cNvPr id="585" name="Google Shape;585;p24"/>
            <p:cNvGrpSpPr/>
            <p:nvPr/>
          </p:nvGrpSpPr>
          <p:grpSpPr>
            <a:xfrm rot="-1109333" flipH="1">
              <a:off x="8455026" y="3758623"/>
              <a:ext cx="708343" cy="835409"/>
              <a:chOff x="3184351" y="2713767"/>
              <a:chExt cx="284919" cy="336042"/>
            </a:xfrm>
          </p:grpSpPr>
          <p:sp>
            <p:nvSpPr>
              <p:cNvPr id="586" name="Google Shape;586;p24"/>
              <p:cNvSpPr/>
              <p:nvPr/>
            </p:nvSpPr>
            <p:spPr>
              <a:xfrm>
                <a:off x="3184351" y="2713767"/>
                <a:ext cx="280132" cy="336042"/>
              </a:xfrm>
              <a:custGeom>
                <a:avLst/>
                <a:gdLst/>
                <a:ahLst/>
                <a:cxnLst/>
                <a:rect l="l" t="t" r="r" b="b"/>
                <a:pathLst>
                  <a:path w="10592" h="12706" extrusionOk="0">
                    <a:moveTo>
                      <a:pt x="5030" y="1"/>
                    </a:moveTo>
                    <a:cubicBezTo>
                      <a:pt x="3992" y="1"/>
                      <a:pt x="4184" y="1517"/>
                      <a:pt x="4723" y="3210"/>
                    </a:cubicBezTo>
                    <a:cubicBezTo>
                      <a:pt x="5433" y="3518"/>
                      <a:pt x="6463" y="4021"/>
                      <a:pt x="6279" y="4261"/>
                    </a:cubicBezTo>
                    <a:cubicBezTo>
                      <a:pt x="6207" y="4353"/>
                      <a:pt x="6060" y="4387"/>
                      <a:pt x="5880" y="4387"/>
                    </a:cubicBezTo>
                    <a:cubicBezTo>
                      <a:pt x="5638" y="4387"/>
                      <a:pt x="5339" y="4326"/>
                      <a:pt x="5087" y="4259"/>
                    </a:cubicBezTo>
                    <a:lnTo>
                      <a:pt x="5087" y="4259"/>
                    </a:lnTo>
                    <a:cubicBezTo>
                      <a:pt x="5751" y="6028"/>
                      <a:pt x="6593" y="7695"/>
                      <a:pt x="6635" y="7779"/>
                    </a:cubicBezTo>
                    <a:cubicBezTo>
                      <a:pt x="6537" y="7668"/>
                      <a:pt x="4034" y="4805"/>
                      <a:pt x="2349" y="4805"/>
                    </a:cubicBezTo>
                    <a:cubicBezTo>
                      <a:pt x="2053" y="4805"/>
                      <a:pt x="1782" y="4893"/>
                      <a:pt x="1554" y="5101"/>
                    </a:cubicBezTo>
                    <a:cubicBezTo>
                      <a:pt x="0" y="6512"/>
                      <a:pt x="5015" y="11667"/>
                      <a:pt x="7766" y="12584"/>
                    </a:cubicBezTo>
                    <a:cubicBezTo>
                      <a:pt x="8017" y="12668"/>
                      <a:pt x="8245" y="12706"/>
                      <a:pt x="8453" y="12706"/>
                    </a:cubicBezTo>
                    <a:cubicBezTo>
                      <a:pt x="10533" y="12706"/>
                      <a:pt x="10592" y="8913"/>
                      <a:pt x="10592" y="8913"/>
                    </a:cubicBezTo>
                    <a:cubicBezTo>
                      <a:pt x="10592" y="8913"/>
                      <a:pt x="7980" y="439"/>
                      <a:pt x="5225" y="17"/>
                    </a:cubicBezTo>
                    <a:cubicBezTo>
                      <a:pt x="5156" y="6"/>
                      <a:pt x="5091" y="1"/>
                      <a:pt x="50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a:off x="3266338" y="2773036"/>
                <a:ext cx="202932" cy="263258"/>
              </a:xfrm>
              <a:custGeom>
                <a:avLst/>
                <a:gdLst/>
                <a:ahLst/>
                <a:cxnLst/>
                <a:rect l="l" t="t" r="r" b="b"/>
                <a:pathLst>
                  <a:path w="7673" h="9954" extrusionOk="0">
                    <a:moveTo>
                      <a:pt x="3043" y="0"/>
                    </a:moveTo>
                    <a:lnTo>
                      <a:pt x="2878" y="87"/>
                    </a:lnTo>
                    <a:cubicBezTo>
                      <a:pt x="4726" y="3592"/>
                      <a:pt x="7304" y="9050"/>
                      <a:pt x="6835" y="9721"/>
                    </a:cubicBezTo>
                    <a:cubicBezTo>
                      <a:pt x="6818" y="9744"/>
                      <a:pt x="6793" y="9766"/>
                      <a:pt x="6738" y="9766"/>
                    </a:cubicBezTo>
                    <a:cubicBezTo>
                      <a:pt x="6728" y="9766"/>
                      <a:pt x="6717" y="9765"/>
                      <a:pt x="6705" y="9763"/>
                    </a:cubicBezTo>
                    <a:cubicBezTo>
                      <a:pt x="5203" y="9561"/>
                      <a:pt x="183" y="4515"/>
                      <a:pt x="133" y="4465"/>
                    </a:cubicBezTo>
                    <a:lnTo>
                      <a:pt x="1" y="4596"/>
                    </a:lnTo>
                    <a:cubicBezTo>
                      <a:pt x="208" y="4806"/>
                      <a:pt x="5115" y="9737"/>
                      <a:pt x="6680" y="9949"/>
                    </a:cubicBezTo>
                    <a:cubicBezTo>
                      <a:pt x="6701" y="9951"/>
                      <a:pt x="6720" y="9953"/>
                      <a:pt x="6738" y="9953"/>
                    </a:cubicBezTo>
                    <a:cubicBezTo>
                      <a:pt x="6870" y="9953"/>
                      <a:pt x="6946" y="9887"/>
                      <a:pt x="6987" y="9828"/>
                    </a:cubicBezTo>
                    <a:cubicBezTo>
                      <a:pt x="7672" y="8847"/>
                      <a:pt x="3519" y="903"/>
                      <a:pt x="30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24"/>
            <p:cNvGrpSpPr/>
            <p:nvPr/>
          </p:nvGrpSpPr>
          <p:grpSpPr>
            <a:xfrm rot="1109333">
              <a:off x="-37890" y="3758623"/>
              <a:ext cx="708343" cy="835409"/>
              <a:chOff x="3184351" y="2713767"/>
              <a:chExt cx="284919" cy="336042"/>
            </a:xfrm>
          </p:grpSpPr>
          <p:sp>
            <p:nvSpPr>
              <p:cNvPr id="589" name="Google Shape;589;p24"/>
              <p:cNvSpPr/>
              <p:nvPr/>
            </p:nvSpPr>
            <p:spPr>
              <a:xfrm>
                <a:off x="3184351" y="2713767"/>
                <a:ext cx="280132" cy="336042"/>
              </a:xfrm>
              <a:custGeom>
                <a:avLst/>
                <a:gdLst/>
                <a:ahLst/>
                <a:cxnLst/>
                <a:rect l="l" t="t" r="r" b="b"/>
                <a:pathLst>
                  <a:path w="10592" h="12706" extrusionOk="0">
                    <a:moveTo>
                      <a:pt x="5030" y="1"/>
                    </a:moveTo>
                    <a:cubicBezTo>
                      <a:pt x="3992" y="1"/>
                      <a:pt x="4184" y="1517"/>
                      <a:pt x="4723" y="3210"/>
                    </a:cubicBezTo>
                    <a:cubicBezTo>
                      <a:pt x="5433" y="3518"/>
                      <a:pt x="6463" y="4021"/>
                      <a:pt x="6279" y="4261"/>
                    </a:cubicBezTo>
                    <a:cubicBezTo>
                      <a:pt x="6207" y="4353"/>
                      <a:pt x="6060" y="4387"/>
                      <a:pt x="5880" y="4387"/>
                    </a:cubicBezTo>
                    <a:cubicBezTo>
                      <a:pt x="5638" y="4387"/>
                      <a:pt x="5339" y="4326"/>
                      <a:pt x="5087" y="4259"/>
                    </a:cubicBezTo>
                    <a:lnTo>
                      <a:pt x="5087" y="4259"/>
                    </a:lnTo>
                    <a:cubicBezTo>
                      <a:pt x="5751" y="6028"/>
                      <a:pt x="6593" y="7695"/>
                      <a:pt x="6635" y="7779"/>
                    </a:cubicBezTo>
                    <a:cubicBezTo>
                      <a:pt x="6537" y="7668"/>
                      <a:pt x="4034" y="4805"/>
                      <a:pt x="2349" y="4805"/>
                    </a:cubicBezTo>
                    <a:cubicBezTo>
                      <a:pt x="2053" y="4805"/>
                      <a:pt x="1782" y="4893"/>
                      <a:pt x="1554" y="5101"/>
                    </a:cubicBezTo>
                    <a:cubicBezTo>
                      <a:pt x="0" y="6512"/>
                      <a:pt x="5015" y="11667"/>
                      <a:pt x="7766" y="12584"/>
                    </a:cubicBezTo>
                    <a:cubicBezTo>
                      <a:pt x="8017" y="12668"/>
                      <a:pt x="8245" y="12706"/>
                      <a:pt x="8453" y="12706"/>
                    </a:cubicBezTo>
                    <a:cubicBezTo>
                      <a:pt x="10533" y="12706"/>
                      <a:pt x="10592" y="8913"/>
                      <a:pt x="10592" y="8913"/>
                    </a:cubicBezTo>
                    <a:cubicBezTo>
                      <a:pt x="10592" y="8913"/>
                      <a:pt x="7980" y="439"/>
                      <a:pt x="5225" y="17"/>
                    </a:cubicBezTo>
                    <a:cubicBezTo>
                      <a:pt x="5156" y="6"/>
                      <a:pt x="5091" y="1"/>
                      <a:pt x="50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4"/>
              <p:cNvSpPr/>
              <p:nvPr/>
            </p:nvSpPr>
            <p:spPr>
              <a:xfrm>
                <a:off x="3266338" y="2773036"/>
                <a:ext cx="202932" cy="263258"/>
              </a:xfrm>
              <a:custGeom>
                <a:avLst/>
                <a:gdLst/>
                <a:ahLst/>
                <a:cxnLst/>
                <a:rect l="l" t="t" r="r" b="b"/>
                <a:pathLst>
                  <a:path w="7673" h="9954" extrusionOk="0">
                    <a:moveTo>
                      <a:pt x="3043" y="0"/>
                    </a:moveTo>
                    <a:lnTo>
                      <a:pt x="2878" y="87"/>
                    </a:lnTo>
                    <a:cubicBezTo>
                      <a:pt x="4726" y="3592"/>
                      <a:pt x="7304" y="9050"/>
                      <a:pt x="6835" y="9721"/>
                    </a:cubicBezTo>
                    <a:cubicBezTo>
                      <a:pt x="6818" y="9744"/>
                      <a:pt x="6793" y="9766"/>
                      <a:pt x="6738" y="9766"/>
                    </a:cubicBezTo>
                    <a:cubicBezTo>
                      <a:pt x="6728" y="9766"/>
                      <a:pt x="6717" y="9765"/>
                      <a:pt x="6705" y="9763"/>
                    </a:cubicBezTo>
                    <a:cubicBezTo>
                      <a:pt x="5203" y="9561"/>
                      <a:pt x="183" y="4515"/>
                      <a:pt x="133" y="4465"/>
                    </a:cubicBezTo>
                    <a:lnTo>
                      <a:pt x="1" y="4596"/>
                    </a:lnTo>
                    <a:cubicBezTo>
                      <a:pt x="208" y="4806"/>
                      <a:pt x="5115" y="9737"/>
                      <a:pt x="6680" y="9949"/>
                    </a:cubicBezTo>
                    <a:cubicBezTo>
                      <a:pt x="6701" y="9951"/>
                      <a:pt x="6720" y="9953"/>
                      <a:pt x="6738" y="9953"/>
                    </a:cubicBezTo>
                    <a:cubicBezTo>
                      <a:pt x="6870" y="9953"/>
                      <a:pt x="6946" y="9887"/>
                      <a:pt x="6987" y="9828"/>
                    </a:cubicBezTo>
                    <a:cubicBezTo>
                      <a:pt x="7672" y="8847"/>
                      <a:pt x="3519" y="903"/>
                      <a:pt x="30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1" name="Google Shape;591;p24"/>
          <p:cNvGrpSpPr/>
          <p:nvPr/>
        </p:nvGrpSpPr>
        <p:grpSpPr>
          <a:xfrm>
            <a:off x="0" y="4434660"/>
            <a:ext cx="9143774" cy="708881"/>
            <a:chOff x="0" y="4434660"/>
            <a:chExt cx="9143774" cy="708881"/>
          </a:xfrm>
        </p:grpSpPr>
        <p:grpSp>
          <p:nvGrpSpPr>
            <p:cNvPr id="592" name="Google Shape;592;p24"/>
            <p:cNvGrpSpPr/>
            <p:nvPr/>
          </p:nvGrpSpPr>
          <p:grpSpPr>
            <a:xfrm>
              <a:off x="0" y="4434660"/>
              <a:ext cx="9143774" cy="708881"/>
              <a:chOff x="0" y="4434613"/>
              <a:chExt cx="9101000" cy="708881"/>
            </a:xfrm>
          </p:grpSpPr>
          <p:sp>
            <p:nvSpPr>
              <p:cNvPr id="593" name="Google Shape;593;p24"/>
              <p:cNvSpPr/>
              <p:nvPr/>
            </p:nvSpPr>
            <p:spPr>
              <a:xfrm>
                <a:off x="0" y="4434613"/>
                <a:ext cx="9101000" cy="708881"/>
              </a:xfrm>
              <a:custGeom>
                <a:avLst/>
                <a:gdLst/>
                <a:ahLst/>
                <a:cxnLst/>
                <a:rect l="l" t="t" r="r" b="b"/>
                <a:pathLst>
                  <a:path w="56637" h="10610" extrusionOk="0">
                    <a:moveTo>
                      <a:pt x="1" y="0"/>
                    </a:moveTo>
                    <a:lnTo>
                      <a:pt x="1" y="10609"/>
                    </a:lnTo>
                    <a:lnTo>
                      <a:pt x="56636" y="10609"/>
                    </a:lnTo>
                    <a:lnTo>
                      <a:pt x="566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a:off x="0" y="4434613"/>
                <a:ext cx="9101000" cy="708881"/>
              </a:xfrm>
              <a:custGeom>
                <a:avLst/>
                <a:gdLst/>
                <a:ahLst/>
                <a:cxnLst/>
                <a:rect l="l" t="t" r="r" b="b"/>
                <a:pathLst>
                  <a:path w="56637" h="10610" extrusionOk="0">
                    <a:moveTo>
                      <a:pt x="1" y="0"/>
                    </a:moveTo>
                    <a:lnTo>
                      <a:pt x="1" y="10609"/>
                    </a:lnTo>
                    <a:lnTo>
                      <a:pt x="56636" y="10609"/>
                    </a:lnTo>
                    <a:lnTo>
                      <a:pt x="56636" y="0"/>
                    </a:lnTo>
                    <a:close/>
                  </a:path>
                </a:pathLst>
              </a:custGeom>
              <a:solidFill>
                <a:srgbClr val="FFBD9F">
                  <a:alpha val="72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5" name="Google Shape;595;p24"/>
            <p:cNvSpPr/>
            <p:nvPr/>
          </p:nvSpPr>
          <p:spPr>
            <a:xfrm>
              <a:off x="161" y="4630300"/>
              <a:ext cx="9101000" cy="374551"/>
            </a:xfrm>
            <a:custGeom>
              <a:avLst/>
              <a:gdLst/>
              <a:ahLst/>
              <a:cxnLst/>
              <a:rect l="l" t="t" r="r" b="b"/>
              <a:pathLst>
                <a:path w="56637" h="5606" extrusionOk="0">
                  <a:moveTo>
                    <a:pt x="10505" y="0"/>
                  </a:moveTo>
                  <a:cubicBezTo>
                    <a:pt x="9634" y="0"/>
                    <a:pt x="8832" y="7"/>
                    <a:pt x="8145" y="16"/>
                  </a:cubicBezTo>
                  <a:cubicBezTo>
                    <a:pt x="4786" y="61"/>
                    <a:pt x="1438" y="198"/>
                    <a:pt x="1" y="315"/>
                  </a:cubicBezTo>
                  <a:lnTo>
                    <a:pt x="1" y="432"/>
                  </a:lnTo>
                  <a:cubicBezTo>
                    <a:pt x="1644" y="307"/>
                    <a:pt x="6086" y="112"/>
                    <a:pt x="10745" y="112"/>
                  </a:cubicBezTo>
                  <a:cubicBezTo>
                    <a:pt x="14739" y="112"/>
                    <a:pt x="18892" y="256"/>
                    <a:pt x="21577" y="710"/>
                  </a:cubicBezTo>
                  <a:cubicBezTo>
                    <a:pt x="23255" y="994"/>
                    <a:pt x="23591" y="1540"/>
                    <a:pt x="23978" y="2173"/>
                  </a:cubicBezTo>
                  <a:cubicBezTo>
                    <a:pt x="24890" y="3660"/>
                    <a:pt x="26079" y="5605"/>
                    <a:pt x="45208" y="5605"/>
                  </a:cubicBezTo>
                  <a:cubicBezTo>
                    <a:pt x="48467" y="5605"/>
                    <a:pt x="52248" y="5549"/>
                    <a:pt x="56636" y="5424"/>
                  </a:cubicBezTo>
                  <a:lnTo>
                    <a:pt x="56636" y="5312"/>
                  </a:lnTo>
                  <a:cubicBezTo>
                    <a:pt x="52215" y="5438"/>
                    <a:pt x="48413" y="5495"/>
                    <a:pt x="45140" y="5495"/>
                  </a:cubicBezTo>
                  <a:cubicBezTo>
                    <a:pt x="26147" y="5495"/>
                    <a:pt x="24972" y="3578"/>
                    <a:pt x="24075" y="2114"/>
                  </a:cubicBezTo>
                  <a:cubicBezTo>
                    <a:pt x="23672" y="1458"/>
                    <a:pt x="23325" y="892"/>
                    <a:pt x="21594" y="599"/>
                  </a:cubicBezTo>
                  <a:cubicBezTo>
                    <a:pt x="18693" y="108"/>
                    <a:pt x="14029" y="0"/>
                    <a:pt x="10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4"/>
            <p:cNvSpPr/>
            <p:nvPr/>
          </p:nvSpPr>
          <p:spPr>
            <a:xfrm>
              <a:off x="3354387" y="4877898"/>
              <a:ext cx="457002" cy="67080"/>
            </a:xfrm>
            <a:custGeom>
              <a:avLst/>
              <a:gdLst/>
              <a:ahLst/>
              <a:cxnLst/>
              <a:rect l="l" t="t" r="r" b="b"/>
              <a:pathLst>
                <a:path w="2844" h="1004" extrusionOk="0">
                  <a:moveTo>
                    <a:pt x="1422" y="114"/>
                  </a:moveTo>
                  <a:cubicBezTo>
                    <a:pt x="2193" y="114"/>
                    <a:pt x="2730" y="319"/>
                    <a:pt x="2730" y="502"/>
                  </a:cubicBezTo>
                  <a:cubicBezTo>
                    <a:pt x="2730" y="685"/>
                    <a:pt x="2193" y="891"/>
                    <a:pt x="1422" y="891"/>
                  </a:cubicBezTo>
                  <a:cubicBezTo>
                    <a:pt x="650" y="891"/>
                    <a:pt x="113" y="685"/>
                    <a:pt x="113" y="502"/>
                  </a:cubicBezTo>
                  <a:cubicBezTo>
                    <a:pt x="113" y="319"/>
                    <a:pt x="650" y="114"/>
                    <a:pt x="1422" y="114"/>
                  </a:cubicBezTo>
                  <a:close/>
                  <a:moveTo>
                    <a:pt x="1422" y="1"/>
                  </a:moveTo>
                  <a:cubicBezTo>
                    <a:pt x="732" y="1"/>
                    <a:pt x="0" y="176"/>
                    <a:pt x="0" y="502"/>
                  </a:cubicBezTo>
                  <a:cubicBezTo>
                    <a:pt x="0" y="829"/>
                    <a:pt x="732" y="1004"/>
                    <a:pt x="1422" y="1004"/>
                  </a:cubicBezTo>
                  <a:cubicBezTo>
                    <a:pt x="2111" y="1004"/>
                    <a:pt x="2843" y="829"/>
                    <a:pt x="2843" y="502"/>
                  </a:cubicBezTo>
                  <a:cubicBezTo>
                    <a:pt x="2843" y="176"/>
                    <a:pt x="2111" y="1"/>
                    <a:pt x="1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a:off x="161" y="4813760"/>
              <a:ext cx="309007" cy="71089"/>
            </a:xfrm>
            <a:custGeom>
              <a:avLst/>
              <a:gdLst/>
              <a:ahLst/>
              <a:cxnLst/>
              <a:rect l="l" t="t" r="r" b="b"/>
              <a:pathLst>
                <a:path w="1923" h="1064" extrusionOk="0">
                  <a:moveTo>
                    <a:pt x="531" y="1"/>
                  </a:moveTo>
                  <a:cubicBezTo>
                    <a:pt x="351" y="1"/>
                    <a:pt x="170" y="13"/>
                    <a:pt x="1" y="39"/>
                  </a:cubicBezTo>
                  <a:lnTo>
                    <a:pt x="1" y="153"/>
                  </a:lnTo>
                  <a:cubicBezTo>
                    <a:pt x="160" y="128"/>
                    <a:pt x="337" y="114"/>
                    <a:pt x="531" y="114"/>
                  </a:cubicBezTo>
                  <a:cubicBezTo>
                    <a:pt x="1284" y="114"/>
                    <a:pt x="1809" y="335"/>
                    <a:pt x="1809" y="532"/>
                  </a:cubicBezTo>
                  <a:cubicBezTo>
                    <a:pt x="1809" y="730"/>
                    <a:pt x="1284" y="950"/>
                    <a:pt x="531" y="950"/>
                  </a:cubicBezTo>
                  <a:cubicBezTo>
                    <a:pt x="337" y="950"/>
                    <a:pt x="159" y="936"/>
                    <a:pt x="1" y="911"/>
                  </a:cubicBezTo>
                  <a:lnTo>
                    <a:pt x="1" y="1025"/>
                  </a:lnTo>
                  <a:cubicBezTo>
                    <a:pt x="170" y="1051"/>
                    <a:pt x="351" y="1063"/>
                    <a:pt x="531" y="1063"/>
                  </a:cubicBezTo>
                  <a:cubicBezTo>
                    <a:pt x="1204" y="1063"/>
                    <a:pt x="1922" y="878"/>
                    <a:pt x="1922" y="532"/>
                  </a:cubicBezTo>
                  <a:cubicBezTo>
                    <a:pt x="1922" y="187"/>
                    <a:pt x="1204" y="1"/>
                    <a:pt x="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a:off x="8849636" y="4698245"/>
              <a:ext cx="251480" cy="76166"/>
            </a:xfrm>
            <a:custGeom>
              <a:avLst/>
              <a:gdLst/>
              <a:ahLst/>
              <a:cxnLst/>
              <a:rect l="l" t="t" r="r" b="b"/>
              <a:pathLst>
                <a:path w="1565" h="1140" extrusionOk="0">
                  <a:moveTo>
                    <a:pt x="1564" y="0"/>
                  </a:moveTo>
                  <a:cubicBezTo>
                    <a:pt x="768" y="33"/>
                    <a:pt x="1" y="232"/>
                    <a:pt x="1" y="570"/>
                  </a:cubicBezTo>
                  <a:cubicBezTo>
                    <a:pt x="1" y="908"/>
                    <a:pt x="768" y="1107"/>
                    <a:pt x="1564" y="1139"/>
                  </a:cubicBezTo>
                  <a:lnTo>
                    <a:pt x="1564" y="1027"/>
                  </a:lnTo>
                  <a:cubicBezTo>
                    <a:pt x="698" y="991"/>
                    <a:pt x="114" y="770"/>
                    <a:pt x="114" y="570"/>
                  </a:cubicBezTo>
                  <a:cubicBezTo>
                    <a:pt x="114" y="370"/>
                    <a:pt x="698" y="149"/>
                    <a:pt x="1564" y="112"/>
                  </a:cubicBezTo>
                  <a:lnTo>
                    <a:pt x="15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a:off x="757328" y="4715082"/>
              <a:ext cx="2759851" cy="85654"/>
            </a:xfrm>
            <a:custGeom>
              <a:avLst/>
              <a:gdLst/>
              <a:ahLst/>
              <a:cxnLst/>
              <a:rect l="l" t="t" r="r" b="b"/>
              <a:pathLst>
                <a:path w="17175" h="1282" extrusionOk="0">
                  <a:moveTo>
                    <a:pt x="8587" y="0"/>
                  </a:moveTo>
                  <a:cubicBezTo>
                    <a:pt x="3845" y="0"/>
                    <a:pt x="0" y="288"/>
                    <a:pt x="0" y="641"/>
                  </a:cubicBezTo>
                  <a:cubicBezTo>
                    <a:pt x="0" y="994"/>
                    <a:pt x="3845" y="1282"/>
                    <a:pt x="8587" y="1282"/>
                  </a:cubicBezTo>
                  <a:cubicBezTo>
                    <a:pt x="13330" y="1282"/>
                    <a:pt x="17175" y="994"/>
                    <a:pt x="17175" y="641"/>
                  </a:cubicBezTo>
                  <a:cubicBezTo>
                    <a:pt x="17175" y="288"/>
                    <a:pt x="13330" y="0"/>
                    <a:pt x="8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a:off x="4355963" y="4753631"/>
              <a:ext cx="4030266" cy="85587"/>
            </a:xfrm>
            <a:custGeom>
              <a:avLst/>
              <a:gdLst/>
              <a:ahLst/>
              <a:cxnLst/>
              <a:rect l="l" t="t" r="r" b="b"/>
              <a:pathLst>
                <a:path w="25081" h="1281" extrusionOk="0">
                  <a:moveTo>
                    <a:pt x="12541" y="0"/>
                  </a:moveTo>
                  <a:cubicBezTo>
                    <a:pt x="9214" y="0"/>
                    <a:pt x="6025" y="68"/>
                    <a:pt x="3674" y="188"/>
                  </a:cubicBezTo>
                  <a:cubicBezTo>
                    <a:pt x="1322" y="307"/>
                    <a:pt x="1" y="470"/>
                    <a:pt x="1" y="640"/>
                  </a:cubicBezTo>
                  <a:cubicBezTo>
                    <a:pt x="1" y="811"/>
                    <a:pt x="1322" y="973"/>
                    <a:pt x="3674" y="1094"/>
                  </a:cubicBezTo>
                  <a:cubicBezTo>
                    <a:pt x="6025" y="1213"/>
                    <a:pt x="9214" y="1281"/>
                    <a:pt x="12541" y="1281"/>
                  </a:cubicBezTo>
                  <a:cubicBezTo>
                    <a:pt x="15866" y="1281"/>
                    <a:pt x="19055" y="1213"/>
                    <a:pt x="21408" y="1094"/>
                  </a:cubicBezTo>
                  <a:cubicBezTo>
                    <a:pt x="23759" y="973"/>
                    <a:pt x="25080" y="811"/>
                    <a:pt x="25080" y="640"/>
                  </a:cubicBezTo>
                  <a:cubicBezTo>
                    <a:pt x="25080" y="470"/>
                    <a:pt x="23759" y="307"/>
                    <a:pt x="21408" y="188"/>
                  </a:cubicBezTo>
                  <a:cubicBezTo>
                    <a:pt x="19055" y="68"/>
                    <a:pt x="15866" y="0"/>
                    <a:pt x="12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24"/>
          <p:cNvGrpSpPr/>
          <p:nvPr/>
        </p:nvGrpSpPr>
        <p:grpSpPr>
          <a:xfrm>
            <a:off x="0" y="276913"/>
            <a:ext cx="9640057" cy="3577905"/>
            <a:chOff x="0" y="276913"/>
            <a:chExt cx="9640057" cy="3577905"/>
          </a:xfrm>
        </p:grpSpPr>
        <p:sp>
          <p:nvSpPr>
            <p:cNvPr id="602" name="Google Shape;602;p24"/>
            <p:cNvSpPr/>
            <p:nvPr/>
          </p:nvSpPr>
          <p:spPr>
            <a:xfrm>
              <a:off x="8570878" y="1017730"/>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4"/>
            <p:cNvSpPr/>
            <p:nvPr/>
          </p:nvSpPr>
          <p:spPr>
            <a:xfrm>
              <a:off x="8839013" y="1115472"/>
              <a:ext cx="59308" cy="59308"/>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a:off x="0" y="840288"/>
              <a:ext cx="876282" cy="177425"/>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4"/>
            <p:cNvSpPr/>
            <p:nvPr/>
          </p:nvSpPr>
          <p:spPr>
            <a:xfrm>
              <a:off x="7464575" y="276913"/>
              <a:ext cx="876282" cy="177425"/>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4"/>
            <p:cNvSpPr/>
            <p:nvPr/>
          </p:nvSpPr>
          <p:spPr>
            <a:xfrm>
              <a:off x="8763775" y="1691013"/>
              <a:ext cx="876282" cy="177425"/>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4"/>
            <p:cNvSpPr/>
            <p:nvPr/>
          </p:nvSpPr>
          <p:spPr>
            <a:xfrm>
              <a:off x="2436253" y="276930"/>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4"/>
            <p:cNvSpPr/>
            <p:nvPr/>
          </p:nvSpPr>
          <p:spPr>
            <a:xfrm>
              <a:off x="2193163" y="335984"/>
              <a:ext cx="59308" cy="59308"/>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4"/>
            <p:cNvSpPr/>
            <p:nvPr/>
          </p:nvSpPr>
          <p:spPr>
            <a:xfrm>
              <a:off x="109678" y="3667880"/>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4"/>
            <p:cNvSpPr/>
            <p:nvPr/>
          </p:nvSpPr>
          <p:spPr>
            <a:xfrm>
              <a:off x="8839013" y="3795509"/>
              <a:ext cx="59308" cy="59308"/>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893"/>
        <p:cNvGrpSpPr/>
        <p:nvPr/>
      </p:nvGrpSpPr>
      <p:grpSpPr>
        <a:xfrm>
          <a:off x="0" y="0"/>
          <a:ext cx="0" cy="0"/>
          <a:chOff x="0" y="0"/>
          <a:chExt cx="0" cy="0"/>
        </a:xfrm>
      </p:grpSpPr>
      <p:grpSp>
        <p:nvGrpSpPr>
          <p:cNvPr id="894" name="Google Shape;894;p35"/>
          <p:cNvGrpSpPr/>
          <p:nvPr/>
        </p:nvGrpSpPr>
        <p:grpSpPr>
          <a:xfrm rot="938720">
            <a:off x="8720935" y="3722033"/>
            <a:ext cx="627696" cy="972731"/>
            <a:chOff x="2842464" y="2262943"/>
            <a:chExt cx="365928" cy="567114"/>
          </a:xfrm>
        </p:grpSpPr>
        <p:sp>
          <p:nvSpPr>
            <p:cNvPr id="895" name="Google Shape;895;p35"/>
            <p:cNvSpPr/>
            <p:nvPr/>
          </p:nvSpPr>
          <p:spPr>
            <a:xfrm>
              <a:off x="2842464" y="2262943"/>
              <a:ext cx="239879" cy="567114"/>
            </a:xfrm>
            <a:custGeom>
              <a:avLst/>
              <a:gdLst/>
              <a:ahLst/>
              <a:cxnLst/>
              <a:rect l="l" t="t" r="r" b="b"/>
              <a:pathLst>
                <a:path w="9070" h="21443" extrusionOk="0">
                  <a:moveTo>
                    <a:pt x="7649" y="0"/>
                  </a:moveTo>
                  <a:cubicBezTo>
                    <a:pt x="7495" y="0"/>
                    <a:pt x="7325" y="29"/>
                    <a:pt x="7138" y="88"/>
                  </a:cubicBezTo>
                  <a:cubicBezTo>
                    <a:pt x="1915" y="1741"/>
                    <a:pt x="1" y="19673"/>
                    <a:pt x="1" y="19933"/>
                  </a:cubicBezTo>
                  <a:cubicBezTo>
                    <a:pt x="1" y="19933"/>
                    <a:pt x="524" y="21442"/>
                    <a:pt x="1857" y="21442"/>
                  </a:cubicBezTo>
                  <a:cubicBezTo>
                    <a:pt x="2060" y="21442"/>
                    <a:pt x="2282" y="21407"/>
                    <a:pt x="2524" y="21327"/>
                  </a:cubicBezTo>
                  <a:cubicBezTo>
                    <a:pt x="3715" y="20931"/>
                    <a:pt x="7531" y="11327"/>
                    <a:pt x="8600" y="5144"/>
                  </a:cubicBezTo>
                  <a:lnTo>
                    <a:pt x="6980" y="4690"/>
                  </a:lnTo>
                  <a:lnTo>
                    <a:pt x="8751" y="4147"/>
                  </a:lnTo>
                  <a:cubicBezTo>
                    <a:pt x="9069" y="1704"/>
                    <a:pt x="8838" y="0"/>
                    <a:pt x="76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35"/>
            <p:cNvSpPr/>
            <p:nvPr/>
          </p:nvSpPr>
          <p:spPr>
            <a:xfrm>
              <a:off x="2901045" y="2499490"/>
              <a:ext cx="307346" cy="311287"/>
            </a:xfrm>
            <a:custGeom>
              <a:avLst/>
              <a:gdLst/>
              <a:ahLst/>
              <a:cxnLst/>
              <a:rect l="l" t="t" r="r" b="b"/>
              <a:pathLst>
                <a:path w="11621" h="11770" extrusionOk="0">
                  <a:moveTo>
                    <a:pt x="9243" y="1"/>
                  </a:moveTo>
                  <a:cubicBezTo>
                    <a:pt x="3852" y="1"/>
                    <a:pt x="1" y="10095"/>
                    <a:pt x="1" y="10095"/>
                  </a:cubicBezTo>
                  <a:cubicBezTo>
                    <a:pt x="1" y="10095"/>
                    <a:pt x="958" y="11769"/>
                    <a:pt x="1924" y="11769"/>
                  </a:cubicBezTo>
                  <a:cubicBezTo>
                    <a:pt x="2477" y="11769"/>
                    <a:pt x="3032" y="11222"/>
                    <a:pt x="3414" y="9504"/>
                  </a:cubicBezTo>
                  <a:cubicBezTo>
                    <a:pt x="4464" y="4778"/>
                    <a:pt x="9519" y="3530"/>
                    <a:pt x="10569" y="2020"/>
                  </a:cubicBezTo>
                  <a:cubicBezTo>
                    <a:pt x="11620" y="510"/>
                    <a:pt x="10241" y="117"/>
                    <a:pt x="10241" y="117"/>
                  </a:cubicBezTo>
                  <a:cubicBezTo>
                    <a:pt x="9903" y="38"/>
                    <a:pt x="9570" y="1"/>
                    <a:pt x="9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5"/>
            <p:cNvSpPr/>
            <p:nvPr/>
          </p:nvSpPr>
          <p:spPr>
            <a:xfrm>
              <a:off x="2916887" y="2324539"/>
              <a:ext cx="114412" cy="381135"/>
            </a:xfrm>
            <a:custGeom>
              <a:avLst/>
              <a:gdLst/>
              <a:ahLst/>
              <a:cxnLst/>
              <a:rect l="l" t="t" r="r" b="b"/>
              <a:pathLst>
                <a:path w="4326" h="14411" extrusionOk="0">
                  <a:moveTo>
                    <a:pt x="4196" y="0"/>
                  </a:moveTo>
                  <a:cubicBezTo>
                    <a:pt x="4163" y="73"/>
                    <a:pt x="808" y="7308"/>
                    <a:pt x="0" y="14394"/>
                  </a:cubicBezTo>
                  <a:lnTo>
                    <a:pt x="144" y="14411"/>
                  </a:lnTo>
                  <a:cubicBezTo>
                    <a:pt x="947" y="7348"/>
                    <a:pt x="4293" y="133"/>
                    <a:pt x="4326" y="60"/>
                  </a:cubicBezTo>
                  <a:lnTo>
                    <a:pt x="4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5"/>
            <p:cNvSpPr/>
            <p:nvPr/>
          </p:nvSpPr>
          <p:spPr>
            <a:xfrm>
              <a:off x="2950898" y="2531729"/>
              <a:ext cx="179050" cy="182012"/>
            </a:xfrm>
            <a:custGeom>
              <a:avLst/>
              <a:gdLst/>
              <a:ahLst/>
              <a:cxnLst/>
              <a:rect l="l" t="t" r="r" b="b"/>
              <a:pathLst>
                <a:path w="6770" h="6882" extrusionOk="0">
                  <a:moveTo>
                    <a:pt x="6702" y="1"/>
                  </a:moveTo>
                  <a:cubicBezTo>
                    <a:pt x="6651" y="28"/>
                    <a:pt x="1496" y="2815"/>
                    <a:pt x="1" y="6831"/>
                  </a:cubicBezTo>
                  <a:lnTo>
                    <a:pt x="136" y="6882"/>
                  </a:lnTo>
                  <a:cubicBezTo>
                    <a:pt x="906" y="4812"/>
                    <a:pt x="2666" y="3087"/>
                    <a:pt x="4008" y="2003"/>
                  </a:cubicBezTo>
                  <a:cubicBezTo>
                    <a:pt x="5466" y="828"/>
                    <a:pt x="6756" y="134"/>
                    <a:pt x="6770" y="127"/>
                  </a:cubicBezTo>
                  <a:lnTo>
                    <a:pt x="67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 name="Google Shape;899;p35"/>
          <p:cNvGrpSpPr/>
          <p:nvPr/>
        </p:nvGrpSpPr>
        <p:grpSpPr>
          <a:xfrm>
            <a:off x="-162075" y="152838"/>
            <a:ext cx="8982832" cy="1573375"/>
            <a:chOff x="-162075" y="152838"/>
            <a:chExt cx="8982832" cy="1573375"/>
          </a:xfrm>
        </p:grpSpPr>
        <p:sp>
          <p:nvSpPr>
            <p:cNvPr id="900" name="Google Shape;900;p35"/>
            <p:cNvSpPr/>
            <p:nvPr/>
          </p:nvSpPr>
          <p:spPr>
            <a:xfrm>
              <a:off x="-162075" y="1548788"/>
              <a:ext cx="876282" cy="177425"/>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5"/>
            <p:cNvSpPr/>
            <p:nvPr/>
          </p:nvSpPr>
          <p:spPr>
            <a:xfrm>
              <a:off x="1734700" y="152838"/>
              <a:ext cx="876282" cy="177425"/>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5"/>
            <p:cNvSpPr/>
            <p:nvPr/>
          </p:nvSpPr>
          <p:spPr>
            <a:xfrm>
              <a:off x="7944475" y="904013"/>
              <a:ext cx="876282" cy="177425"/>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5"/>
            <p:cNvSpPr/>
            <p:nvPr/>
          </p:nvSpPr>
          <p:spPr>
            <a:xfrm rot="-3599890">
              <a:off x="1281395" y="213749"/>
              <a:ext cx="99829" cy="97731"/>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5"/>
            <p:cNvSpPr/>
            <p:nvPr/>
          </p:nvSpPr>
          <p:spPr>
            <a:xfrm rot="-3599890">
              <a:off x="459042" y="1244704"/>
              <a:ext cx="59305" cy="59305"/>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5"/>
            <p:cNvSpPr/>
            <p:nvPr/>
          </p:nvSpPr>
          <p:spPr>
            <a:xfrm rot="-3599890">
              <a:off x="7827295" y="268074"/>
              <a:ext cx="99829" cy="97731"/>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35"/>
          <p:cNvGrpSpPr/>
          <p:nvPr/>
        </p:nvGrpSpPr>
        <p:grpSpPr>
          <a:xfrm>
            <a:off x="0" y="4434660"/>
            <a:ext cx="9143774" cy="708881"/>
            <a:chOff x="0" y="4434660"/>
            <a:chExt cx="9143774" cy="708881"/>
          </a:xfrm>
        </p:grpSpPr>
        <p:grpSp>
          <p:nvGrpSpPr>
            <p:cNvPr id="907" name="Google Shape;907;p35"/>
            <p:cNvGrpSpPr/>
            <p:nvPr/>
          </p:nvGrpSpPr>
          <p:grpSpPr>
            <a:xfrm>
              <a:off x="0" y="4434660"/>
              <a:ext cx="9143774" cy="708881"/>
              <a:chOff x="0" y="4434613"/>
              <a:chExt cx="9101000" cy="708881"/>
            </a:xfrm>
          </p:grpSpPr>
          <p:sp>
            <p:nvSpPr>
              <p:cNvPr id="908" name="Google Shape;908;p35"/>
              <p:cNvSpPr/>
              <p:nvPr/>
            </p:nvSpPr>
            <p:spPr>
              <a:xfrm>
                <a:off x="0" y="4434613"/>
                <a:ext cx="9101000" cy="708881"/>
              </a:xfrm>
              <a:custGeom>
                <a:avLst/>
                <a:gdLst/>
                <a:ahLst/>
                <a:cxnLst/>
                <a:rect l="l" t="t" r="r" b="b"/>
                <a:pathLst>
                  <a:path w="56637" h="10610" extrusionOk="0">
                    <a:moveTo>
                      <a:pt x="1" y="0"/>
                    </a:moveTo>
                    <a:lnTo>
                      <a:pt x="1" y="10609"/>
                    </a:lnTo>
                    <a:lnTo>
                      <a:pt x="56636" y="10609"/>
                    </a:lnTo>
                    <a:lnTo>
                      <a:pt x="566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5"/>
              <p:cNvSpPr/>
              <p:nvPr/>
            </p:nvSpPr>
            <p:spPr>
              <a:xfrm>
                <a:off x="0" y="4434613"/>
                <a:ext cx="9101000" cy="708881"/>
              </a:xfrm>
              <a:custGeom>
                <a:avLst/>
                <a:gdLst/>
                <a:ahLst/>
                <a:cxnLst/>
                <a:rect l="l" t="t" r="r" b="b"/>
                <a:pathLst>
                  <a:path w="56637" h="10610" extrusionOk="0">
                    <a:moveTo>
                      <a:pt x="1" y="0"/>
                    </a:moveTo>
                    <a:lnTo>
                      <a:pt x="1" y="10609"/>
                    </a:lnTo>
                    <a:lnTo>
                      <a:pt x="56636" y="10609"/>
                    </a:lnTo>
                    <a:lnTo>
                      <a:pt x="56636" y="0"/>
                    </a:lnTo>
                    <a:close/>
                  </a:path>
                </a:pathLst>
              </a:custGeom>
              <a:solidFill>
                <a:srgbClr val="FFBD9F">
                  <a:alpha val="72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0" name="Google Shape;910;p35"/>
            <p:cNvSpPr/>
            <p:nvPr/>
          </p:nvSpPr>
          <p:spPr>
            <a:xfrm>
              <a:off x="161" y="4630300"/>
              <a:ext cx="9101000" cy="374551"/>
            </a:xfrm>
            <a:custGeom>
              <a:avLst/>
              <a:gdLst/>
              <a:ahLst/>
              <a:cxnLst/>
              <a:rect l="l" t="t" r="r" b="b"/>
              <a:pathLst>
                <a:path w="56637" h="5606" extrusionOk="0">
                  <a:moveTo>
                    <a:pt x="10505" y="0"/>
                  </a:moveTo>
                  <a:cubicBezTo>
                    <a:pt x="9634" y="0"/>
                    <a:pt x="8832" y="7"/>
                    <a:pt x="8145" y="16"/>
                  </a:cubicBezTo>
                  <a:cubicBezTo>
                    <a:pt x="4786" y="61"/>
                    <a:pt x="1438" y="198"/>
                    <a:pt x="1" y="315"/>
                  </a:cubicBezTo>
                  <a:lnTo>
                    <a:pt x="1" y="432"/>
                  </a:lnTo>
                  <a:cubicBezTo>
                    <a:pt x="1644" y="307"/>
                    <a:pt x="6086" y="112"/>
                    <a:pt x="10745" y="112"/>
                  </a:cubicBezTo>
                  <a:cubicBezTo>
                    <a:pt x="14739" y="112"/>
                    <a:pt x="18892" y="256"/>
                    <a:pt x="21577" y="710"/>
                  </a:cubicBezTo>
                  <a:cubicBezTo>
                    <a:pt x="23255" y="994"/>
                    <a:pt x="23591" y="1540"/>
                    <a:pt x="23978" y="2173"/>
                  </a:cubicBezTo>
                  <a:cubicBezTo>
                    <a:pt x="24890" y="3660"/>
                    <a:pt x="26079" y="5605"/>
                    <a:pt x="45208" y="5605"/>
                  </a:cubicBezTo>
                  <a:cubicBezTo>
                    <a:pt x="48467" y="5605"/>
                    <a:pt x="52248" y="5549"/>
                    <a:pt x="56636" y="5424"/>
                  </a:cubicBezTo>
                  <a:lnTo>
                    <a:pt x="56636" y="5312"/>
                  </a:lnTo>
                  <a:cubicBezTo>
                    <a:pt x="52215" y="5438"/>
                    <a:pt x="48413" y="5495"/>
                    <a:pt x="45140" y="5495"/>
                  </a:cubicBezTo>
                  <a:cubicBezTo>
                    <a:pt x="26147" y="5495"/>
                    <a:pt x="24972" y="3578"/>
                    <a:pt x="24075" y="2114"/>
                  </a:cubicBezTo>
                  <a:cubicBezTo>
                    <a:pt x="23672" y="1458"/>
                    <a:pt x="23325" y="892"/>
                    <a:pt x="21594" y="599"/>
                  </a:cubicBezTo>
                  <a:cubicBezTo>
                    <a:pt x="18693" y="108"/>
                    <a:pt x="14029" y="0"/>
                    <a:pt x="10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5"/>
            <p:cNvSpPr/>
            <p:nvPr/>
          </p:nvSpPr>
          <p:spPr>
            <a:xfrm>
              <a:off x="3354387" y="4877898"/>
              <a:ext cx="457002" cy="67080"/>
            </a:xfrm>
            <a:custGeom>
              <a:avLst/>
              <a:gdLst/>
              <a:ahLst/>
              <a:cxnLst/>
              <a:rect l="l" t="t" r="r" b="b"/>
              <a:pathLst>
                <a:path w="2844" h="1004" extrusionOk="0">
                  <a:moveTo>
                    <a:pt x="1422" y="114"/>
                  </a:moveTo>
                  <a:cubicBezTo>
                    <a:pt x="2193" y="114"/>
                    <a:pt x="2730" y="319"/>
                    <a:pt x="2730" y="502"/>
                  </a:cubicBezTo>
                  <a:cubicBezTo>
                    <a:pt x="2730" y="685"/>
                    <a:pt x="2193" y="891"/>
                    <a:pt x="1422" y="891"/>
                  </a:cubicBezTo>
                  <a:cubicBezTo>
                    <a:pt x="650" y="891"/>
                    <a:pt x="113" y="685"/>
                    <a:pt x="113" y="502"/>
                  </a:cubicBezTo>
                  <a:cubicBezTo>
                    <a:pt x="113" y="319"/>
                    <a:pt x="650" y="114"/>
                    <a:pt x="1422" y="114"/>
                  </a:cubicBezTo>
                  <a:close/>
                  <a:moveTo>
                    <a:pt x="1422" y="1"/>
                  </a:moveTo>
                  <a:cubicBezTo>
                    <a:pt x="732" y="1"/>
                    <a:pt x="0" y="176"/>
                    <a:pt x="0" y="502"/>
                  </a:cubicBezTo>
                  <a:cubicBezTo>
                    <a:pt x="0" y="829"/>
                    <a:pt x="732" y="1004"/>
                    <a:pt x="1422" y="1004"/>
                  </a:cubicBezTo>
                  <a:cubicBezTo>
                    <a:pt x="2111" y="1004"/>
                    <a:pt x="2843" y="829"/>
                    <a:pt x="2843" y="502"/>
                  </a:cubicBezTo>
                  <a:cubicBezTo>
                    <a:pt x="2843" y="176"/>
                    <a:pt x="2111" y="1"/>
                    <a:pt x="1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5"/>
            <p:cNvSpPr/>
            <p:nvPr/>
          </p:nvSpPr>
          <p:spPr>
            <a:xfrm>
              <a:off x="161" y="4813760"/>
              <a:ext cx="309007" cy="71089"/>
            </a:xfrm>
            <a:custGeom>
              <a:avLst/>
              <a:gdLst/>
              <a:ahLst/>
              <a:cxnLst/>
              <a:rect l="l" t="t" r="r" b="b"/>
              <a:pathLst>
                <a:path w="1923" h="1064" extrusionOk="0">
                  <a:moveTo>
                    <a:pt x="531" y="1"/>
                  </a:moveTo>
                  <a:cubicBezTo>
                    <a:pt x="351" y="1"/>
                    <a:pt x="170" y="13"/>
                    <a:pt x="1" y="39"/>
                  </a:cubicBezTo>
                  <a:lnTo>
                    <a:pt x="1" y="153"/>
                  </a:lnTo>
                  <a:cubicBezTo>
                    <a:pt x="160" y="128"/>
                    <a:pt x="337" y="114"/>
                    <a:pt x="531" y="114"/>
                  </a:cubicBezTo>
                  <a:cubicBezTo>
                    <a:pt x="1284" y="114"/>
                    <a:pt x="1809" y="335"/>
                    <a:pt x="1809" y="532"/>
                  </a:cubicBezTo>
                  <a:cubicBezTo>
                    <a:pt x="1809" y="730"/>
                    <a:pt x="1284" y="950"/>
                    <a:pt x="531" y="950"/>
                  </a:cubicBezTo>
                  <a:cubicBezTo>
                    <a:pt x="337" y="950"/>
                    <a:pt x="159" y="936"/>
                    <a:pt x="1" y="911"/>
                  </a:cubicBezTo>
                  <a:lnTo>
                    <a:pt x="1" y="1025"/>
                  </a:lnTo>
                  <a:cubicBezTo>
                    <a:pt x="170" y="1051"/>
                    <a:pt x="351" y="1063"/>
                    <a:pt x="531" y="1063"/>
                  </a:cubicBezTo>
                  <a:cubicBezTo>
                    <a:pt x="1204" y="1063"/>
                    <a:pt x="1922" y="878"/>
                    <a:pt x="1922" y="532"/>
                  </a:cubicBezTo>
                  <a:cubicBezTo>
                    <a:pt x="1922" y="187"/>
                    <a:pt x="1204" y="1"/>
                    <a:pt x="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5"/>
            <p:cNvSpPr/>
            <p:nvPr/>
          </p:nvSpPr>
          <p:spPr>
            <a:xfrm>
              <a:off x="8849636" y="4698245"/>
              <a:ext cx="251480" cy="76166"/>
            </a:xfrm>
            <a:custGeom>
              <a:avLst/>
              <a:gdLst/>
              <a:ahLst/>
              <a:cxnLst/>
              <a:rect l="l" t="t" r="r" b="b"/>
              <a:pathLst>
                <a:path w="1565" h="1140" extrusionOk="0">
                  <a:moveTo>
                    <a:pt x="1564" y="0"/>
                  </a:moveTo>
                  <a:cubicBezTo>
                    <a:pt x="768" y="33"/>
                    <a:pt x="1" y="232"/>
                    <a:pt x="1" y="570"/>
                  </a:cubicBezTo>
                  <a:cubicBezTo>
                    <a:pt x="1" y="908"/>
                    <a:pt x="768" y="1107"/>
                    <a:pt x="1564" y="1139"/>
                  </a:cubicBezTo>
                  <a:lnTo>
                    <a:pt x="1564" y="1027"/>
                  </a:lnTo>
                  <a:cubicBezTo>
                    <a:pt x="698" y="991"/>
                    <a:pt x="114" y="770"/>
                    <a:pt x="114" y="570"/>
                  </a:cubicBezTo>
                  <a:cubicBezTo>
                    <a:pt x="114" y="370"/>
                    <a:pt x="698" y="149"/>
                    <a:pt x="1564" y="112"/>
                  </a:cubicBezTo>
                  <a:lnTo>
                    <a:pt x="15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35"/>
            <p:cNvSpPr/>
            <p:nvPr/>
          </p:nvSpPr>
          <p:spPr>
            <a:xfrm>
              <a:off x="757328" y="4715082"/>
              <a:ext cx="2759851" cy="85654"/>
            </a:xfrm>
            <a:custGeom>
              <a:avLst/>
              <a:gdLst/>
              <a:ahLst/>
              <a:cxnLst/>
              <a:rect l="l" t="t" r="r" b="b"/>
              <a:pathLst>
                <a:path w="17175" h="1282" extrusionOk="0">
                  <a:moveTo>
                    <a:pt x="8587" y="0"/>
                  </a:moveTo>
                  <a:cubicBezTo>
                    <a:pt x="3845" y="0"/>
                    <a:pt x="0" y="288"/>
                    <a:pt x="0" y="641"/>
                  </a:cubicBezTo>
                  <a:cubicBezTo>
                    <a:pt x="0" y="994"/>
                    <a:pt x="3845" y="1282"/>
                    <a:pt x="8587" y="1282"/>
                  </a:cubicBezTo>
                  <a:cubicBezTo>
                    <a:pt x="13330" y="1282"/>
                    <a:pt x="17175" y="994"/>
                    <a:pt x="17175" y="641"/>
                  </a:cubicBezTo>
                  <a:cubicBezTo>
                    <a:pt x="17175" y="288"/>
                    <a:pt x="13330" y="0"/>
                    <a:pt x="8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35"/>
            <p:cNvSpPr/>
            <p:nvPr/>
          </p:nvSpPr>
          <p:spPr>
            <a:xfrm>
              <a:off x="4355963" y="4753631"/>
              <a:ext cx="4030266" cy="85587"/>
            </a:xfrm>
            <a:custGeom>
              <a:avLst/>
              <a:gdLst/>
              <a:ahLst/>
              <a:cxnLst/>
              <a:rect l="l" t="t" r="r" b="b"/>
              <a:pathLst>
                <a:path w="25081" h="1281" extrusionOk="0">
                  <a:moveTo>
                    <a:pt x="12541" y="0"/>
                  </a:moveTo>
                  <a:cubicBezTo>
                    <a:pt x="9214" y="0"/>
                    <a:pt x="6025" y="68"/>
                    <a:pt x="3674" y="188"/>
                  </a:cubicBezTo>
                  <a:cubicBezTo>
                    <a:pt x="1322" y="307"/>
                    <a:pt x="1" y="470"/>
                    <a:pt x="1" y="640"/>
                  </a:cubicBezTo>
                  <a:cubicBezTo>
                    <a:pt x="1" y="811"/>
                    <a:pt x="1322" y="973"/>
                    <a:pt x="3674" y="1094"/>
                  </a:cubicBezTo>
                  <a:cubicBezTo>
                    <a:pt x="6025" y="1213"/>
                    <a:pt x="9214" y="1281"/>
                    <a:pt x="12541" y="1281"/>
                  </a:cubicBezTo>
                  <a:cubicBezTo>
                    <a:pt x="15866" y="1281"/>
                    <a:pt x="19055" y="1213"/>
                    <a:pt x="21408" y="1094"/>
                  </a:cubicBezTo>
                  <a:cubicBezTo>
                    <a:pt x="23759" y="973"/>
                    <a:pt x="25080" y="811"/>
                    <a:pt x="25080" y="640"/>
                  </a:cubicBezTo>
                  <a:cubicBezTo>
                    <a:pt x="25080" y="470"/>
                    <a:pt x="23759" y="307"/>
                    <a:pt x="21408" y="188"/>
                  </a:cubicBezTo>
                  <a:cubicBezTo>
                    <a:pt x="19055" y="68"/>
                    <a:pt x="15866" y="0"/>
                    <a:pt x="12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 name="Google Shape;916;p35"/>
          <p:cNvGrpSpPr/>
          <p:nvPr/>
        </p:nvGrpSpPr>
        <p:grpSpPr>
          <a:xfrm>
            <a:off x="-981222" y="2692220"/>
            <a:ext cx="10044694" cy="2187395"/>
            <a:chOff x="-981222" y="2692220"/>
            <a:chExt cx="10044694" cy="2187395"/>
          </a:xfrm>
        </p:grpSpPr>
        <p:grpSp>
          <p:nvGrpSpPr>
            <p:cNvPr id="917" name="Google Shape;917;p35"/>
            <p:cNvGrpSpPr/>
            <p:nvPr/>
          </p:nvGrpSpPr>
          <p:grpSpPr>
            <a:xfrm>
              <a:off x="8129344" y="2692220"/>
              <a:ext cx="934127" cy="2173916"/>
              <a:chOff x="715450" y="1215940"/>
              <a:chExt cx="477034" cy="1110160"/>
            </a:xfrm>
          </p:grpSpPr>
          <p:sp>
            <p:nvSpPr>
              <p:cNvPr id="918" name="Google Shape;918;p35"/>
              <p:cNvSpPr/>
              <p:nvPr/>
            </p:nvSpPr>
            <p:spPr>
              <a:xfrm>
                <a:off x="794687" y="1215940"/>
                <a:ext cx="397797" cy="766237"/>
              </a:xfrm>
              <a:custGeom>
                <a:avLst/>
                <a:gdLst/>
                <a:ahLst/>
                <a:cxnLst/>
                <a:rect l="l" t="t" r="r" b="b"/>
                <a:pathLst>
                  <a:path w="15041" h="28972" extrusionOk="0">
                    <a:moveTo>
                      <a:pt x="11057" y="0"/>
                    </a:moveTo>
                    <a:cubicBezTo>
                      <a:pt x="9003" y="2508"/>
                      <a:pt x="7072" y="4998"/>
                      <a:pt x="5434" y="7334"/>
                    </a:cubicBezTo>
                    <a:cubicBezTo>
                      <a:pt x="5392" y="7392"/>
                      <a:pt x="5352" y="7451"/>
                      <a:pt x="5311" y="7509"/>
                    </a:cubicBezTo>
                    <a:cubicBezTo>
                      <a:pt x="4998" y="7954"/>
                      <a:pt x="4699" y="8396"/>
                      <a:pt x="4411" y="8828"/>
                    </a:cubicBezTo>
                    <a:cubicBezTo>
                      <a:pt x="4370" y="8889"/>
                      <a:pt x="4329" y="8951"/>
                      <a:pt x="4287" y="9012"/>
                    </a:cubicBezTo>
                    <a:cubicBezTo>
                      <a:pt x="3870" y="9644"/>
                      <a:pt x="3480" y="10262"/>
                      <a:pt x="3119" y="10861"/>
                    </a:cubicBezTo>
                    <a:lnTo>
                      <a:pt x="4170" y="13588"/>
                    </a:lnTo>
                    <a:lnTo>
                      <a:pt x="2276" y="12334"/>
                    </a:lnTo>
                    <a:cubicBezTo>
                      <a:pt x="1196" y="14327"/>
                      <a:pt x="524" y="16067"/>
                      <a:pt x="424" y="17428"/>
                    </a:cubicBezTo>
                    <a:cubicBezTo>
                      <a:pt x="0" y="23206"/>
                      <a:pt x="2895" y="28972"/>
                      <a:pt x="2895" y="28972"/>
                    </a:cubicBezTo>
                    <a:cubicBezTo>
                      <a:pt x="6066" y="27323"/>
                      <a:pt x="7956" y="25190"/>
                      <a:pt x="9660" y="23290"/>
                    </a:cubicBezTo>
                    <a:lnTo>
                      <a:pt x="8544" y="22673"/>
                    </a:lnTo>
                    <a:lnTo>
                      <a:pt x="10658" y="22123"/>
                    </a:lnTo>
                    <a:cubicBezTo>
                      <a:pt x="10761" y="21999"/>
                      <a:pt x="10861" y="21875"/>
                      <a:pt x="10961" y="21751"/>
                    </a:cubicBezTo>
                    <a:cubicBezTo>
                      <a:pt x="12150" y="20271"/>
                      <a:pt x="12997" y="18761"/>
                      <a:pt x="13575" y="17266"/>
                    </a:cubicBezTo>
                    <a:cubicBezTo>
                      <a:pt x="13607" y="17185"/>
                      <a:pt x="13638" y="17106"/>
                      <a:pt x="13666" y="17024"/>
                    </a:cubicBezTo>
                    <a:lnTo>
                      <a:pt x="13666" y="17022"/>
                    </a:lnTo>
                    <a:cubicBezTo>
                      <a:pt x="15041" y="13296"/>
                      <a:pt x="14771" y="9658"/>
                      <a:pt x="14012" y="6711"/>
                    </a:cubicBezTo>
                    <a:cubicBezTo>
                      <a:pt x="13995" y="6646"/>
                      <a:pt x="13978" y="6580"/>
                      <a:pt x="13960" y="6516"/>
                    </a:cubicBezTo>
                    <a:cubicBezTo>
                      <a:pt x="13852" y="6112"/>
                      <a:pt x="13735" y="5723"/>
                      <a:pt x="13612" y="5348"/>
                    </a:cubicBezTo>
                    <a:cubicBezTo>
                      <a:pt x="12742" y="5812"/>
                      <a:pt x="11616" y="6432"/>
                      <a:pt x="11559" y="6462"/>
                    </a:cubicBezTo>
                    <a:lnTo>
                      <a:pt x="13223" y="4254"/>
                    </a:lnTo>
                    <a:cubicBezTo>
                      <a:pt x="12223" y="1650"/>
                      <a:pt x="11057" y="0"/>
                      <a:pt x="110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35"/>
              <p:cNvSpPr/>
              <p:nvPr/>
            </p:nvSpPr>
            <p:spPr>
              <a:xfrm>
                <a:off x="908067" y="1449392"/>
                <a:ext cx="51943" cy="175559"/>
              </a:xfrm>
              <a:custGeom>
                <a:avLst/>
                <a:gdLst/>
                <a:ahLst/>
                <a:cxnLst/>
                <a:rect l="l" t="t" r="r" b="b"/>
                <a:pathLst>
                  <a:path w="1964" h="6638" extrusionOk="0">
                    <a:moveTo>
                      <a:pt x="124" y="1"/>
                    </a:moveTo>
                    <a:cubicBezTo>
                      <a:pt x="83" y="63"/>
                      <a:pt x="42" y="124"/>
                      <a:pt x="0" y="186"/>
                    </a:cubicBezTo>
                    <a:cubicBezTo>
                      <a:pt x="1145" y="2796"/>
                      <a:pt x="1774" y="6593"/>
                      <a:pt x="1781" y="6638"/>
                    </a:cubicBezTo>
                    <a:lnTo>
                      <a:pt x="1964" y="6609"/>
                    </a:lnTo>
                    <a:cubicBezTo>
                      <a:pt x="1958" y="6563"/>
                      <a:pt x="1310" y="2644"/>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35"/>
              <p:cNvSpPr/>
              <p:nvPr/>
            </p:nvSpPr>
            <p:spPr>
              <a:xfrm>
                <a:off x="935123" y="1409879"/>
                <a:ext cx="47447" cy="155009"/>
              </a:xfrm>
              <a:custGeom>
                <a:avLst/>
                <a:gdLst/>
                <a:ahLst/>
                <a:cxnLst/>
                <a:rect l="l" t="t" r="r" b="b"/>
                <a:pathLst>
                  <a:path w="1794" h="5861" extrusionOk="0">
                    <a:moveTo>
                      <a:pt x="124" y="1"/>
                    </a:moveTo>
                    <a:cubicBezTo>
                      <a:pt x="82" y="59"/>
                      <a:pt x="42" y="119"/>
                      <a:pt x="1" y="177"/>
                    </a:cubicBezTo>
                    <a:cubicBezTo>
                      <a:pt x="1190" y="2772"/>
                      <a:pt x="1602" y="5823"/>
                      <a:pt x="1607" y="5861"/>
                    </a:cubicBezTo>
                    <a:lnTo>
                      <a:pt x="1793" y="5838"/>
                    </a:lnTo>
                    <a:cubicBezTo>
                      <a:pt x="1788" y="5797"/>
                      <a:pt x="1362" y="2646"/>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35"/>
              <p:cNvSpPr/>
              <p:nvPr/>
            </p:nvSpPr>
            <p:spPr>
              <a:xfrm>
                <a:off x="1021659" y="1388298"/>
                <a:ext cx="143636" cy="78576"/>
              </a:xfrm>
              <a:custGeom>
                <a:avLst/>
                <a:gdLst/>
                <a:ahLst/>
                <a:cxnLst/>
                <a:rect l="l" t="t" r="r" b="b"/>
                <a:pathLst>
                  <a:path w="5431" h="2971" extrusionOk="0">
                    <a:moveTo>
                      <a:pt x="5378" y="0"/>
                    </a:moveTo>
                    <a:cubicBezTo>
                      <a:pt x="3063" y="1557"/>
                      <a:pt x="41" y="2782"/>
                      <a:pt x="1" y="2798"/>
                    </a:cubicBezTo>
                    <a:lnTo>
                      <a:pt x="69" y="2971"/>
                    </a:lnTo>
                    <a:cubicBezTo>
                      <a:pt x="236" y="2905"/>
                      <a:pt x="3146" y="1726"/>
                      <a:pt x="5430" y="194"/>
                    </a:cubicBezTo>
                    <a:cubicBezTo>
                      <a:pt x="5414" y="129"/>
                      <a:pt x="5396" y="63"/>
                      <a:pt x="5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35"/>
              <p:cNvSpPr/>
              <p:nvPr/>
            </p:nvSpPr>
            <p:spPr>
              <a:xfrm>
                <a:off x="928590" y="1666182"/>
                <a:ext cx="227528" cy="52710"/>
              </a:xfrm>
              <a:custGeom>
                <a:avLst/>
                <a:gdLst/>
                <a:ahLst/>
                <a:cxnLst/>
                <a:rect l="l" t="t" r="r" b="b"/>
                <a:pathLst>
                  <a:path w="8603" h="1993" extrusionOk="0">
                    <a:moveTo>
                      <a:pt x="8603" y="0"/>
                    </a:moveTo>
                    <a:lnTo>
                      <a:pt x="8603" y="0"/>
                    </a:lnTo>
                    <a:cubicBezTo>
                      <a:pt x="4880" y="1609"/>
                      <a:pt x="1886" y="1805"/>
                      <a:pt x="642" y="1805"/>
                    </a:cubicBezTo>
                    <a:cubicBezTo>
                      <a:pt x="248" y="1805"/>
                      <a:pt x="29" y="1786"/>
                      <a:pt x="19" y="1785"/>
                    </a:cubicBezTo>
                    <a:lnTo>
                      <a:pt x="1" y="1970"/>
                    </a:lnTo>
                    <a:cubicBezTo>
                      <a:pt x="10" y="1972"/>
                      <a:pt x="236" y="1992"/>
                      <a:pt x="642" y="1992"/>
                    </a:cubicBezTo>
                    <a:cubicBezTo>
                      <a:pt x="1889" y="1992"/>
                      <a:pt x="4840" y="1797"/>
                      <a:pt x="8512" y="242"/>
                    </a:cubicBezTo>
                    <a:cubicBezTo>
                      <a:pt x="8544" y="161"/>
                      <a:pt x="8575" y="83"/>
                      <a:pt x="8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35"/>
              <p:cNvSpPr/>
              <p:nvPr/>
            </p:nvSpPr>
            <p:spPr>
              <a:xfrm>
                <a:off x="856971" y="1272114"/>
                <a:ext cx="228242" cy="836931"/>
              </a:xfrm>
              <a:custGeom>
                <a:avLst/>
                <a:gdLst/>
                <a:ahLst/>
                <a:cxnLst/>
                <a:rect l="l" t="t" r="r" b="b"/>
                <a:pathLst>
                  <a:path w="8630" h="31645" extrusionOk="0">
                    <a:moveTo>
                      <a:pt x="8531" y="0"/>
                    </a:moveTo>
                    <a:cubicBezTo>
                      <a:pt x="8112" y="1305"/>
                      <a:pt x="7673" y="2604"/>
                      <a:pt x="7209" y="3895"/>
                    </a:cubicBezTo>
                    <a:cubicBezTo>
                      <a:pt x="6757" y="5189"/>
                      <a:pt x="6283" y="6474"/>
                      <a:pt x="5792" y="7755"/>
                    </a:cubicBezTo>
                    <a:cubicBezTo>
                      <a:pt x="5303" y="9034"/>
                      <a:pt x="4809" y="10311"/>
                      <a:pt x="4294" y="11581"/>
                    </a:cubicBezTo>
                    <a:cubicBezTo>
                      <a:pt x="4032" y="12214"/>
                      <a:pt x="3776" y="12850"/>
                      <a:pt x="3506" y="13480"/>
                    </a:cubicBezTo>
                    <a:cubicBezTo>
                      <a:pt x="3240" y="14110"/>
                      <a:pt x="2966" y="14735"/>
                      <a:pt x="2713" y="15386"/>
                    </a:cubicBezTo>
                    <a:cubicBezTo>
                      <a:pt x="2464" y="16033"/>
                      <a:pt x="2244" y="16690"/>
                      <a:pt x="2039" y="17351"/>
                    </a:cubicBezTo>
                    <a:cubicBezTo>
                      <a:pt x="1842" y="18014"/>
                      <a:pt x="1656" y="18680"/>
                      <a:pt x="1494" y="19351"/>
                    </a:cubicBezTo>
                    <a:cubicBezTo>
                      <a:pt x="1167" y="20693"/>
                      <a:pt x="898" y="22048"/>
                      <a:pt x="697" y="23411"/>
                    </a:cubicBezTo>
                    <a:cubicBezTo>
                      <a:pt x="284" y="26137"/>
                      <a:pt x="37" y="28881"/>
                      <a:pt x="1" y="31638"/>
                    </a:cubicBezTo>
                    <a:lnTo>
                      <a:pt x="292" y="31644"/>
                    </a:lnTo>
                    <a:cubicBezTo>
                      <a:pt x="372" y="30282"/>
                      <a:pt x="487" y="28915"/>
                      <a:pt x="644" y="27556"/>
                    </a:cubicBezTo>
                    <a:cubicBezTo>
                      <a:pt x="796" y="26197"/>
                      <a:pt x="975" y="24840"/>
                      <a:pt x="1206" y="23493"/>
                    </a:cubicBezTo>
                    <a:cubicBezTo>
                      <a:pt x="1674" y="20805"/>
                      <a:pt x="2251" y="18121"/>
                      <a:pt x="3231" y="15586"/>
                    </a:cubicBezTo>
                    <a:lnTo>
                      <a:pt x="4006" y="13685"/>
                    </a:lnTo>
                    <a:cubicBezTo>
                      <a:pt x="4266" y="13050"/>
                      <a:pt x="4514" y="12408"/>
                      <a:pt x="4768" y="11770"/>
                    </a:cubicBezTo>
                    <a:cubicBezTo>
                      <a:pt x="5261" y="10487"/>
                      <a:pt x="5755" y="9204"/>
                      <a:pt x="6205" y="7905"/>
                    </a:cubicBezTo>
                    <a:cubicBezTo>
                      <a:pt x="6656" y="6607"/>
                      <a:pt x="7091" y="5303"/>
                      <a:pt x="7504" y="3993"/>
                    </a:cubicBezTo>
                    <a:cubicBezTo>
                      <a:pt x="7904" y="2678"/>
                      <a:pt x="8299" y="1361"/>
                      <a:pt x="8630" y="27"/>
                    </a:cubicBezTo>
                    <a:lnTo>
                      <a:pt x="85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35"/>
              <p:cNvSpPr/>
              <p:nvPr/>
            </p:nvSpPr>
            <p:spPr>
              <a:xfrm>
                <a:off x="715450" y="2045280"/>
                <a:ext cx="300100" cy="271193"/>
              </a:xfrm>
              <a:custGeom>
                <a:avLst/>
                <a:gdLst/>
                <a:ahLst/>
                <a:cxnLst/>
                <a:rect l="l" t="t" r="r" b="b"/>
                <a:pathLst>
                  <a:path w="11347" h="10254" extrusionOk="0">
                    <a:moveTo>
                      <a:pt x="1646" y="0"/>
                    </a:moveTo>
                    <a:cubicBezTo>
                      <a:pt x="740" y="0"/>
                      <a:pt x="3" y="733"/>
                      <a:pt x="1" y="1639"/>
                    </a:cubicBezTo>
                    <a:lnTo>
                      <a:pt x="1" y="1644"/>
                    </a:lnTo>
                    <a:lnTo>
                      <a:pt x="1" y="4672"/>
                    </a:lnTo>
                    <a:cubicBezTo>
                      <a:pt x="1" y="7756"/>
                      <a:pt x="2501" y="10253"/>
                      <a:pt x="5582" y="10253"/>
                    </a:cubicBezTo>
                    <a:lnTo>
                      <a:pt x="5768" y="10253"/>
                    </a:lnTo>
                    <a:cubicBezTo>
                      <a:pt x="8849" y="10253"/>
                      <a:pt x="11347" y="7756"/>
                      <a:pt x="11347" y="4672"/>
                    </a:cubicBezTo>
                    <a:lnTo>
                      <a:pt x="11347" y="1644"/>
                    </a:lnTo>
                    <a:lnTo>
                      <a:pt x="11347" y="1639"/>
                    </a:lnTo>
                    <a:cubicBezTo>
                      <a:pt x="11344" y="733"/>
                      <a:pt x="10610" y="0"/>
                      <a:pt x="9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35"/>
              <p:cNvSpPr/>
              <p:nvPr/>
            </p:nvSpPr>
            <p:spPr>
              <a:xfrm>
                <a:off x="780908" y="2277912"/>
                <a:ext cx="170507" cy="48187"/>
              </a:xfrm>
              <a:custGeom>
                <a:avLst/>
                <a:gdLst/>
                <a:ahLst/>
                <a:cxnLst/>
                <a:rect l="l" t="t" r="r" b="b"/>
                <a:pathLst>
                  <a:path w="6447" h="1822" extrusionOk="0">
                    <a:moveTo>
                      <a:pt x="0" y="1"/>
                    </a:moveTo>
                    <a:lnTo>
                      <a:pt x="0" y="1821"/>
                    </a:lnTo>
                    <a:lnTo>
                      <a:pt x="6447" y="1821"/>
                    </a:lnTo>
                    <a:lnTo>
                      <a:pt x="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35"/>
              <p:cNvSpPr/>
              <p:nvPr/>
            </p:nvSpPr>
            <p:spPr>
              <a:xfrm>
                <a:off x="715450" y="2088628"/>
                <a:ext cx="300100" cy="4972"/>
              </a:xfrm>
              <a:custGeom>
                <a:avLst/>
                <a:gdLst/>
                <a:ahLst/>
                <a:cxnLst/>
                <a:rect l="l" t="t" r="r" b="b"/>
                <a:pathLst>
                  <a:path w="11347" h="188" extrusionOk="0">
                    <a:moveTo>
                      <a:pt x="1" y="0"/>
                    </a:moveTo>
                    <a:lnTo>
                      <a:pt x="1" y="5"/>
                    </a:lnTo>
                    <a:lnTo>
                      <a:pt x="1" y="187"/>
                    </a:lnTo>
                    <a:lnTo>
                      <a:pt x="11347" y="187"/>
                    </a:lnTo>
                    <a:lnTo>
                      <a:pt x="11347" y="5"/>
                    </a:lnTo>
                    <a:lnTo>
                      <a:pt x="11347" y="0"/>
                    </a:lnTo>
                    <a:close/>
                  </a:path>
                </a:pathLst>
              </a:custGeom>
              <a:solidFill>
                <a:srgbClr val="3F4A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35"/>
              <p:cNvSpPr/>
              <p:nvPr/>
            </p:nvSpPr>
            <p:spPr>
              <a:xfrm>
                <a:off x="867973" y="2108886"/>
                <a:ext cx="122849" cy="182858"/>
              </a:xfrm>
              <a:custGeom>
                <a:avLst/>
                <a:gdLst/>
                <a:ahLst/>
                <a:cxnLst/>
                <a:rect l="l" t="t" r="r" b="b"/>
                <a:pathLst>
                  <a:path w="4645" h="6914" fill="none" extrusionOk="0">
                    <a:moveTo>
                      <a:pt x="4645" y="0"/>
                    </a:moveTo>
                    <a:lnTo>
                      <a:pt x="4645" y="2267"/>
                    </a:lnTo>
                    <a:cubicBezTo>
                      <a:pt x="4645" y="4829"/>
                      <a:pt x="2561" y="6913"/>
                      <a:pt x="1" y="6913"/>
                    </a:cubicBezTo>
                  </a:path>
                </a:pathLst>
              </a:custGeom>
              <a:noFill/>
              <a:ln w="325" cap="flat" cmpd="sng">
                <a:solidFill>
                  <a:srgbClr val="222958"/>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 name="Google Shape;928;p35"/>
            <p:cNvGrpSpPr/>
            <p:nvPr/>
          </p:nvGrpSpPr>
          <p:grpSpPr>
            <a:xfrm>
              <a:off x="-981222" y="3316792"/>
              <a:ext cx="2063612" cy="1562822"/>
              <a:chOff x="-981222" y="3316792"/>
              <a:chExt cx="2063612" cy="1562822"/>
            </a:xfrm>
          </p:grpSpPr>
          <p:grpSp>
            <p:nvGrpSpPr>
              <p:cNvPr id="929" name="Google Shape;929;p35"/>
              <p:cNvGrpSpPr/>
              <p:nvPr/>
            </p:nvGrpSpPr>
            <p:grpSpPr>
              <a:xfrm>
                <a:off x="-238266" y="3316792"/>
                <a:ext cx="1122223" cy="461709"/>
                <a:chOff x="2028859" y="1448466"/>
                <a:chExt cx="465344" cy="191453"/>
              </a:xfrm>
            </p:grpSpPr>
            <p:sp>
              <p:nvSpPr>
                <p:cNvPr id="930" name="Google Shape;930;p35"/>
                <p:cNvSpPr/>
                <p:nvPr/>
              </p:nvSpPr>
              <p:spPr>
                <a:xfrm>
                  <a:off x="2055942" y="1529104"/>
                  <a:ext cx="438262" cy="88626"/>
                </a:xfrm>
                <a:custGeom>
                  <a:avLst/>
                  <a:gdLst/>
                  <a:ahLst/>
                  <a:cxnLst/>
                  <a:rect l="l" t="t" r="r" b="b"/>
                  <a:pathLst>
                    <a:path w="16571" h="3351" extrusionOk="0">
                      <a:moveTo>
                        <a:pt x="208" y="0"/>
                      </a:moveTo>
                      <a:cubicBezTo>
                        <a:pt x="105" y="0"/>
                        <a:pt x="16" y="81"/>
                        <a:pt x="9" y="186"/>
                      </a:cubicBezTo>
                      <a:cubicBezTo>
                        <a:pt x="0" y="297"/>
                        <a:pt x="84" y="393"/>
                        <a:pt x="194" y="400"/>
                      </a:cubicBezTo>
                      <a:lnTo>
                        <a:pt x="13123" y="1347"/>
                      </a:lnTo>
                      <a:cubicBezTo>
                        <a:pt x="13818" y="1397"/>
                        <a:pt x="14482" y="1687"/>
                        <a:pt x="14993" y="2162"/>
                      </a:cubicBezTo>
                      <a:lnTo>
                        <a:pt x="16212" y="3296"/>
                      </a:lnTo>
                      <a:cubicBezTo>
                        <a:pt x="16251" y="3332"/>
                        <a:pt x="16300" y="3350"/>
                        <a:pt x="16349" y="3350"/>
                      </a:cubicBezTo>
                      <a:cubicBezTo>
                        <a:pt x="16403" y="3350"/>
                        <a:pt x="16457" y="3328"/>
                        <a:pt x="16496" y="3286"/>
                      </a:cubicBezTo>
                      <a:cubicBezTo>
                        <a:pt x="16571" y="3205"/>
                        <a:pt x="16567" y="3077"/>
                        <a:pt x="16486" y="3002"/>
                      </a:cubicBezTo>
                      <a:lnTo>
                        <a:pt x="15267" y="1868"/>
                      </a:lnTo>
                      <a:cubicBezTo>
                        <a:pt x="14690" y="1331"/>
                        <a:pt x="13939" y="1004"/>
                        <a:pt x="13152" y="946"/>
                      </a:cubicBezTo>
                      <a:lnTo>
                        <a:pt x="223" y="1"/>
                      </a:lnTo>
                      <a:cubicBezTo>
                        <a:pt x="218" y="0"/>
                        <a:pt x="213" y="0"/>
                        <a:pt x="2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35"/>
                <p:cNvSpPr/>
                <p:nvPr/>
              </p:nvSpPr>
              <p:spPr>
                <a:xfrm>
                  <a:off x="2028859" y="1528258"/>
                  <a:ext cx="438262" cy="88599"/>
                </a:xfrm>
                <a:custGeom>
                  <a:avLst/>
                  <a:gdLst/>
                  <a:ahLst/>
                  <a:cxnLst/>
                  <a:rect l="l" t="t" r="r" b="b"/>
                  <a:pathLst>
                    <a:path w="16571" h="3350" extrusionOk="0">
                      <a:moveTo>
                        <a:pt x="16359" y="0"/>
                      </a:moveTo>
                      <a:cubicBezTo>
                        <a:pt x="16356" y="0"/>
                        <a:pt x="16352" y="0"/>
                        <a:pt x="16348" y="1"/>
                      </a:cubicBezTo>
                      <a:lnTo>
                        <a:pt x="3420" y="947"/>
                      </a:lnTo>
                      <a:cubicBezTo>
                        <a:pt x="2633" y="1004"/>
                        <a:pt x="1882" y="1332"/>
                        <a:pt x="1305" y="1868"/>
                      </a:cubicBezTo>
                      <a:lnTo>
                        <a:pt x="86" y="3002"/>
                      </a:lnTo>
                      <a:cubicBezTo>
                        <a:pt x="5" y="3078"/>
                        <a:pt x="0" y="3205"/>
                        <a:pt x="76" y="3287"/>
                      </a:cubicBezTo>
                      <a:cubicBezTo>
                        <a:pt x="115" y="3329"/>
                        <a:pt x="169" y="3350"/>
                        <a:pt x="223" y="3350"/>
                      </a:cubicBezTo>
                      <a:cubicBezTo>
                        <a:pt x="272" y="3350"/>
                        <a:pt x="321" y="3332"/>
                        <a:pt x="359" y="3296"/>
                      </a:cubicBezTo>
                      <a:lnTo>
                        <a:pt x="1578" y="2162"/>
                      </a:lnTo>
                      <a:cubicBezTo>
                        <a:pt x="2090" y="1688"/>
                        <a:pt x="2754" y="1398"/>
                        <a:pt x="3449" y="1347"/>
                      </a:cubicBezTo>
                      <a:lnTo>
                        <a:pt x="16378" y="401"/>
                      </a:lnTo>
                      <a:cubicBezTo>
                        <a:pt x="16488" y="393"/>
                        <a:pt x="16571" y="297"/>
                        <a:pt x="16563" y="186"/>
                      </a:cubicBezTo>
                      <a:cubicBezTo>
                        <a:pt x="16556" y="80"/>
                        <a:pt x="16464" y="0"/>
                        <a:pt x="163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35"/>
                <p:cNvSpPr/>
                <p:nvPr/>
              </p:nvSpPr>
              <p:spPr>
                <a:xfrm>
                  <a:off x="2050414" y="1453121"/>
                  <a:ext cx="189655" cy="180822"/>
                </a:xfrm>
                <a:custGeom>
                  <a:avLst/>
                  <a:gdLst/>
                  <a:ahLst/>
                  <a:cxnLst/>
                  <a:rect l="l" t="t" r="r" b="b"/>
                  <a:pathLst>
                    <a:path w="7171" h="6837" extrusionOk="0">
                      <a:moveTo>
                        <a:pt x="3753" y="0"/>
                      </a:moveTo>
                      <a:cubicBezTo>
                        <a:pt x="2878" y="0"/>
                        <a:pt x="2003" y="334"/>
                        <a:pt x="1336" y="1001"/>
                      </a:cubicBezTo>
                      <a:cubicBezTo>
                        <a:pt x="1" y="2336"/>
                        <a:pt x="1" y="4500"/>
                        <a:pt x="1336" y="5835"/>
                      </a:cubicBezTo>
                      <a:cubicBezTo>
                        <a:pt x="1977" y="6476"/>
                        <a:pt x="2847" y="6836"/>
                        <a:pt x="3752" y="6836"/>
                      </a:cubicBezTo>
                      <a:cubicBezTo>
                        <a:pt x="4659" y="6836"/>
                        <a:pt x="5529" y="6476"/>
                        <a:pt x="6170" y="5835"/>
                      </a:cubicBezTo>
                      <a:cubicBezTo>
                        <a:pt x="6810" y="5194"/>
                        <a:pt x="7170" y="4324"/>
                        <a:pt x="7170" y="3418"/>
                      </a:cubicBezTo>
                      <a:cubicBezTo>
                        <a:pt x="7170" y="2512"/>
                        <a:pt x="6810" y="1642"/>
                        <a:pt x="6170" y="1001"/>
                      </a:cubicBezTo>
                      <a:cubicBezTo>
                        <a:pt x="5502" y="334"/>
                        <a:pt x="4627" y="0"/>
                        <a:pt x="37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35"/>
                <p:cNvSpPr/>
                <p:nvPr/>
              </p:nvSpPr>
              <p:spPr>
                <a:xfrm>
                  <a:off x="2275852" y="1453121"/>
                  <a:ext cx="189655" cy="180822"/>
                </a:xfrm>
                <a:custGeom>
                  <a:avLst/>
                  <a:gdLst/>
                  <a:ahLst/>
                  <a:cxnLst/>
                  <a:rect l="l" t="t" r="r" b="b"/>
                  <a:pathLst>
                    <a:path w="7171" h="6837" extrusionOk="0">
                      <a:moveTo>
                        <a:pt x="3752" y="0"/>
                      </a:moveTo>
                      <a:cubicBezTo>
                        <a:pt x="2877" y="0"/>
                        <a:pt x="2003" y="334"/>
                        <a:pt x="1335" y="1001"/>
                      </a:cubicBezTo>
                      <a:cubicBezTo>
                        <a:pt x="0" y="2336"/>
                        <a:pt x="0" y="4500"/>
                        <a:pt x="1335" y="5835"/>
                      </a:cubicBezTo>
                      <a:cubicBezTo>
                        <a:pt x="1977" y="6476"/>
                        <a:pt x="2846" y="6836"/>
                        <a:pt x="3752" y="6836"/>
                      </a:cubicBezTo>
                      <a:cubicBezTo>
                        <a:pt x="4659" y="6836"/>
                        <a:pt x="5528" y="6476"/>
                        <a:pt x="6169" y="5835"/>
                      </a:cubicBezTo>
                      <a:cubicBezTo>
                        <a:pt x="6810" y="5194"/>
                        <a:pt x="7171" y="4324"/>
                        <a:pt x="7171" y="3418"/>
                      </a:cubicBezTo>
                      <a:cubicBezTo>
                        <a:pt x="7171" y="2512"/>
                        <a:pt x="6810" y="1642"/>
                        <a:pt x="6169" y="1001"/>
                      </a:cubicBezTo>
                      <a:cubicBezTo>
                        <a:pt x="5502" y="334"/>
                        <a:pt x="4627" y="0"/>
                        <a:pt x="37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35"/>
                <p:cNvSpPr/>
                <p:nvPr/>
              </p:nvSpPr>
              <p:spPr>
                <a:xfrm>
                  <a:off x="2053958" y="1448466"/>
                  <a:ext cx="191453" cy="191453"/>
                </a:xfrm>
                <a:custGeom>
                  <a:avLst/>
                  <a:gdLst/>
                  <a:ahLst/>
                  <a:cxnLst/>
                  <a:rect l="l" t="t" r="r" b="b"/>
                  <a:pathLst>
                    <a:path w="7239" h="7239" extrusionOk="0">
                      <a:moveTo>
                        <a:pt x="3619" y="402"/>
                      </a:moveTo>
                      <a:cubicBezTo>
                        <a:pt x="5394" y="402"/>
                        <a:pt x="6837" y="1845"/>
                        <a:pt x="6837" y="3619"/>
                      </a:cubicBezTo>
                      <a:cubicBezTo>
                        <a:pt x="6837" y="5394"/>
                        <a:pt x="5394" y="6837"/>
                        <a:pt x="3619" y="6837"/>
                      </a:cubicBezTo>
                      <a:cubicBezTo>
                        <a:pt x="1845" y="6837"/>
                        <a:pt x="402" y="5394"/>
                        <a:pt x="402" y="3619"/>
                      </a:cubicBezTo>
                      <a:cubicBezTo>
                        <a:pt x="402" y="1845"/>
                        <a:pt x="1845" y="402"/>
                        <a:pt x="3619" y="402"/>
                      </a:cubicBezTo>
                      <a:close/>
                      <a:moveTo>
                        <a:pt x="3619" y="0"/>
                      </a:moveTo>
                      <a:cubicBezTo>
                        <a:pt x="1624" y="0"/>
                        <a:pt x="1" y="1624"/>
                        <a:pt x="1" y="3619"/>
                      </a:cubicBezTo>
                      <a:cubicBezTo>
                        <a:pt x="1" y="5615"/>
                        <a:pt x="1624" y="7238"/>
                        <a:pt x="3619" y="7238"/>
                      </a:cubicBezTo>
                      <a:cubicBezTo>
                        <a:pt x="5615" y="7238"/>
                        <a:pt x="7238" y="5615"/>
                        <a:pt x="7238" y="3619"/>
                      </a:cubicBezTo>
                      <a:cubicBezTo>
                        <a:pt x="7238" y="1624"/>
                        <a:pt x="5615" y="0"/>
                        <a:pt x="36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35"/>
                <p:cNvSpPr/>
                <p:nvPr/>
              </p:nvSpPr>
              <p:spPr>
                <a:xfrm>
                  <a:off x="2279423" y="1448466"/>
                  <a:ext cx="191401" cy="191453"/>
                </a:xfrm>
                <a:custGeom>
                  <a:avLst/>
                  <a:gdLst/>
                  <a:ahLst/>
                  <a:cxnLst/>
                  <a:rect l="l" t="t" r="r" b="b"/>
                  <a:pathLst>
                    <a:path w="7237" h="7239" extrusionOk="0">
                      <a:moveTo>
                        <a:pt x="3618" y="402"/>
                      </a:moveTo>
                      <a:cubicBezTo>
                        <a:pt x="5392" y="402"/>
                        <a:pt x="6835" y="1845"/>
                        <a:pt x="6835" y="3619"/>
                      </a:cubicBezTo>
                      <a:cubicBezTo>
                        <a:pt x="6835" y="5394"/>
                        <a:pt x="5392" y="6837"/>
                        <a:pt x="3618" y="6837"/>
                      </a:cubicBezTo>
                      <a:cubicBezTo>
                        <a:pt x="1845" y="6837"/>
                        <a:pt x="402" y="5394"/>
                        <a:pt x="402" y="3619"/>
                      </a:cubicBezTo>
                      <a:cubicBezTo>
                        <a:pt x="402" y="1845"/>
                        <a:pt x="1845" y="402"/>
                        <a:pt x="3618" y="402"/>
                      </a:cubicBezTo>
                      <a:close/>
                      <a:moveTo>
                        <a:pt x="3618" y="0"/>
                      </a:moveTo>
                      <a:cubicBezTo>
                        <a:pt x="1623" y="0"/>
                        <a:pt x="0" y="1624"/>
                        <a:pt x="0" y="3619"/>
                      </a:cubicBezTo>
                      <a:cubicBezTo>
                        <a:pt x="0" y="5615"/>
                        <a:pt x="1623" y="7238"/>
                        <a:pt x="3618" y="7238"/>
                      </a:cubicBezTo>
                      <a:cubicBezTo>
                        <a:pt x="5614" y="7238"/>
                        <a:pt x="7237" y="5615"/>
                        <a:pt x="7237" y="3619"/>
                      </a:cubicBezTo>
                      <a:cubicBezTo>
                        <a:pt x="7237" y="1624"/>
                        <a:pt x="5614" y="0"/>
                        <a:pt x="36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35"/>
              <p:cNvGrpSpPr/>
              <p:nvPr/>
            </p:nvGrpSpPr>
            <p:grpSpPr>
              <a:xfrm>
                <a:off x="-747939" y="4326882"/>
                <a:ext cx="1774762" cy="552733"/>
                <a:chOff x="537247" y="4853158"/>
                <a:chExt cx="812732" cy="253129"/>
              </a:xfrm>
            </p:grpSpPr>
            <p:sp>
              <p:nvSpPr>
                <p:cNvPr id="937" name="Google Shape;937;p35"/>
                <p:cNvSpPr/>
                <p:nvPr/>
              </p:nvSpPr>
              <p:spPr>
                <a:xfrm>
                  <a:off x="537247" y="5001979"/>
                  <a:ext cx="812732" cy="104230"/>
                </a:xfrm>
                <a:custGeom>
                  <a:avLst/>
                  <a:gdLst/>
                  <a:ahLst/>
                  <a:cxnLst/>
                  <a:rect l="l" t="t" r="r" b="b"/>
                  <a:pathLst>
                    <a:path w="30730" h="3941" extrusionOk="0">
                      <a:moveTo>
                        <a:pt x="662" y="0"/>
                      </a:moveTo>
                      <a:cubicBezTo>
                        <a:pt x="296" y="0"/>
                        <a:pt x="0" y="297"/>
                        <a:pt x="0" y="662"/>
                      </a:cubicBezTo>
                      <a:lnTo>
                        <a:pt x="0" y="3280"/>
                      </a:lnTo>
                      <a:cubicBezTo>
                        <a:pt x="0" y="3645"/>
                        <a:pt x="296" y="3941"/>
                        <a:pt x="662" y="3941"/>
                      </a:cubicBezTo>
                      <a:lnTo>
                        <a:pt x="30067" y="3941"/>
                      </a:lnTo>
                      <a:cubicBezTo>
                        <a:pt x="30432" y="3941"/>
                        <a:pt x="30729" y="3645"/>
                        <a:pt x="30729" y="3280"/>
                      </a:cubicBezTo>
                      <a:lnTo>
                        <a:pt x="30729" y="662"/>
                      </a:lnTo>
                      <a:cubicBezTo>
                        <a:pt x="30729" y="297"/>
                        <a:pt x="30432" y="0"/>
                        <a:pt x="300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35"/>
                <p:cNvSpPr/>
                <p:nvPr/>
              </p:nvSpPr>
              <p:spPr>
                <a:xfrm>
                  <a:off x="1271297" y="4999942"/>
                  <a:ext cx="28378" cy="106345"/>
                </a:xfrm>
                <a:custGeom>
                  <a:avLst/>
                  <a:gdLst/>
                  <a:ahLst/>
                  <a:cxnLst/>
                  <a:rect l="l" t="t" r="r" b="b"/>
                  <a:pathLst>
                    <a:path w="1073" h="4021" extrusionOk="0">
                      <a:moveTo>
                        <a:pt x="1" y="0"/>
                      </a:moveTo>
                      <a:lnTo>
                        <a:pt x="1" y="4021"/>
                      </a:lnTo>
                      <a:lnTo>
                        <a:pt x="1072" y="4021"/>
                      </a:lnTo>
                      <a:lnTo>
                        <a:pt x="10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5"/>
                <p:cNvSpPr/>
                <p:nvPr/>
              </p:nvSpPr>
              <p:spPr>
                <a:xfrm>
                  <a:off x="1219301" y="4999942"/>
                  <a:ext cx="28405" cy="106345"/>
                </a:xfrm>
                <a:custGeom>
                  <a:avLst/>
                  <a:gdLst/>
                  <a:ahLst/>
                  <a:cxnLst/>
                  <a:rect l="l" t="t" r="r" b="b"/>
                  <a:pathLst>
                    <a:path w="1074" h="4021" extrusionOk="0">
                      <a:moveTo>
                        <a:pt x="0" y="0"/>
                      </a:moveTo>
                      <a:lnTo>
                        <a:pt x="0" y="4021"/>
                      </a:lnTo>
                      <a:lnTo>
                        <a:pt x="1073" y="4021"/>
                      </a:lnTo>
                      <a:lnTo>
                        <a:pt x="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35"/>
                <p:cNvSpPr/>
                <p:nvPr/>
              </p:nvSpPr>
              <p:spPr>
                <a:xfrm>
                  <a:off x="631770" y="5001979"/>
                  <a:ext cx="28378" cy="104309"/>
                </a:xfrm>
                <a:custGeom>
                  <a:avLst/>
                  <a:gdLst/>
                  <a:ahLst/>
                  <a:cxnLst/>
                  <a:rect l="l" t="t" r="r" b="b"/>
                  <a:pathLst>
                    <a:path w="1073" h="3944" extrusionOk="0">
                      <a:moveTo>
                        <a:pt x="0" y="0"/>
                      </a:moveTo>
                      <a:lnTo>
                        <a:pt x="0" y="3944"/>
                      </a:lnTo>
                      <a:lnTo>
                        <a:pt x="1072" y="3944"/>
                      </a:lnTo>
                      <a:lnTo>
                        <a:pt x="10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35"/>
                <p:cNvSpPr/>
                <p:nvPr/>
              </p:nvSpPr>
              <p:spPr>
                <a:xfrm>
                  <a:off x="579801" y="5001979"/>
                  <a:ext cx="28378" cy="104309"/>
                </a:xfrm>
                <a:custGeom>
                  <a:avLst/>
                  <a:gdLst/>
                  <a:ahLst/>
                  <a:cxnLst/>
                  <a:rect l="l" t="t" r="r" b="b"/>
                  <a:pathLst>
                    <a:path w="1073" h="3944" extrusionOk="0">
                      <a:moveTo>
                        <a:pt x="0" y="0"/>
                      </a:moveTo>
                      <a:lnTo>
                        <a:pt x="0" y="3944"/>
                      </a:lnTo>
                      <a:lnTo>
                        <a:pt x="1072" y="3944"/>
                      </a:lnTo>
                      <a:lnTo>
                        <a:pt x="10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5"/>
                <p:cNvSpPr/>
                <p:nvPr/>
              </p:nvSpPr>
              <p:spPr>
                <a:xfrm>
                  <a:off x="553406" y="4853158"/>
                  <a:ext cx="746825" cy="148397"/>
                </a:xfrm>
                <a:custGeom>
                  <a:avLst/>
                  <a:gdLst/>
                  <a:ahLst/>
                  <a:cxnLst/>
                  <a:rect l="l" t="t" r="r" b="b"/>
                  <a:pathLst>
                    <a:path w="28238" h="5611" extrusionOk="0">
                      <a:moveTo>
                        <a:pt x="2805" y="1"/>
                      </a:moveTo>
                      <a:cubicBezTo>
                        <a:pt x="1256" y="1"/>
                        <a:pt x="0" y="1256"/>
                        <a:pt x="0" y="2805"/>
                      </a:cubicBezTo>
                      <a:cubicBezTo>
                        <a:pt x="0" y="4354"/>
                        <a:pt x="1256" y="5611"/>
                        <a:pt x="2805" y="5611"/>
                      </a:cubicBezTo>
                      <a:lnTo>
                        <a:pt x="28237" y="5611"/>
                      </a:lnTo>
                      <a:lnTo>
                        <a:pt x="282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5"/>
                <p:cNvSpPr/>
                <p:nvPr/>
              </p:nvSpPr>
              <p:spPr>
                <a:xfrm>
                  <a:off x="571417" y="4871222"/>
                  <a:ext cx="728734" cy="112270"/>
                </a:xfrm>
                <a:custGeom>
                  <a:avLst/>
                  <a:gdLst/>
                  <a:ahLst/>
                  <a:cxnLst/>
                  <a:rect l="l" t="t" r="r" b="b"/>
                  <a:pathLst>
                    <a:path w="27554" h="4245" extrusionOk="0">
                      <a:moveTo>
                        <a:pt x="2124" y="0"/>
                      </a:moveTo>
                      <a:cubicBezTo>
                        <a:pt x="953" y="0"/>
                        <a:pt x="1" y="952"/>
                        <a:pt x="1" y="2122"/>
                      </a:cubicBezTo>
                      <a:cubicBezTo>
                        <a:pt x="1" y="3292"/>
                        <a:pt x="953" y="4245"/>
                        <a:pt x="2124" y="4245"/>
                      </a:cubicBezTo>
                      <a:lnTo>
                        <a:pt x="27554" y="4245"/>
                      </a:lnTo>
                      <a:lnTo>
                        <a:pt x="275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5"/>
                <p:cNvSpPr/>
                <p:nvPr/>
              </p:nvSpPr>
              <p:spPr>
                <a:xfrm>
                  <a:off x="782812" y="4903091"/>
                  <a:ext cx="513452" cy="26"/>
                </a:xfrm>
                <a:custGeom>
                  <a:avLst/>
                  <a:gdLst/>
                  <a:ahLst/>
                  <a:cxnLst/>
                  <a:rect l="l" t="t" r="r" b="b"/>
                  <a:pathLst>
                    <a:path w="19414" h="1" extrusionOk="0">
                      <a:moveTo>
                        <a:pt x="19414" y="1"/>
                      </a:moveTo>
                      <a:lnTo>
                        <a:pt x="0" y="1"/>
                      </a:lnTo>
                    </a:path>
                  </a:pathLst>
                </a:custGeom>
                <a:solidFill>
                  <a:srgbClr val="FFEE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5"/>
                <p:cNvSpPr/>
                <p:nvPr/>
              </p:nvSpPr>
              <p:spPr>
                <a:xfrm>
                  <a:off x="782812" y="4902086"/>
                  <a:ext cx="513452" cy="2089"/>
                </a:xfrm>
                <a:custGeom>
                  <a:avLst/>
                  <a:gdLst/>
                  <a:ahLst/>
                  <a:cxnLst/>
                  <a:rect l="l" t="t" r="r" b="b"/>
                  <a:pathLst>
                    <a:path w="19414" h="79" extrusionOk="0">
                      <a:moveTo>
                        <a:pt x="0" y="1"/>
                      </a:moveTo>
                      <a:lnTo>
                        <a:pt x="0" y="78"/>
                      </a:lnTo>
                      <a:lnTo>
                        <a:pt x="19414" y="78"/>
                      </a:lnTo>
                      <a:lnTo>
                        <a:pt x="19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5"/>
                <p:cNvSpPr/>
                <p:nvPr/>
              </p:nvSpPr>
              <p:spPr>
                <a:xfrm>
                  <a:off x="632114" y="4934114"/>
                  <a:ext cx="665922" cy="26"/>
                </a:xfrm>
                <a:custGeom>
                  <a:avLst/>
                  <a:gdLst/>
                  <a:ahLst/>
                  <a:cxnLst/>
                  <a:rect l="l" t="t" r="r" b="b"/>
                  <a:pathLst>
                    <a:path w="25179" h="1" extrusionOk="0">
                      <a:moveTo>
                        <a:pt x="25178" y="0"/>
                      </a:moveTo>
                      <a:lnTo>
                        <a:pt x="1" y="0"/>
                      </a:lnTo>
                    </a:path>
                  </a:pathLst>
                </a:custGeom>
                <a:solidFill>
                  <a:srgbClr val="FFEE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5"/>
                <p:cNvSpPr/>
                <p:nvPr/>
              </p:nvSpPr>
              <p:spPr>
                <a:xfrm>
                  <a:off x="632114" y="4933083"/>
                  <a:ext cx="665922" cy="2089"/>
                </a:xfrm>
                <a:custGeom>
                  <a:avLst/>
                  <a:gdLst/>
                  <a:ahLst/>
                  <a:cxnLst/>
                  <a:rect l="l" t="t" r="r" b="b"/>
                  <a:pathLst>
                    <a:path w="25179" h="79" extrusionOk="0">
                      <a:moveTo>
                        <a:pt x="1" y="1"/>
                      </a:moveTo>
                      <a:lnTo>
                        <a:pt x="1" y="79"/>
                      </a:lnTo>
                      <a:lnTo>
                        <a:pt x="25178" y="79"/>
                      </a:lnTo>
                      <a:lnTo>
                        <a:pt x="251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5"/>
                <p:cNvSpPr/>
                <p:nvPr/>
              </p:nvSpPr>
              <p:spPr>
                <a:xfrm>
                  <a:off x="1092803" y="4951094"/>
                  <a:ext cx="203461" cy="26"/>
                </a:xfrm>
                <a:custGeom>
                  <a:avLst/>
                  <a:gdLst/>
                  <a:ahLst/>
                  <a:cxnLst/>
                  <a:rect l="l" t="t" r="r" b="b"/>
                  <a:pathLst>
                    <a:path w="7693" h="1" extrusionOk="0">
                      <a:moveTo>
                        <a:pt x="7693" y="1"/>
                      </a:moveTo>
                      <a:lnTo>
                        <a:pt x="0" y="1"/>
                      </a:lnTo>
                    </a:path>
                  </a:pathLst>
                </a:custGeom>
                <a:solidFill>
                  <a:srgbClr val="FFEE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5"/>
                <p:cNvSpPr/>
                <p:nvPr/>
              </p:nvSpPr>
              <p:spPr>
                <a:xfrm>
                  <a:off x="1092803" y="4950062"/>
                  <a:ext cx="203461" cy="2116"/>
                </a:xfrm>
                <a:custGeom>
                  <a:avLst/>
                  <a:gdLst/>
                  <a:ahLst/>
                  <a:cxnLst/>
                  <a:rect l="l" t="t" r="r" b="b"/>
                  <a:pathLst>
                    <a:path w="7693" h="80" extrusionOk="0">
                      <a:moveTo>
                        <a:pt x="0" y="0"/>
                      </a:moveTo>
                      <a:lnTo>
                        <a:pt x="0" y="79"/>
                      </a:lnTo>
                      <a:lnTo>
                        <a:pt x="7693" y="79"/>
                      </a:lnTo>
                      <a:lnTo>
                        <a:pt x="76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0" name="Google Shape;950;p35"/>
              <p:cNvGrpSpPr/>
              <p:nvPr/>
            </p:nvGrpSpPr>
            <p:grpSpPr>
              <a:xfrm>
                <a:off x="-981222" y="4094888"/>
                <a:ext cx="1774837" cy="232228"/>
                <a:chOff x="-904995" y="3994392"/>
                <a:chExt cx="2143264" cy="280435"/>
              </a:xfrm>
            </p:grpSpPr>
            <p:sp>
              <p:nvSpPr>
                <p:cNvPr id="951" name="Google Shape;951;p35"/>
                <p:cNvSpPr/>
                <p:nvPr/>
              </p:nvSpPr>
              <p:spPr>
                <a:xfrm>
                  <a:off x="-904995" y="3999763"/>
                  <a:ext cx="2143264" cy="274855"/>
                </a:xfrm>
                <a:custGeom>
                  <a:avLst/>
                  <a:gdLst/>
                  <a:ahLst/>
                  <a:cxnLst/>
                  <a:rect l="l" t="t" r="r" b="b"/>
                  <a:pathLst>
                    <a:path w="30730" h="3941" extrusionOk="0">
                      <a:moveTo>
                        <a:pt x="662" y="0"/>
                      </a:moveTo>
                      <a:cubicBezTo>
                        <a:pt x="296" y="0"/>
                        <a:pt x="0" y="297"/>
                        <a:pt x="0" y="662"/>
                      </a:cubicBezTo>
                      <a:lnTo>
                        <a:pt x="0" y="3280"/>
                      </a:lnTo>
                      <a:cubicBezTo>
                        <a:pt x="0" y="3645"/>
                        <a:pt x="296" y="3941"/>
                        <a:pt x="662" y="3941"/>
                      </a:cubicBezTo>
                      <a:lnTo>
                        <a:pt x="30067" y="3941"/>
                      </a:lnTo>
                      <a:cubicBezTo>
                        <a:pt x="30432" y="3941"/>
                        <a:pt x="30729" y="3645"/>
                        <a:pt x="30729" y="3280"/>
                      </a:cubicBezTo>
                      <a:lnTo>
                        <a:pt x="30729" y="662"/>
                      </a:lnTo>
                      <a:cubicBezTo>
                        <a:pt x="30729" y="297"/>
                        <a:pt x="30432" y="0"/>
                        <a:pt x="30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5"/>
                <p:cNvSpPr/>
                <p:nvPr/>
              </p:nvSpPr>
              <p:spPr>
                <a:xfrm>
                  <a:off x="1030770" y="3994392"/>
                  <a:ext cx="74836" cy="280435"/>
                </a:xfrm>
                <a:custGeom>
                  <a:avLst/>
                  <a:gdLst/>
                  <a:ahLst/>
                  <a:cxnLst/>
                  <a:rect l="l" t="t" r="r" b="b"/>
                  <a:pathLst>
                    <a:path w="1073" h="4021" extrusionOk="0">
                      <a:moveTo>
                        <a:pt x="1" y="0"/>
                      </a:moveTo>
                      <a:lnTo>
                        <a:pt x="1" y="4021"/>
                      </a:lnTo>
                      <a:lnTo>
                        <a:pt x="1072" y="4021"/>
                      </a:lnTo>
                      <a:lnTo>
                        <a:pt x="10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5"/>
                <p:cNvSpPr/>
                <p:nvPr/>
              </p:nvSpPr>
              <p:spPr>
                <a:xfrm>
                  <a:off x="893652" y="3994392"/>
                  <a:ext cx="74906" cy="280435"/>
                </a:xfrm>
                <a:custGeom>
                  <a:avLst/>
                  <a:gdLst/>
                  <a:ahLst/>
                  <a:cxnLst/>
                  <a:rect l="l" t="t" r="r" b="b"/>
                  <a:pathLst>
                    <a:path w="1074" h="4021" extrusionOk="0">
                      <a:moveTo>
                        <a:pt x="0" y="0"/>
                      </a:moveTo>
                      <a:lnTo>
                        <a:pt x="0" y="4021"/>
                      </a:lnTo>
                      <a:lnTo>
                        <a:pt x="1073" y="4021"/>
                      </a:lnTo>
                      <a:lnTo>
                        <a:pt x="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5"/>
                <p:cNvSpPr/>
                <p:nvPr/>
              </p:nvSpPr>
              <p:spPr>
                <a:xfrm>
                  <a:off x="-655727" y="3999763"/>
                  <a:ext cx="74836" cy="275064"/>
                </a:xfrm>
                <a:custGeom>
                  <a:avLst/>
                  <a:gdLst/>
                  <a:ahLst/>
                  <a:cxnLst/>
                  <a:rect l="l" t="t" r="r" b="b"/>
                  <a:pathLst>
                    <a:path w="1073" h="3944" extrusionOk="0">
                      <a:moveTo>
                        <a:pt x="0" y="0"/>
                      </a:moveTo>
                      <a:lnTo>
                        <a:pt x="0" y="3944"/>
                      </a:lnTo>
                      <a:lnTo>
                        <a:pt x="1072" y="3944"/>
                      </a:lnTo>
                      <a:lnTo>
                        <a:pt x="10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5"/>
                <p:cNvSpPr/>
                <p:nvPr/>
              </p:nvSpPr>
              <p:spPr>
                <a:xfrm>
                  <a:off x="-792775" y="3999763"/>
                  <a:ext cx="74836" cy="275064"/>
                </a:xfrm>
                <a:custGeom>
                  <a:avLst/>
                  <a:gdLst/>
                  <a:ahLst/>
                  <a:cxnLst/>
                  <a:rect l="l" t="t" r="r" b="b"/>
                  <a:pathLst>
                    <a:path w="1073" h="3944" extrusionOk="0">
                      <a:moveTo>
                        <a:pt x="0" y="0"/>
                      </a:moveTo>
                      <a:lnTo>
                        <a:pt x="0" y="3944"/>
                      </a:lnTo>
                      <a:lnTo>
                        <a:pt x="1072" y="3944"/>
                      </a:lnTo>
                      <a:lnTo>
                        <a:pt x="10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 name="Google Shape;956;p35"/>
              <p:cNvGrpSpPr/>
              <p:nvPr/>
            </p:nvGrpSpPr>
            <p:grpSpPr>
              <a:xfrm>
                <a:off x="-548520" y="3774357"/>
                <a:ext cx="1630909" cy="324056"/>
                <a:chOff x="-862381" y="3607324"/>
                <a:chExt cx="1969459" cy="391325"/>
              </a:xfrm>
            </p:grpSpPr>
            <p:sp>
              <p:nvSpPr>
                <p:cNvPr id="957" name="Google Shape;957;p35"/>
                <p:cNvSpPr/>
                <p:nvPr/>
              </p:nvSpPr>
              <p:spPr>
                <a:xfrm>
                  <a:off x="-862381" y="3607324"/>
                  <a:ext cx="1969459" cy="391325"/>
                </a:xfrm>
                <a:custGeom>
                  <a:avLst/>
                  <a:gdLst/>
                  <a:ahLst/>
                  <a:cxnLst/>
                  <a:rect l="l" t="t" r="r" b="b"/>
                  <a:pathLst>
                    <a:path w="28238" h="5611" extrusionOk="0">
                      <a:moveTo>
                        <a:pt x="2805" y="1"/>
                      </a:moveTo>
                      <a:cubicBezTo>
                        <a:pt x="1256" y="1"/>
                        <a:pt x="0" y="1256"/>
                        <a:pt x="0" y="2805"/>
                      </a:cubicBezTo>
                      <a:cubicBezTo>
                        <a:pt x="0" y="4354"/>
                        <a:pt x="1256" y="5611"/>
                        <a:pt x="2805" y="5611"/>
                      </a:cubicBezTo>
                      <a:lnTo>
                        <a:pt x="28237" y="5611"/>
                      </a:lnTo>
                      <a:lnTo>
                        <a:pt x="282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5"/>
                <p:cNvSpPr/>
                <p:nvPr/>
              </p:nvSpPr>
              <p:spPr>
                <a:xfrm>
                  <a:off x="-814884" y="3654958"/>
                  <a:ext cx="1921754" cy="296057"/>
                </a:xfrm>
                <a:custGeom>
                  <a:avLst/>
                  <a:gdLst/>
                  <a:ahLst/>
                  <a:cxnLst/>
                  <a:rect l="l" t="t" r="r" b="b"/>
                  <a:pathLst>
                    <a:path w="27554" h="4245" extrusionOk="0">
                      <a:moveTo>
                        <a:pt x="2124" y="0"/>
                      </a:moveTo>
                      <a:cubicBezTo>
                        <a:pt x="953" y="0"/>
                        <a:pt x="1" y="952"/>
                        <a:pt x="1" y="2122"/>
                      </a:cubicBezTo>
                      <a:cubicBezTo>
                        <a:pt x="1" y="3292"/>
                        <a:pt x="953" y="4245"/>
                        <a:pt x="2124" y="4245"/>
                      </a:cubicBezTo>
                      <a:lnTo>
                        <a:pt x="27554" y="4245"/>
                      </a:lnTo>
                      <a:lnTo>
                        <a:pt x="275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5"/>
                <p:cNvSpPr/>
                <p:nvPr/>
              </p:nvSpPr>
              <p:spPr>
                <a:xfrm>
                  <a:off x="-257415" y="3738997"/>
                  <a:ext cx="1354029" cy="70"/>
                </a:xfrm>
                <a:custGeom>
                  <a:avLst/>
                  <a:gdLst/>
                  <a:ahLst/>
                  <a:cxnLst/>
                  <a:rect l="l" t="t" r="r" b="b"/>
                  <a:pathLst>
                    <a:path w="19414" h="1" extrusionOk="0">
                      <a:moveTo>
                        <a:pt x="19414" y="1"/>
                      </a:moveTo>
                      <a:lnTo>
                        <a:pt x="0" y="1"/>
                      </a:lnTo>
                    </a:path>
                  </a:pathLst>
                </a:custGeom>
                <a:solidFill>
                  <a:srgbClr val="FFEE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5"/>
                <p:cNvSpPr/>
                <p:nvPr/>
              </p:nvSpPr>
              <p:spPr>
                <a:xfrm>
                  <a:off x="-257415" y="3736347"/>
                  <a:ext cx="1354029" cy="5510"/>
                </a:xfrm>
                <a:custGeom>
                  <a:avLst/>
                  <a:gdLst/>
                  <a:ahLst/>
                  <a:cxnLst/>
                  <a:rect l="l" t="t" r="r" b="b"/>
                  <a:pathLst>
                    <a:path w="19414" h="79" extrusionOk="0">
                      <a:moveTo>
                        <a:pt x="0" y="1"/>
                      </a:moveTo>
                      <a:lnTo>
                        <a:pt x="0" y="78"/>
                      </a:lnTo>
                      <a:lnTo>
                        <a:pt x="19414" y="78"/>
                      </a:lnTo>
                      <a:lnTo>
                        <a:pt x="194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5"/>
                <p:cNvSpPr/>
                <p:nvPr/>
              </p:nvSpPr>
              <p:spPr>
                <a:xfrm>
                  <a:off x="-654820" y="3820805"/>
                  <a:ext cx="1756109" cy="70"/>
                </a:xfrm>
                <a:custGeom>
                  <a:avLst/>
                  <a:gdLst/>
                  <a:ahLst/>
                  <a:cxnLst/>
                  <a:rect l="l" t="t" r="r" b="b"/>
                  <a:pathLst>
                    <a:path w="25179" h="1" extrusionOk="0">
                      <a:moveTo>
                        <a:pt x="25178" y="0"/>
                      </a:moveTo>
                      <a:lnTo>
                        <a:pt x="1" y="0"/>
                      </a:lnTo>
                    </a:path>
                  </a:pathLst>
                </a:custGeom>
                <a:solidFill>
                  <a:srgbClr val="FFEE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5"/>
                <p:cNvSpPr/>
                <p:nvPr/>
              </p:nvSpPr>
              <p:spPr>
                <a:xfrm>
                  <a:off x="-654820" y="3818085"/>
                  <a:ext cx="1756109" cy="5510"/>
                </a:xfrm>
                <a:custGeom>
                  <a:avLst/>
                  <a:gdLst/>
                  <a:ahLst/>
                  <a:cxnLst/>
                  <a:rect l="l" t="t" r="r" b="b"/>
                  <a:pathLst>
                    <a:path w="25179" h="79" extrusionOk="0">
                      <a:moveTo>
                        <a:pt x="1" y="1"/>
                      </a:moveTo>
                      <a:lnTo>
                        <a:pt x="1" y="79"/>
                      </a:lnTo>
                      <a:lnTo>
                        <a:pt x="25178" y="79"/>
                      </a:lnTo>
                      <a:lnTo>
                        <a:pt x="251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5"/>
                <p:cNvSpPr/>
                <p:nvPr/>
              </p:nvSpPr>
              <p:spPr>
                <a:xfrm>
                  <a:off x="560063" y="3865579"/>
                  <a:ext cx="536548" cy="70"/>
                </a:xfrm>
                <a:custGeom>
                  <a:avLst/>
                  <a:gdLst/>
                  <a:ahLst/>
                  <a:cxnLst/>
                  <a:rect l="l" t="t" r="r" b="b"/>
                  <a:pathLst>
                    <a:path w="7693" h="1" extrusionOk="0">
                      <a:moveTo>
                        <a:pt x="7693" y="1"/>
                      </a:moveTo>
                      <a:lnTo>
                        <a:pt x="0" y="1"/>
                      </a:lnTo>
                    </a:path>
                  </a:pathLst>
                </a:custGeom>
                <a:solidFill>
                  <a:srgbClr val="FFEE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5"/>
                <p:cNvSpPr/>
                <p:nvPr/>
              </p:nvSpPr>
              <p:spPr>
                <a:xfrm>
                  <a:off x="560063" y="3862859"/>
                  <a:ext cx="536548" cy="5579"/>
                </a:xfrm>
                <a:custGeom>
                  <a:avLst/>
                  <a:gdLst/>
                  <a:ahLst/>
                  <a:cxnLst/>
                  <a:rect l="l" t="t" r="r" b="b"/>
                  <a:pathLst>
                    <a:path w="7693" h="80" extrusionOk="0">
                      <a:moveTo>
                        <a:pt x="0" y="0"/>
                      </a:moveTo>
                      <a:lnTo>
                        <a:pt x="0" y="79"/>
                      </a:lnTo>
                      <a:lnTo>
                        <a:pt x="7693" y="79"/>
                      </a:lnTo>
                      <a:lnTo>
                        <a:pt x="769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965"/>
        <p:cNvGrpSpPr/>
        <p:nvPr/>
      </p:nvGrpSpPr>
      <p:grpSpPr>
        <a:xfrm>
          <a:off x="0" y="0"/>
          <a:ext cx="0" cy="0"/>
          <a:chOff x="0" y="0"/>
          <a:chExt cx="0" cy="0"/>
        </a:xfrm>
      </p:grpSpPr>
      <p:grpSp>
        <p:nvGrpSpPr>
          <p:cNvPr id="966" name="Google Shape;966;p36"/>
          <p:cNvGrpSpPr/>
          <p:nvPr/>
        </p:nvGrpSpPr>
        <p:grpSpPr>
          <a:xfrm>
            <a:off x="1371051" y="3512224"/>
            <a:ext cx="7103137" cy="1286225"/>
            <a:chOff x="1371051" y="3512224"/>
            <a:chExt cx="7103137" cy="1286225"/>
          </a:xfrm>
        </p:grpSpPr>
        <p:grpSp>
          <p:nvGrpSpPr>
            <p:cNvPr id="967" name="Google Shape;967;p36"/>
            <p:cNvGrpSpPr/>
            <p:nvPr/>
          </p:nvGrpSpPr>
          <p:grpSpPr>
            <a:xfrm rot="200">
              <a:off x="1371051" y="3825717"/>
              <a:ext cx="627712" cy="972713"/>
              <a:chOff x="2842464" y="2262943"/>
              <a:chExt cx="365928" cy="567114"/>
            </a:xfrm>
          </p:grpSpPr>
          <p:sp>
            <p:nvSpPr>
              <p:cNvPr id="968" name="Google Shape;968;p36"/>
              <p:cNvSpPr/>
              <p:nvPr/>
            </p:nvSpPr>
            <p:spPr>
              <a:xfrm>
                <a:off x="2842464" y="2262943"/>
                <a:ext cx="239879" cy="567114"/>
              </a:xfrm>
              <a:custGeom>
                <a:avLst/>
                <a:gdLst/>
                <a:ahLst/>
                <a:cxnLst/>
                <a:rect l="l" t="t" r="r" b="b"/>
                <a:pathLst>
                  <a:path w="9070" h="21443" extrusionOk="0">
                    <a:moveTo>
                      <a:pt x="7649" y="0"/>
                    </a:moveTo>
                    <a:cubicBezTo>
                      <a:pt x="7495" y="0"/>
                      <a:pt x="7325" y="29"/>
                      <a:pt x="7138" y="88"/>
                    </a:cubicBezTo>
                    <a:cubicBezTo>
                      <a:pt x="1915" y="1741"/>
                      <a:pt x="1" y="19673"/>
                      <a:pt x="1" y="19933"/>
                    </a:cubicBezTo>
                    <a:cubicBezTo>
                      <a:pt x="1" y="19933"/>
                      <a:pt x="524" y="21442"/>
                      <a:pt x="1857" y="21442"/>
                    </a:cubicBezTo>
                    <a:cubicBezTo>
                      <a:pt x="2060" y="21442"/>
                      <a:pt x="2282" y="21407"/>
                      <a:pt x="2524" y="21327"/>
                    </a:cubicBezTo>
                    <a:cubicBezTo>
                      <a:pt x="3715" y="20931"/>
                      <a:pt x="7531" y="11327"/>
                      <a:pt x="8600" y="5144"/>
                    </a:cubicBezTo>
                    <a:lnTo>
                      <a:pt x="6980" y="4690"/>
                    </a:lnTo>
                    <a:lnTo>
                      <a:pt x="8751" y="4147"/>
                    </a:lnTo>
                    <a:cubicBezTo>
                      <a:pt x="9069" y="1704"/>
                      <a:pt x="8838" y="0"/>
                      <a:pt x="76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6"/>
              <p:cNvSpPr/>
              <p:nvPr/>
            </p:nvSpPr>
            <p:spPr>
              <a:xfrm>
                <a:off x="2901045" y="2499490"/>
                <a:ext cx="307346" cy="311287"/>
              </a:xfrm>
              <a:custGeom>
                <a:avLst/>
                <a:gdLst/>
                <a:ahLst/>
                <a:cxnLst/>
                <a:rect l="l" t="t" r="r" b="b"/>
                <a:pathLst>
                  <a:path w="11621" h="11770" extrusionOk="0">
                    <a:moveTo>
                      <a:pt x="9243" y="1"/>
                    </a:moveTo>
                    <a:cubicBezTo>
                      <a:pt x="3852" y="1"/>
                      <a:pt x="1" y="10095"/>
                      <a:pt x="1" y="10095"/>
                    </a:cubicBezTo>
                    <a:cubicBezTo>
                      <a:pt x="1" y="10095"/>
                      <a:pt x="958" y="11769"/>
                      <a:pt x="1924" y="11769"/>
                    </a:cubicBezTo>
                    <a:cubicBezTo>
                      <a:pt x="2477" y="11769"/>
                      <a:pt x="3032" y="11222"/>
                      <a:pt x="3414" y="9504"/>
                    </a:cubicBezTo>
                    <a:cubicBezTo>
                      <a:pt x="4464" y="4778"/>
                      <a:pt x="9519" y="3530"/>
                      <a:pt x="10569" y="2020"/>
                    </a:cubicBezTo>
                    <a:cubicBezTo>
                      <a:pt x="11620" y="510"/>
                      <a:pt x="10241" y="117"/>
                      <a:pt x="10241" y="117"/>
                    </a:cubicBezTo>
                    <a:cubicBezTo>
                      <a:pt x="9903" y="38"/>
                      <a:pt x="9570" y="1"/>
                      <a:pt x="9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6"/>
              <p:cNvSpPr/>
              <p:nvPr/>
            </p:nvSpPr>
            <p:spPr>
              <a:xfrm>
                <a:off x="2916887" y="2324539"/>
                <a:ext cx="114412" cy="381135"/>
              </a:xfrm>
              <a:custGeom>
                <a:avLst/>
                <a:gdLst/>
                <a:ahLst/>
                <a:cxnLst/>
                <a:rect l="l" t="t" r="r" b="b"/>
                <a:pathLst>
                  <a:path w="4326" h="14411" extrusionOk="0">
                    <a:moveTo>
                      <a:pt x="4196" y="0"/>
                    </a:moveTo>
                    <a:cubicBezTo>
                      <a:pt x="4163" y="73"/>
                      <a:pt x="808" y="7308"/>
                      <a:pt x="0" y="14394"/>
                    </a:cubicBezTo>
                    <a:lnTo>
                      <a:pt x="144" y="14411"/>
                    </a:lnTo>
                    <a:cubicBezTo>
                      <a:pt x="947" y="7348"/>
                      <a:pt x="4293" y="133"/>
                      <a:pt x="4326" y="60"/>
                    </a:cubicBezTo>
                    <a:lnTo>
                      <a:pt x="4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6"/>
              <p:cNvSpPr/>
              <p:nvPr/>
            </p:nvSpPr>
            <p:spPr>
              <a:xfrm>
                <a:off x="2950898" y="2531729"/>
                <a:ext cx="179050" cy="182012"/>
              </a:xfrm>
              <a:custGeom>
                <a:avLst/>
                <a:gdLst/>
                <a:ahLst/>
                <a:cxnLst/>
                <a:rect l="l" t="t" r="r" b="b"/>
                <a:pathLst>
                  <a:path w="6770" h="6882" extrusionOk="0">
                    <a:moveTo>
                      <a:pt x="6702" y="1"/>
                    </a:moveTo>
                    <a:cubicBezTo>
                      <a:pt x="6651" y="28"/>
                      <a:pt x="1496" y="2815"/>
                      <a:pt x="1" y="6831"/>
                    </a:cubicBezTo>
                    <a:lnTo>
                      <a:pt x="136" y="6882"/>
                    </a:lnTo>
                    <a:cubicBezTo>
                      <a:pt x="906" y="4812"/>
                      <a:pt x="2666" y="3087"/>
                      <a:pt x="4008" y="2003"/>
                    </a:cubicBezTo>
                    <a:cubicBezTo>
                      <a:pt x="5466" y="828"/>
                      <a:pt x="6756" y="134"/>
                      <a:pt x="6770" y="127"/>
                    </a:cubicBezTo>
                    <a:lnTo>
                      <a:pt x="67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2" name="Google Shape;972;p36"/>
            <p:cNvGrpSpPr/>
            <p:nvPr/>
          </p:nvGrpSpPr>
          <p:grpSpPr>
            <a:xfrm rot="-200" flipH="1">
              <a:off x="7846476" y="3512242"/>
              <a:ext cx="627712" cy="972713"/>
              <a:chOff x="2842464" y="2262943"/>
              <a:chExt cx="365928" cy="567114"/>
            </a:xfrm>
          </p:grpSpPr>
          <p:sp>
            <p:nvSpPr>
              <p:cNvPr id="973" name="Google Shape;973;p36"/>
              <p:cNvSpPr/>
              <p:nvPr/>
            </p:nvSpPr>
            <p:spPr>
              <a:xfrm>
                <a:off x="2842464" y="2262943"/>
                <a:ext cx="239879" cy="567114"/>
              </a:xfrm>
              <a:custGeom>
                <a:avLst/>
                <a:gdLst/>
                <a:ahLst/>
                <a:cxnLst/>
                <a:rect l="l" t="t" r="r" b="b"/>
                <a:pathLst>
                  <a:path w="9070" h="21443" extrusionOk="0">
                    <a:moveTo>
                      <a:pt x="7649" y="0"/>
                    </a:moveTo>
                    <a:cubicBezTo>
                      <a:pt x="7495" y="0"/>
                      <a:pt x="7325" y="29"/>
                      <a:pt x="7138" y="88"/>
                    </a:cubicBezTo>
                    <a:cubicBezTo>
                      <a:pt x="1915" y="1741"/>
                      <a:pt x="1" y="19673"/>
                      <a:pt x="1" y="19933"/>
                    </a:cubicBezTo>
                    <a:cubicBezTo>
                      <a:pt x="1" y="19933"/>
                      <a:pt x="524" y="21442"/>
                      <a:pt x="1857" y="21442"/>
                    </a:cubicBezTo>
                    <a:cubicBezTo>
                      <a:pt x="2060" y="21442"/>
                      <a:pt x="2282" y="21407"/>
                      <a:pt x="2524" y="21327"/>
                    </a:cubicBezTo>
                    <a:cubicBezTo>
                      <a:pt x="3715" y="20931"/>
                      <a:pt x="7531" y="11327"/>
                      <a:pt x="8600" y="5144"/>
                    </a:cubicBezTo>
                    <a:lnTo>
                      <a:pt x="6980" y="4690"/>
                    </a:lnTo>
                    <a:lnTo>
                      <a:pt x="8751" y="4147"/>
                    </a:lnTo>
                    <a:cubicBezTo>
                      <a:pt x="9069" y="1704"/>
                      <a:pt x="8838" y="0"/>
                      <a:pt x="76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6"/>
              <p:cNvSpPr/>
              <p:nvPr/>
            </p:nvSpPr>
            <p:spPr>
              <a:xfrm>
                <a:off x="2901045" y="2499490"/>
                <a:ext cx="307346" cy="311287"/>
              </a:xfrm>
              <a:custGeom>
                <a:avLst/>
                <a:gdLst/>
                <a:ahLst/>
                <a:cxnLst/>
                <a:rect l="l" t="t" r="r" b="b"/>
                <a:pathLst>
                  <a:path w="11621" h="11770" extrusionOk="0">
                    <a:moveTo>
                      <a:pt x="9243" y="1"/>
                    </a:moveTo>
                    <a:cubicBezTo>
                      <a:pt x="3852" y="1"/>
                      <a:pt x="1" y="10095"/>
                      <a:pt x="1" y="10095"/>
                    </a:cubicBezTo>
                    <a:cubicBezTo>
                      <a:pt x="1" y="10095"/>
                      <a:pt x="958" y="11769"/>
                      <a:pt x="1924" y="11769"/>
                    </a:cubicBezTo>
                    <a:cubicBezTo>
                      <a:pt x="2477" y="11769"/>
                      <a:pt x="3032" y="11222"/>
                      <a:pt x="3414" y="9504"/>
                    </a:cubicBezTo>
                    <a:cubicBezTo>
                      <a:pt x="4464" y="4778"/>
                      <a:pt x="9519" y="3530"/>
                      <a:pt x="10569" y="2020"/>
                    </a:cubicBezTo>
                    <a:cubicBezTo>
                      <a:pt x="11620" y="510"/>
                      <a:pt x="10241" y="117"/>
                      <a:pt x="10241" y="117"/>
                    </a:cubicBezTo>
                    <a:cubicBezTo>
                      <a:pt x="9903" y="38"/>
                      <a:pt x="9570" y="1"/>
                      <a:pt x="9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6"/>
              <p:cNvSpPr/>
              <p:nvPr/>
            </p:nvSpPr>
            <p:spPr>
              <a:xfrm>
                <a:off x="2916887" y="2324539"/>
                <a:ext cx="114412" cy="381135"/>
              </a:xfrm>
              <a:custGeom>
                <a:avLst/>
                <a:gdLst/>
                <a:ahLst/>
                <a:cxnLst/>
                <a:rect l="l" t="t" r="r" b="b"/>
                <a:pathLst>
                  <a:path w="4326" h="14411" extrusionOk="0">
                    <a:moveTo>
                      <a:pt x="4196" y="0"/>
                    </a:moveTo>
                    <a:cubicBezTo>
                      <a:pt x="4163" y="73"/>
                      <a:pt x="808" y="7308"/>
                      <a:pt x="0" y="14394"/>
                    </a:cubicBezTo>
                    <a:lnTo>
                      <a:pt x="144" y="14411"/>
                    </a:lnTo>
                    <a:cubicBezTo>
                      <a:pt x="947" y="7348"/>
                      <a:pt x="4293" y="133"/>
                      <a:pt x="4326" y="60"/>
                    </a:cubicBezTo>
                    <a:lnTo>
                      <a:pt x="4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6"/>
              <p:cNvSpPr/>
              <p:nvPr/>
            </p:nvSpPr>
            <p:spPr>
              <a:xfrm>
                <a:off x="2950898" y="2531729"/>
                <a:ext cx="179050" cy="182012"/>
              </a:xfrm>
              <a:custGeom>
                <a:avLst/>
                <a:gdLst/>
                <a:ahLst/>
                <a:cxnLst/>
                <a:rect l="l" t="t" r="r" b="b"/>
                <a:pathLst>
                  <a:path w="6770" h="6882" extrusionOk="0">
                    <a:moveTo>
                      <a:pt x="6702" y="1"/>
                    </a:moveTo>
                    <a:cubicBezTo>
                      <a:pt x="6651" y="28"/>
                      <a:pt x="1496" y="2815"/>
                      <a:pt x="1" y="6831"/>
                    </a:cubicBezTo>
                    <a:lnTo>
                      <a:pt x="136" y="6882"/>
                    </a:lnTo>
                    <a:cubicBezTo>
                      <a:pt x="906" y="4812"/>
                      <a:pt x="2666" y="3087"/>
                      <a:pt x="4008" y="2003"/>
                    </a:cubicBezTo>
                    <a:cubicBezTo>
                      <a:pt x="5466" y="828"/>
                      <a:pt x="6756" y="134"/>
                      <a:pt x="6770" y="127"/>
                    </a:cubicBezTo>
                    <a:lnTo>
                      <a:pt x="67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77" name="Google Shape;977;p36"/>
          <p:cNvGrpSpPr/>
          <p:nvPr/>
        </p:nvGrpSpPr>
        <p:grpSpPr>
          <a:xfrm>
            <a:off x="0" y="4434660"/>
            <a:ext cx="9143774" cy="708881"/>
            <a:chOff x="0" y="4434660"/>
            <a:chExt cx="9143774" cy="708881"/>
          </a:xfrm>
        </p:grpSpPr>
        <p:grpSp>
          <p:nvGrpSpPr>
            <p:cNvPr id="978" name="Google Shape;978;p36"/>
            <p:cNvGrpSpPr/>
            <p:nvPr/>
          </p:nvGrpSpPr>
          <p:grpSpPr>
            <a:xfrm>
              <a:off x="0" y="4434660"/>
              <a:ext cx="9143774" cy="708881"/>
              <a:chOff x="0" y="4434613"/>
              <a:chExt cx="9101000" cy="708881"/>
            </a:xfrm>
          </p:grpSpPr>
          <p:sp>
            <p:nvSpPr>
              <p:cNvPr id="979" name="Google Shape;979;p36"/>
              <p:cNvSpPr/>
              <p:nvPr/>
            </p:nvSpPr>
            <p:spPr>
              <a:xfrm>
                <a:off x="0" y="4434613"/>
                <a:ext cx="9101000" cy="708881"/>
              </a:xfrm>
              <a:custGeom>
                <a:avLst/>
                <a:gdLst/>
                <a:ahLst/>
                <a:cxnLst/>
                <a:rect l="l" t="t" r="r" b="b"/>
                <a:pathLst>
                  <a:path w="56637" h="10610" extrusionOk="0">
                    <a:moveTo>
                      <a:pt x="1" y="0"/>
                    </a:moveTo>
                    <a:lnTo>
                      <a:pt x="1" y="10609"/>
                    </a:lnTo>
                    <a:lnTo>
                      <a:pt x="56636" y="10609"/>
                    </a:lnTo>
                    <a:lnTo>
                      <a:pt x="566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6"/>
              <p:cNvSpPr/>
              <p:nvPr/>
            </p:nvSpPr>
            <p:spPr>
              <a:xfrm>
                <a:off x="0" y="4434613"/>
                <a:ext cx="9101000" cy="708881"/>
              </a:xfrm>
              <a:custGeom>
                <a:avLst/>
                <a:gdLst/>
                <a:ahLst/>
                <a:cxnLst/>
                <a:rect l="l" t="t" r="r" b="b"/>
                <a:pathLst>
                  <a:path w="56637" h="10610" extrusionOk="0">
                    <a:moveTo>
                      <a:pt x="1" y="0"/>
                    </a:moveTo>
                    <a:lnTo>
                      <a:pt x="1" y="10609"/>
                    </a:lnTo>
                    <a:lnTo>
                      <a:pt x="56636" y="10609"/>
                    </a:lnTo>
                    <a:lnTo>
                      <a:pt x="56636" y="0"/>
                    </a:lnTo>
                    <a:close/>
                  </a:path>
                </a:pathLst>
              </a:custGeom>
              <a:solidFill>
                <a:srgbClr val="FFBD9F">
                  <a:alpha val="72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36"/>
            <p:cNvSpPr/>
            <p:nvPr/>
          </p:nvSpPr>
          <p:spPr>
            <a:xfrm>
              <a:off x="161" y="4630300"/>
              <a:ext cx="9101000" cy="374551"/>
            </a:xfrm>
            <a:custGeom>
              <a:avLst/>
              <a:gdLst/>
              <a:ahLst/>
              <a:cxnLst/>
              <a:rect l="l" t="t" r="r" b="b"/>
              <a:pathLst>
                <a:path w="56637" h="5606" extrusionOk="0">
                  <a:moveTo>
                    <a:pt x="10505" y="0"/>
                  </a:moveTo>
                  <a:cubicBezTo>
                    <a:pt x="9634" y="0"/>
                    <a:pt x="8832" y="7"/>
                    <a:pt x="8145" y="16"/>
                  </a:cubicBezTo>
                  <a:cubicBezTo>
                    <a:pt x="4786" y="61"/>
                    <a:pt x="1438" y="198"/>
                    <a:pt x="1" y="315"/>
                  </a:cubicBezTo>
                  <a:lnTo>
                    <a:pt x="1" y="432"/>
                  </a:lnTo>
                  <a:cubicBezTo>
                    <a:pt x="1644" y="307"/>
                    <a:pt x="6086" y="112"/>
                    <a:pt x="10745" y="112"/>
                  </a:cubicBezTo>
                  <a:cubicBezTo>
                    <a:pt x="14739" y="112"/>
                    <a:pt x="18892" y="256"/>
                    <a:pt x="21577" y="710"/>
                  </a:cubicBezTo>
                  <a:cubicBezTo>
                    <a:pt x="23255" y="994"/>
                    <a:pt x="23591" y="1540"/>
                    <a:pt x="23978" y="2173"/>
                  </a:cubicBezTo>
                  <a:cubicBezTo>
                    <a:pt x="24890" y="3660"/>
                    <a:pt x="26079" y="5605"/>
                    <a:pt x="45208" y="5605"/>
                  </a:cubicBezTo>
                  <a:cubicBezTo>
                    <a:pt x="48467" y="5605"/>
                    <a:pt x="52248" y="5549"/>
                    <a:pt x="56636" y="5424"/>
                  </a:cubicBezTo>
                  <a:lnTo>
                    <a:pt x="56636" y="5312"/>
                  </a:lnTo>
                  <a:cubicBezTo>
                    <a:pt x="52215" y="5438"/>
                    <a:pt x="48413" y="5495"/>
                    <a:pt x="45140" y="5495"/>
                  </a:cubicBezTo>
                  <a:cubicBezTo>
                    <a:pt x="26147" y="5495"/>
                    <a:pt x="24972" y="3578"/>
                    <a:pt x="24075" y="2114"/>
                  </a:cubicBezTo>
                  <a:cubicBezTo>
                    <a:pt x="23672" y="1458"/>
                    <a:pt x="23325" y="892"/>
                    <a:pt x="21594" y="599"/>
                  </a:cubicBezTo>
                  <a:cubicBezTo>
                    <a:pt x="18693" y="108"/>
                    <a:pt x="14029" y="0"/>
                    <a:pt x="105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6"/>
            <p:cNvSpPr/>
            <p:nvPr/>
          </p:nvSpPr>
          <p:spPr>
            <a:xfrm>
              <a:off x="3354387" y="4877898"/>
              <a:ext cx="457002" cy="67080"/>
            </a:xfrm>
            <a:custGeom>
              <a:avLst/>
              <a:gdLst/>
              <a:ahLst/>
              <a:cxnLst/>
              <a:rect l="l" t="t" r="r" b="b"/>
              <a:pathLst>
                <a:path w="2844" h="1004" extrusionOk="0">
                  <a:moveTo>
                    <a:pt x="1422" y="114"/>
                  </a:moveTo>
                  <a:cubicBezTo>
                    <a:pt x="2193" y="114"/>
                    <a:pt x="2730" y="319"/>
                    <a:pt x="2730" y="502"/>
                  </a:cubicBezTo>
                  <a:cubicBezTo>
                    <a:pt x="2730" y="685"/>
                    <a:pt x="2193" y="891"/>
                    <a:pt x="1422" y="891"/>
                  </a:cubicBezTo>
                  <a:cubicBezTo>
                    <a:pt x="650" y="891"/>
                    <a:pt x="113" y="685"/>
                    <a:pt x="113" y="502"/>
                  </a:cubicBezTo>
                  <a:cubicBezTo>
                    <a:pt x="113" y="319"/>
                    <a:pt x="650" y="114"/>
                    <a:pt x="1422" y="114"/>
                  </a:cubicBezTo>
                  <a:close/>
                  <a:moveTo>
                    <a:pt x="1422" y="1"/>
                  </a:moveTo>
                  <a:cubicBezTo>
                    <a:pt x="732" y="1"/>
                    <a:pt x="0" y="176"/>
                    <a:pt x="0" y="502"/>
                  </a:cubicBezTo>
                  <a:cubicBezTo>
                    <a:pt x="0" y="829"/>
                    <a:pt x="732" y="1004"/>
                    <a:pt x="1422" y="1004"/>
                  </a:cubicBezTo>
                  <a:cubicBezTo>
                    <a:pt x="2111" y="1004"/>
                    <a:pt x="2843" y="829"/>
                    <a:pt x="2843" y="502"/>
                  </a:cubicBezTo>
                  <a:cubicBezTo>
                    <a:pt x="2843" y="176"/>
                    <a:pt x="2111" y="1"/>
                    <a:pt x="14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6"/>
            <p:cNvSpPr/>
            <p:nvPr/>
          </p:nvSpPr>
          <p:spPr>
            <a:xfrm>
              <a:off x="161" y="4813760"/>
              <a:ext cx="309007" cy="71089"/>
            </a:xfrm>
            <a:custGeom>
              <a:avLst/>
              <a:gdLst/>
              <a:ahLst/>
              <a:cxnLst/>
              <a:rect l="l" t="t" r="r" b="b"/>
              <a:pathLst>
                <a:path w="1923" h="1064" extrusionOk="0">
                  <a:moveTo>
                    <a:pt x="531" y="1"/>
                  </a:moveTo>
                  <a:cubicBezTo>
                    <a:pt x="351" y="1"/>
                    <a:pt x="170" y="13"/>
                    <a:pt x="1" y="39"/>
                  </a:cubicBezTo>
                  <a:lnTo>
                    <a:pt x="1" y="153"/>
                  </a:lnTo>
                  <a:cubicBezTo>
                    <a:pt x="160" y="128"/>
                    <a:pt x="337" y="114"/>
                    <a:pt x="531" y="114"/>
                  </a:cubicBezTo>
                  <a:cubicBezTo>
                    <a:pt x="1284" y="114"/>
                    <a:pt x="1809" y="335"/>
                    <a:pt x="1809" y="532"/>
                  </a:cubicBezTo>
                  <a:cubicBezTo>
                    <a:pt x="1809" y="730"/>
                    <a:pt x="1284" y="950"/>
                    <a:pt x="531" y="950"/>
                  </a:cubicBezTo>
                  <a:cubicBezTo>
                    <a:pt x="337" y="950"/>
                    <a:pt x="159" y="936"/>
                    <a:pt x="1" y="911"/>
                  </a:cubicBezTo>
                  <a:lnTo>
                    <a:pt x="1" y="1025"/>
                  </a:lnTo>
                  <a:cubicBezTo>
                    <a:pt x="170" y="1051"/>
                    <a:pt x="351" y="1063"/>
                    <a:pt x="531" y="1063"/>
                  </a:cubicBezTo>
                  <a:cubicBezTo>
                    <a:pt x="1204" y="1063"/>
                    <a:pt x="1922" y="878"/>
                    <a:pt x="1922" y="532"/>
                  </a:cubicBezTo>
                  <a:cubicBezTo>
                    <a:pt x="1922" y="187"/>
                    <a:pt x="1204" y="1"/>
                    <a:pt x="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6"/>
            <p:cNvSpPr/>
            <p:nvPr/>
          </p:nvSpPr>
          <p:spPr>
            <a:xfrm>
              <a:off x="8849636" y="4698245"/>
              <a:ext cx="251480" cy="76166"/>
            </a:xfrm>
            <a:custGeom>
              <a:avLst/>
              <a:gdLst/>
              <a:ahLst/>
              <a:cxnLst/>
              <a:rect l="l" t="t" r="r" b="b"/>
              <a:pathLst>
                <a:path w="1565" h="1140" extrusionOk="0">
                  <a:moveTo>
                    <a:pt x="1564" y="0"/>
                  </a:moveTo>
                  <a:cubicBezTo>
                    <a:pt x="768" y="33"/>
                    <a:pt x="1" y="232"/>
                    <a:pt x="1" y="570"/>
                  </a:cubicBezTo>
                  <a:cubicBezTo>
                    <a:pt x="1" y="908"/>
                    <a:pt x="768" y="1107"/>
                    <a:pt x="1564" y="1139"/>
                  </a:cubicBezTo>
                  <a:lnTo>
                    <a:pt x="1564" y="1027"/>
                  </a:lnTo>
                  <a:cubicBezTo>
                    <a:pt x="698" y="991"/>
                    <a:pt x="114" y="770"/>
                    <a:pt x="114" y="570"/>
                  </a:cubicBezTo>
                  <a:cubicBezTo>
                    <a:pt x="114" y="370"/>
                    <a:pt x="698" y="149"/>
                    <a:pt x="1564" y="112"/>
                  </a:cubicBezTo>
                  <a:lnTo>
                    <a:pt x="156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6"/>
            <p:cNvSpPr/>
            <p:nvPr/>
          </p:nvSpPr>
          <p:spPr>
            <a:xfrm>
              <a:off x="757328" y="4715082"/>
              <a:ext cx="2759851" cy="85654"/>
            </a:xfrm>
            <a:custGeom>
              <a:avLst/>
              <a:gdLst/>
              <a:ahLst/>
              <a:cxnLst/>
              <a:rect l="l" t="t" r="r" b="b"/>
              <a:pathLst>
                <a:path w="17175" h="1282" extrusionOk="0">
                  <a:moveTo>
                    <a:pt x="8587" y="0"/>
                  </a:moveTo>
                  <a:cubicBezTo>
                    <a:pt x="3845" y="0"/>
                    <a:pt x="0" y="288"/>
                    <a:pt x="0" y="641"/>
                  </a:cubicBezTo>
                  <a:cubicBezTo>
                    <a:pt x="0" y="994"/>
                    <a:pt x="3845" y="1282"/>
                    <a:pt x="8587" y="1282"/>
                  </a:cubicBezTo>
                  <a:cubicBezTo>
                    <a:pt x="13330" y="1282"/>
                    <a:pt x="17175" y="994"/>
                    <a:pt x="17175" y="641"/>
                  </a:cubicBezTo>
                  <a:cubicBezTo>
                    <a:pt x="17175" y="288"/>
                    <a:pt x="13330" y="0"/>
                    <a:pt x="85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6"/>
            <p:cNvSpPr/>
            <p:nvPr/>
          </p:nvSpPr>
          <p:spPr>
            <a:xfrm>
              <a:off x="4355963" y="4753631"/>
              <a:ext cx="4030266" cy="85587"/>
            </a:xfrm>
            <a:custGeom>
              <a:avLst/>
              <a:gdLst/>
              <a:ahLst/>
              <a:cxnLst/>
              <a:rect l="l" t="t" r="r" b="b"/>
              <a:pathLst>
                <a:path w="25081" h="1281" extrusionOk="0">
                  <a:moveTo>
                    <a:pt x="12541" y="0"/>
                  </a:moveTo>
                  <a:cubicBezTo>
                    <a:pt x="9214" y="0"/>
                    <a:pt x="6025" y="68"/>
                    <a:pt x="3674" y="188"/>
                  </a:cubicBezTo>
                  <a:cubicBezTo>
                    <a:pt x="1322" y="307"/>
                    <a:pt x="1" y="470"/>
                    <a:pt x="1" y="640"/>
                  </a:cubicBezTo>
                  <a:cubicBezTo>
                    <a:pt x="1" y="811"/>
                    <a:pt x="1322" y="973"/>
                    <a:pt x="3674" y="1094"/>
                  </a:cubicBezTo>
                  <a:cubicBezTo>
                    <a:pt x="6025" y="1213"/>
                    <a:pt x="9214" y="1281"/>
                    <a:pt x="12541" y="1281"/>
                  </a:cubicBezTo>
                  <a:cubicBezTo>
                    <a:pt x="15866" y="1281"/>
                    <a:pt x="19055" y="1213"/>
                    <a:pt x="21408" y="1094"/>
                  </a:cubicBezTo>
                  <a:cubicBezTo>
                    <a:pt x="23759" y="973"/>
                    <a:pt x="25080" y="811"/>
                    <a:pt x="25080" y="640"/>
                  </a:cubicBezTo>
                  <a:cubicBezTo>
                    <a:pt x="25080" y="470"/>
                    <a:pt x="23759" y="307"/>
                    <a:pt x="21408" y="188"/>
                  </a:cubicBezTo>
                  <a:cubicBezTo>
                    <a:pt x="19055" y="68"/>
                    <a:pt x="15866" y="0"/>
                    <a:pt x="12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7" name="Google Shape;987;p36"/>
          <p:cNvGrpSpPr/>
          <p:nvPr/>
        </p:nvGrpSpPr>
        <p:grpSpPr>
          <a:xfrm>
            <a:off x="219736" y="195568"/>
            <a:ext cx="8924032" cy="2155095"/>
            <a:chOff x="219736" y="195568"/>
            <a:chExt cx="8924032" cy="2155095"/>
          </a:xfrm>
        </p:grpSpPr>
        <p:sp>
          <p:nvSpPr>
            <p:cNvPr id="988" name="Google Shape;988;p36"/>
            <p:cNvSpPr/>
            <p:nvPr/>
          </p:nvSpPr>
          <p:spPr>
            <a:xfrm>
              <a:off x="1611098" y="195576"/>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6"/>
            <p:cNvSpPr/>
            <p:nvPr/>
          </p:nvSpPr>
          <p:spPr>
            <a:xfrm>
              <a:off x="219736" y="2179264"/>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6"/>
            <p:cNvSpPr/>
            <p:nvPr/>
          </p:nvSpPr>
          <p:spPr>
            <a:xfrm>
              <a:off x="7958778" y="195568"/>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6"/>
            <p:cNvSpPr/>
            <p:nvPr/>
          </p:nvSpPr>
          <p:spPr>
            <a:xfrm>
              <a:off x="7620688" y="293297"/>
              <a:ext cx="59308" cy="59308"/>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6"/>
            <p:cNvSpPr/>
            <p:nvPr/>
          </p:nvSpPr>
          <p:spPr>
            <a:xfrm>
              <a:off x="8297248" y="1113776"/>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6"/>
            <p:cNvSpPr/>
            <p:nvPr/>
          </p:nvSpPr>
          <p:spPr>
            <a:xfrm>
              <a:off x="228078" y="1187443"/>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6"/>
            <p:cNvSpPr/>
            <p:nvPr/>
          </p:nvSpPr>
          <p:spPr>
            <a:xfrm>
              <a:off x="388188" y="701722"/>
              <a:ext cx="59308" cy="59308"/>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6"/>
            <p:cNvSpPr/>
            <p:nvPr/>
          </p:nvSpPr>
          <p:spPr>
            <a:xfrm>
              <a:off x="8812278" y="1703443"/>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6" name="Google Shape;996;p36"/>
          <p:cNvGrpSpPr/>
          <p:nvPr/>
        </p:nvGrpSpPr>
        <p:grpSpPr>
          <a:xfrm>
            <a:off x="-552142" y="2993172"/>
            <a:ext cx="10191984" cy="1780088"/>
            <a:chOff x="-552142" y="2993172"/>
            <a:chExt cx="10191984" cy="1780088"/>
          </a:xfrm>
        </p:grpSpPr>
        <p:grpSp>
          <p:nvGrpSpPr>
            <p:cNvPr id="997" name="Google Shape;997;p36"/>
            <p:cNvGrpSpPr/>
            <p:nvPr/>
          </p:nvGrpSpPr>
          <p:grpSpPr>
            <a:xfrm>
              <a:off x="-552142" y="3850866"/>
              <a:ext cx="2071042" cy="922394"/>
              <a:chOff x="3635853" y="1968287"/>
              <a:chExt cx="4318268" cy="1923257"/>
            </a:xfrm>
          </p:grpSpPr>
          <p:sp>
            <p:nvSpPr>
              <p:cNvPr id="998" name="Google Shape;998;p36"/>
              <p:cNvSpPr/>
              <p:nvPr/>
            </p:nvSpPr>
            <p:spPr>
              <a:xfrm>
                <a:off x="4667793" y="1968287"/>
                <a:ext cx="3061723" cy="608339"/>
              </a:xfrm>
              <a:custGeom>
                <a:avLst/>
                <a:gdLst/>
                <a:ahLst/>
                <a:cxnLst/>
                <a:rect l="l" t="t" r="r" b="b"/>
                <a:pathLst>
                  <a:path w="35618" h="7077" extrusionOk="0">
                    <a:moveTo>
                      <a:pt x="3538" y="1"/>
                    </a:moveTo>
                    <a:cubicBezTo>
                      <a:pt x="1585" y="1"/>
                      <a:pt x="0" y="1585"/>
                      <a:pt x="0" y="3539"/>
                    </a:cubicBezTo>
                    <a:cubicBezTo>
                      <a:pt x="0" y="5493"/>
                      <a:pt x="1585" y="7077"/>
                      <a:pt x="3538" y="7077"/>
                    </a:cubicBezTo>
                    <a:lnTo>
                      <a:pt x="35617" y="7077"/>
                    </a:lnTo>
                    <a:lnTo>
                      <a:pt x="35617" y="1"/>
                    </a:lnTo>
                    <a:close/>
                  </a:path>
                </a:pathLst>
              </a:custGeom>
              <a:solidFill>
                <a:srgbClr val="8C8D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6"/>
              <p:cNvSpPr/>
              <p:nvPr/>
            </p:nvSpPr>
            <p:spPr>
              <a:xfrm>
                <a:off x="6333775" y="1968325"/>
                <a:ext cx="1395755" cy="608349"/>
              </a:xfrm>
              <a:custGeom>
                <a:avLst/>
                <a:gdLst/>
                <a:ahLst/>
                <a:cxnLst/>
                <a:rect l="l" t="t" r="r" b="b"/>
                <a:pathLst>
                  <a:path w="12423" h="5438" extrusionOk="0">
                    <a:moveTo>
                      <a:pt x="2719" y="0"/>
                    </a:moveTo>
                    <a:cubicBezTo>
                      <a:pt x="1221" y="0"/>
                      <a:pt x="1" y="1220"/>
                      <a:pt x="1" y="2719"/>
                    </a:cubicBezTo>
                    <a:cubicBezTo>
                      <a:pt x="1" y="4217"/>
                      <a:pt x="1221" y="5437"/>
                      <a:pt x="2719" y="5437"/>
                    </a:cubicBezTo>
                    <a:lnTo>
                      <a:pt x="12422" y="5437"/>
                    </a:lnTo>
                    <a:lnTo>
                      <a:pt x="12422" y="0"/>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6"/>
              <p:cNvSpPr/>
              <p:nvPr/>
            </p:nvSpPr>
            <p:spPr>
              <a:xfrm>
                <a:off x="3848000" y="2578450"/>
                <a:ext cx="2445102" cy="608900"/>
              </a:xfrm>
              <a:custGeom>
                <a:avLst/>
                <a:gdLst/>
                <a:ahLst/>
                <a:cxnLst/>
                <a:rect l="l" t="t" r="r" b="b"/>
                <a:pathLst>
                  <a:path w="26748" h="5436" extrusionOk="0">
                    <a:moveTo>
                      <a:pt x="2719" y="0"/>
                    </a:moveTo>
                    <a:cubicBezTo>
                      <a:pt x="1219" y="0"/>
                      <a:pt x="0" y="1219"/>
                      <a:pt x="0" y="2718"/>
                    </a:cubicBezTo>
                    <a:cubicBezTo>
                      <a:pt x="0" y="4217"/>
                      <a:pt x="1219" y="5436"/>
                      <a:pt x="2719" y="5436"/>
                    </a:cubicBezTo>
                    <a:lnTo>
                      <a:pt x="26747" y="5436"/>
                    </a:lnTo>
                    <a:lnTo>
                      <a:pt x="267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6"/>
              <p:cNvSpPr/>
              <p:nvPr/>
            </p:nvSpPr>
            <p:spPr>
              <a:xfrm>
                <a:off x="5509000" y="2578450"/>
                <a:ext cx="2445102" cy="608900"/>
              </a:xfrm>
              <a:custGeom>
                <a:avLst/>
                <a:gdLst/>
                <a:ahLst/>
                <a:cxnLst/>
                <a:rect l="l" t="t" r="r" b="b"/>
                <a:pathLst>
                  <a:path w="26748" h="5436" extrusionOk="0">
                    <a:moveTo>
                      <a:pt x="2719" y="0"/>
                    </a:moveTo>
                    <a:cubicBezTo>
                      <a:pt x="1219" y="0"/>
                      <a:pt x="0" y="1219"/>
                      <a:pt x="0" y="2718"/>
                    </a:cubicBezTo>
                    <a:cubicBezTo>
                      <a:pt x="0" y="4217"/>
                      <a:pt x="1219" y="5436"/>
                      <a:pt x="2719" y="5436"/>
                    </a:cubicBezTo>
                    <a:lnTo>
                      <a:pt x="26747" y="5436"/>
                    </a:lnTo>
                    <a:lnTo>
                      <a:pt x="267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6"/>
              <p:cNvSpPr/>
              <p:nvPr/>
            </p:nvSpPr>
            <p:spPr>
              <a:xfrm>
                <a:off x="5227902" y="2200291"/>
                <a:ext cx="725416" cy="153954"/>
              </a:xfrm>
              <a:custGeom>
                <a:avLst/>
                <a:gdLst/>
                <a:ahLst/>
                <a:cxnLst/>
                <a:rect l="l" t="t" r="r" b="b"/>
                <a:pathLst>
                  <a:path w="8439" h="1791" extrusionOk="0">
                    <a:moveTo>
                      <a:pt x="0" y="0"/>
                    </a:moveTo>
                    <a:lnTo>
                      <a:pt x="0" y="1790"/>
                    </a:lnTo>
                    <a:lnTo>
                      <a:pt x="8439" y="1790"/>
                    </a:lnTo>
                    <a:lnTo>
                      <a:pt x="8439" y="0"/>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6"/>
              <p:cNvSpPr/>
              <p:nvPr/>
            </p:nvSpPr>
            <p:spPr>
              <a:xfrm>
                <a:off x="5584450" y="2646150"/>
                <a:ext cx="2369672" cy="467306"/>
              </a:xfrm>
              <a:custGeom>
                <a:avLst/>
                <a:gdLst/>
                <a:ahLst/>
                <a:cxnLst/>
                <a:rect l="l" t="t" r="r" b="b"/>
                <a:pathLst>
                  <a:path w="26748" h="5436" extrusionOk="0">
                    <a:moveTo>
                      <a:pt x="2719" y="0"/>
                    </a:moveTo>
                    <a:cubicBezTo>
                      <a:pt x="1219" y="0"/>
                      <a:pt x="0" y="1219"/>
                      <a:pt x="0" y="2718"/>
                    </a:cubicBezTo>
                    <a:cubicBezTo>
                      <a:pt x="0" y="4217"/>
                      <a:pt x="1219" y="5436"/>
                      <a:pt x="2719" y="5436"/>
                    </a:cubicBezTo>
                    <a:lnTo>
                      <a:pt x="26747" y="5436"/>
                    </a:lnTo>
                    <a:lnTo>
                      <a:pt x="267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6"/>
              <p:cNvSpPr/>
              <p:nvPr/>
            </p:nvSpPr>
            <p:spPr>
              <a:xfrm>
                <a:off x="4122554" y="2752149"/>
                <a:ext cx="156877" cy="247823"/>
              </a:xfrm>
              <a:custGeom>
                <a:avLst/>
                <a:gdLst/>
                <a:ahLst/>
                <a:cxnLst/>
                <a:rect l="l" t="t" r="r" b="b"/>
                <a:pathLst>
                  <a:path w="1825" h="2883" extrusionOk="0">
                    <a:moveTo>
                      <a:pt x="58" y="1"/>
                    </a:moveTo>
                    <a:cubicBezTo>
                      <a:pt x="26" y="1"/>
                      <a:pt x="1" y="27"/>
                      <a:pt x="1" y="58"/>
                    </a:cubicBezTo>
                    <a:lnTo>
                      <a:pt x="1" y="2825"/>
                    </a:lnTo>
                    <a:cubicBezTo>
                      <a:pt x="1" y="2856"/>
                      <a:pt x="26" y="2882"/>
                      <a:pt x="58" y="2882"/>
                    </a:cubicBezTo>
                    <a:lnTo>
                      <a:pt x="1768" y="2882"/>
                    </a:lnTo>
                    <a:cubicBezTo>
                      <a:pt x="1799" y="2882"/>
                      <a:pt x="1825" y="2856"/>
                      <a:pt x="1825" y="2825"/>
                    </a:cubicBezTo>
                    <a:lnTo>
                      <a:pt x="1825" y="58"/>
                    </a:lnTo>
                    <a:cubicBezTo>
                      <a:pt x="1825" y="27"/>
                      <a:pt x="1799" y="1"/>
                      <a:pt x="1768" y="1"/>
                    </a:cubicBez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6"/>
              <p:cNvSpPr/>
              <p:nvPr/>
            </p:nvSpPr>
            <p:spPr>
              <a:xfrm>
                <a:off x="4363669" y="2752149"/>
                <a:ext cx="156877" cy="247823"/>
              </a:xfrm>
              <a:custGeom>
                <a:avLst/>
                <a:gdLst/>
                <a:ahLst/>
                <a:cxnLst/>
                <a:rect l="l" t="t" r="r" b="b"/>
                <a:pathLst>
                  <a:path w="1825" h="2883" extrusionOk="0">
                    <a:moveTo>
                      <a:pt x="57" y="1"/>
                    </a:moveTo>
                    <a:cubicBezTo>
                      <a:pt x="25" y="1"/>
                      <a:pt x="0" y="27"/>
                      <a:pt x="0" y="58"/>
                    </a:cubicBezTo>
                    <a:lnTo>
                      <a:pt x="0" y="2825"/>
                    </a:lnTo>
                    <a:cubicBezTo>
                      <a:pt x="0" y="2856"/>
                      <a:pt x="25" y="2882"/>
                      <a:pt x="57" y="2882"/>
                    </a:cubicBezTo>
                    <a:lnTo>
                      <a:pt x="1767" y="2882"/>
                    </a:lnTo>
                    <a:cubicBezTo>
                      <a:pt x="1798" y="2882"/>
                      <a:pt x="1824" y="2856"/>
                      <a:pt x="1824" y="2825"/>
                    </a:cubicBezTo>
                    <a:lnTo>
                      <a:pt x="1824" y="58"/>
                    </a:lnTo>
                    <a:cubicBezTo>
                      <a:pt x="1824" y="27"/>
                      <a:pt x="1798" y="1"/>
                      <a:pt x="1767" y="1"/>
                    </a:cubicBez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6"/>
              <p:cNvSpPr/>
              <p:nvPr/>
            </p:nvSpPr>
            <p:spPr>
              <a:xfrm>
                <a:off x="3635853" y="3184953"/>
                <a:ext cx="3556509" cy="706591"/>
              </a:xfrm>
              <a:custGeom>
                <a:avLst/>
                <a:gdLst/>
                <a:ahLst/>
                <a:cxnLst/>
                <a:rect l="l" t="t" r="r" b="b"/>
                <a:pathLst>
                  <a:path w="41374" h="8220" extrusionOk="0">
                    <a:moveTo>
                      <a:pt x="4111" y="0"/>
                    </a:moveTo>
                    <a:cubicBezTo>
                      <a:pt x="1842" y="0"/>
                      <a:pt x="1" y="1841"/>
                      <a:pt x="1" y="4110"/>
                    </a:cubicBezTo>
                    <a:cubicBezTo>
                      <a:pt x="1" y="6379"/>
                      <a:pt x="1842" y="8219"/>
                      <a:pt x="4111" y="8219"/>
                    </a:cubicBezTo>
                    <a:lnTo>
                      <a:pt x="41373" y="8219"/>
                    </a:lnTo>
                    <a:lnTo>
                      <a:pt x="413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6"/>
              <p:cNvSpPr/>
              <p:nvPr/>
            </p:nvSpPr>
            <p:spPr>
              <a:xfrm>
                <a:off x="3721899" y="3270912"/>
                <a:ext cx="3470205" cy="534671"/>
              </a:xfrm>
              <a:custGeom>
                <a:avLst/>
                <a:gdLst/>
                <a:ahLst/>
                <a:cxnLst/>
                <a:rect l="l" t="t" r="r" b="b"/>
                <a:pathLst>
                  <a:path w="40370" h="6220" extrusionOk="0">
                    <a:moveTo>
                      <a:pt x="3110" y="0"/>
                    </a:moveTo>
                    <a:cubicBezTo>
                      <a:pt x="1395" y="0"/>
                      <a:pt x="0" y="1395"/>
                      <a:pt x="0" y="3110"/>
                    </a:cubicBezTo>
                    <a:cubicBezTo>
                      <a:pt x="0" y="4825"/>
                      <a:pt x="1395" y="6219"/>
                      <a:pt x="3110" y="6219"/>
                    </a:cubicBezTo>
                    <a:lnTo>
                      <a:pt x="40369" y="6219"/>
                    </a:lnTo>
                    <a:lnTo>
                      <a:pt x="403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6"/>
              <p:cNvSpPr/>
              <p:nvPr/>
            </p:nvSpPr>
            <p:spPr>
              <a:xfrm>
                <a:off x="4728394" y="3416871"/>
                <a:ext cx="2445132" cy="11862"/>
              </a:xfrm>
              <a:custGeom>
                <a:avLst/>
                <a:gdLst/>
                <a:ahLst/>
                <a:cxnLst/>
                <a:rect l="l" t="t" r="r" b="b"/>
                <a:pathLst>
                  <a:path w="28445" h="138" extrusionOk="0">
                    <a:moveTo>
                      <a:pt x="1" y="1"/>
                    </a:moveTo>
                    <a:lnTo>
                      <a:pt x="1" y="138"/>
                    </a:lnTo>
                    <a:lnTo>
                      <a:pt x="28444" y="138"/>
                    </a:lnTo>
                    <a:lnTo>
                      <a:pt x="28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6"/>
              <p:cNvSpPr/>
              <p:nvPr/>
            </p:nvSpPr>
            <p:spPr>
              <a:xfrm>
                <a:off x="5793850" y="2789625"/>
                <a:ext cx="2160251" cy="11863"/>
              </a:xfrm>
              <a:custGeom>
                <a:avLst/>
                <a:gdLst/>
                <a:ahLst/>
                <a:cxnLst/>
                <a:rect l="l" t="t" r="r" b="b"/>
                <a:pathLst>
                  <a:path w="28444" h="138" extrusionOk="0">
                    <a:moveTo>
                      <a:pt x="1" y="1"/>
                    </a:moveTo>
                    <a:lnTo>
                      <a:pt x="1" y="138"/>
                    </a:lnTo>
                    <a:lnTo>
                      <a:pt x="28444" y="138"/>
                    </a:lnTo>
                    <a:lnTo>
                      <a:pt x="28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6"/>
              <p:cNvSpPr/>
              <p:nvPr/>
            </p:nvSpPr>
            <p:spPr>
              <a:xfrm>
                <a:off x="5793850" y="2948912"/>
                <a:ext cx="2160251" cy="11863"/>
              </a:xfrm>
              <a:custGeom>
                <a:avLst/>
                <a:gdLst/>
                <a:ahLst/>
                <a:cxnLst/>
                <a:rect l="l" t="t" r="r" b="b"/>
                <a:pathLst>
                  <a:path w="28444" h="138" extrusionOk="0">
                    <a:moveTo>
                      <a:pt x="1" y="1"/>
                    </a:moveTo>
                    <a:lnTo>
                      <a:pt x="1" y="138"/>
                    </a:lnTo>
                    <a:lnTo>
                      <a:pt x="28444" y="138"/>
                    </a:lnTo>
                    <a:lnTo>
                      <a:pt x="28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6"/>
              <p:cNvSpPr/>
              <p:nvPr/>
            </p:nvSpPr>
            <p:spPr>
              <a:xfrm>
                <a:off x="4010893" y="3564549"/>
                <a:ext cx="3170978" cy="11862"/>
              </a:xfrm>
              <a:custGeom>
                <a:avLst/>
                <a:gdLst/>
                <a:ahLst/>
                <a:cxnLst/>
                <a:rect l="l" t="t" r="r" b="b"/>
                <a:pathLst>
                  <a:path w="36889" h="138" extrusionOk="0">
                    <a:moveTo>
                      <a:pt x="1" y="1"/>
                    </a:moveTo>
                    <a:lnTo>
                      <a:pt x="1" y="138"/>
                    </a:lnTo>
                    <a:lnTo>
                      <a:pt x="36889" y="138"/>
                    </a:lnTo>
                    <a:lnTo>
                      <a:pt x="36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6"/>
              <p:cNvSpPr/>
              <p:nvPr/>
            </p:nvSpPr>
            <p:spPr>
              <a:xfrm>
                <a:off x="6204656" y="3645350"/>
                <a:ext cx="968855" cy="11862"/>
              </a:xfrm>
              <a:custGeom>
                <a:avLst/>
                <a:gdLst/>
                <a:ahLst/>
                <a:cxnLst/>
                <a:rect l="l" t="t" r="r" b="b"/>
                <a:pathLst>
                  <a:path w="11271" h="138" extrusionOk="0">
                    <a:moveTo>
                      <a:pt x="0" y="1"/>
                    </a:moveTo>
                    <a:lnTo>
                      <a:pt x="0" y="138"/>
                    </a:lnTo>
                    <a:lnTo>
                      <a:pt x="11270" y="138"/>
                    </a:lnTo>
                    <a:lnTo>
                      <a:pt x="11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6"/>
              <p:cNvSpPr/>
              <p:nvPr/>
            </p:nvSpPr>
            <p:spPr>
              <a:xfrm>
                <a:off x="6422756" y="2019141"/>
                <a:ext cx="1306775" cy="506726"/>
              </a:xfrm>
              <a:custGeom>
                <a:avLst/>
                <a:gdLst/>
                <a:ahLst/>
                <a:cxnLst/>
                <a:rect l="l" t="t" r="r" b="b"/>
                <a:pathLst>
                  <a:path w="12423" h="5438" extrusionOk="0">
                    <a:moveTo>
                      <a:pt x="2719" y="0"/>
                    </a:moveTo>
                    <a:cubicBezTo>
                      <a:pt x="1221" y="0"/>
                      <a:pt x="1" y="1220"/>
                      <a:pt x="1" y="2719"/>
                    </a:cubicBezTo>
                    <a:cubicBezTo>
                      <a:pt x="1" y="4217"/>
                      <a:pt x="1221" y="5437"/>
                      <a:pt x="2719" y="5437"/>
                    </a:cubicBezTo>
                    <a:lnTo>
                      <a:pt x="12422" y="5437"/>
                    </a:lnTo>
                    <a:lnTo>
                      <a:pt x="12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6"/>
              <p:cNvSpPr/>
              <p:nvPr/>
            </p:nvSpPr>
            <p:spPr>
              <a:xfrm>
                <a:off x="6588795" y="2198641"/>
                <a:ext cx="1140747" cy="11863"/>
              </a:xfrm>
              <a:custGeom>
                <a:avLst/>
                <a:gdLst/>
                <a:ahLst/>
                <a:cxnLst/>
                <a:rect l="l" t="t" r="r" b="b"/>
                <a:pathLst>
                  <a:path w="28444" h="138" extrusionOk="0">
                    <a:moveTo>
                      <a:pt x="1" y="1"/>
                    </a:moveTo>
                    <a:lnTo>
                      <a:pt x="1" y="138"/>
                    </a:lnTo>
                    <a:lnTo>
                      <a:pt x="28444" y="138"/>
                    </a:lnTo>
                    <a:lnTo>
                      <a:pt x="284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6"/>
              <p:cNvSpPr/>
              <p:nvPr/>
            </p:nvSpPr>
            <p:spPr>
              <a:xfrm>
                <a:off x="6588795" y="2357928"/>
                <a:ext cx="1140747" cy="11863"/>
              </a:xfrm>
              <a:custGeom>
                <a:avLst/>
                <a:gdLst/>
                <a:ahLst/>
                <a:cxnLst/>
                <a:rect l="l" t="t" r="r" b="b"/>
                <a:pathLst>
                  <a:path w="28444" h="138" extrusionOk="0">
                    <a:moveTo>
                      <a:pt x="1" y="1"/>
                    </a:moveTo>
                    <a:lnTo>
                      <a:pt x="1" y="138"/>
                    </a:lnTo>
                    <a:lnTo>
                      <a:pt x="28444" y="138"/>
                    </a:lnTo>
                    <a:lnTo>
                      <a:pt x="284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 name="Google Shape;1016;p36"/>
            <p:cNvGrpSpPr/>
            <p:nvPr/>
          </p:nvGrpSpPr>
          <p:grpSpPr>
            <a:xfrm>
              <a:off x="8084541" y="2993172"/>
              <a:ext cx="1555300" cy="1668266"/>
              <a:chOff x="3672042" y="3751356"/>
              <a:chExt cx="567669" cy="608901"/>
            </a:xfrm>
          </p:grpSpPr>
          <p:sp>
            <p:nvSpPr>
              <p:cNvPr id="1017" name="Google Shape;1017;p36"/>
              <p:cNvSpPr/>
              <p:nvPr/>
            </p:nvSpPr>
            <p:spPr>
              <a:xfrm>
                <a:off x="3672042" y="3751356"/>
                <a:ext cx="567669" cy="608901"/>
              </a:xfrm>
              <a:custGeom>
                <a:avLst/>
                <a:gdLst/>
                <a:ahLst/>
                <a:cxnLst/>
                <a:rect l="l" t="t" r="r" b="b"/>
                <a:pathLst>
                  <a:path w="21464" h="23023" extrusionOk="0">
                    <a:moveTo>
                      <a:pt x="5775" y="1"/>
                    </a:moveTo>
                    <a:lnTo>
                      <a:pt x="4830" y="919"/>
                    </a:lnTo>
                    <a:cubicBezTo>
                      <a:pt x="3636" y="2078"/>
                      <a:pt x="2972" y="3598"/>
                      <a:pt x="2972" y="5177"/>
                    </a:cubicBezTo>
                    <a:lnTo>
                      <a:pt x="2972" y="17756"/>
                    </a:lnTo>
                    <a:cubicBezTo>
                      <a:pt x="2972" y="19419"/>
                      <a:pt x="2239" y="21013"/>
                      <a:pt x="929" y="22189"/>
                    </a:cubicBezTo>
                    <a:lnTo>
                      <a:pt x="1" y="23022"/>
                    </a:lnTo>
                    <a:lnTo>
                      <a:pt x="15689" y="23022"/>
                    </a:lnTo>
                    <a:lnTo>
                      <a:pt x="16618" y="22189"/>
                    </a:lnTo>
                    <a:cubicBezTo>
                      <a:pt x="17925" y="21013"/>
                      <a:pt x="18660" y="19419"/>
                      <a:pt x="18660" y="17756"/>
                    </a:cubicBezTo>
                    <a:lnTo>
                      <a:pt x="18660" y="5177"/>
                    </a:lnTo>
                    <a:cubicBezTo>
                      <a:pt x="18660" y="3599"/>
                      <a:pt x="19323" y="2078"/>
                      <a:pt x="20517" y="919"/>
                    </a:cubicBezTo>
                    <a:lnTo>
                      <a:pt x="214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6"/>
              <p:cNvSpPr/>
              <p:nvPr/>
            </p:nvSpPr>
            <p:spPr>
              <a:xfrm>
                <a:off x="3823163" y="3804065"/>
                <a:ext cx="288093" cy="62099"/>
              </a:xfrm>
              <a:custGeom>
                <a:avLst/>
                <a:gdLst/>
                <a:ahLst/>
                <a:cxnLst/>
                <a:rect l="l" t="t" r="r" b="b"/>
                <a:pathLst>
                  <a:path w="10893" h="2348" extrusionOk="0">
                    <a:moveTo>
                      <a:pt x="8108" y="78"/>
                    </a:moveTo>
                    <a:cubicBezTo>
                      <a:pt x="8172" y="78"/>
                      <a:pt x="8216" y="104"/>
                      <a:pt x="8241" y="156"/>
                    </a:cubicBezTo>
                    <a:cubicBezTo>
                      <a:pt x="8304" y="290"/>
                      <a:pt x="8241" y="575"/>
                      <a:pt x="8046" y="898"/>
                    </a:cubicBezTo>
                    <a:cubicBezTo>
                      <a:pt x="8003" y="855"/>
                      <a:pt x="7964" y="808"/>
                      <a:pt x="7928" y="758"/>
                    </a:cubicBezTo>
                    <a:cubicBezTo>
                      <a:pt x="7804" y="580"/>
                      <a:pt x="7771" y="380"/>
                      <a:pt x="7842" y="237"/>
                    </a:cubicBezTo>
                    <a:cubicBezTo>
                      <a:pt x="7892" y="139"/>
                      <a:pt x="7987" y="81"/>
                      <a:pt x="8101" y="78"/>
                    </a:cubicBezTo>
                    <a:close/>
                    <a:moveTo>
                      <a:pt x="3463" y="582"/>
                    </a:moveTo>
                    <a:cubicBezTo>
                      <a:pt x="3471" y="582"/>
                      <a:pt x="3480" y="584"/>
                      <a:pt x="3487" y="590"/>
                    </a:cubicBezTo>
                    <a:cubicBezTo>
                      <a:pt x="3521" y="622"/>
                      <a:pt x="3527" y="748"/>
                      <a:pt x="3429" y="994"/>
                    </a:cubicBezTo>
                    <a:cubicBezTo>
                      <a:pt x="3388" y="1098"/>
                      <a:pt x="3332" y="1190"/>
                      <a:pt x="3264" y="1272"/>
                    </a:cubicBezTo>
                    <a:cubicBezTo>
                      <a:pt x="3230" y="1194"/>
                      <a:pt x="3216" y="1123"/>
                      <a:pt x="3212" y="1063"/>
                    </a:cubicBezTo>
                    <a:cubicBezTo>
                      <a:pt x="3195" y="820"/>
                      <a:pt x="3328" y="638"/>
                      <a:pt x="3423" y="592"/>
                    </a:cubicBezTo>
                    <a:cubicBezTo>
                      <a:pt x="3433" y="588"/>
                      <a:pt x="3448" y="582"/>
                      <a:pt x="3463" y="582"/>
                    </a:cubicBezTo>
                    <a:close/>
                    <a:moveTo>
                      <a:pt x="8110" y="1"/>
                    </a:moveTo>
                    <a:cubicBezTo>
                      <a:pt x="8106" y="1"/>
                      <a:pt x="8103" y="1"/>
                      <a:pt x="8100" y="1"/>
                    </a:cubicBezTo>
                    <a:cubicBezTo>
                      <a:pt x="7955" y="5"/>
                      <a:pt x="7837" y="79"/>
                      <a:pt x="7775" y="202"/>
                    </a:cubicBezTo>
                    <a:cubicBezTo>
                      <a:pt x="7689" y="372"/>
                      <a:pt x="7723" y="597"/>
                      <a:pt x="7866" y="802"/>
                    </a:cubicBezTo>
                    <a:cubicBezTo>
                      <a:pt x="7898" y="848"/>
                      <a:pt x="7944" y="904"/>
                      <a:pt x="8006" y="962"/>
                    </a:cubicBezTo>
                    <a:cubicBezTo>
                      <a:pt x="7942" y="1061"/>
                      <a:pt x="7865" y="1163"/>
                      <a:pt x="7777" y="1265"/>
                    </a:cubicBezTo>
                    <a:cubicBezTo>
                      <a:pt x="7477" y="1609"/>
                      <a:pt x="6747" y="2271"/>
                      <a:pt x="5570" y="2271"/>
                    </a:cubicBezTo>
                    <a:cubicBezTo>
                      <a:pt x="5240" y="2271"/>
                      <a:pt x="4875" y="2219"/>
                      <a:pt x="4474" y="2094"/>
                    </a:cubicBezTo>
                    <a:cubicBezTo>
                      <a:pt x="3749" y="1868"/>
                      <a:pt x="3434" y="1581"/>
                      <a:pt x="3301" y="1347"/>
                    </a:cubicBezTo>
                    <a:cubicBezTo>
                      <a:pt x="3384" y="1252"/>
                      <a:pt x="3451" y="1144"/>
                      <a:pt x="3500" y="1022"/>
                    </a:cubicBezTo>
                    <a:cubicBezTo>
                      <a:pt x="3599" y="773"/>
                      <a:pt x="3612" y="604"/>
                      <a:pt x="3539" y="535"/>
                    </a:cubicBezTo>
                    <a:cubicBezTo>
                      <a:pt x="3518" y="516"/>
                      <a:pt x="3492" y="506"/>
                      <a:pt x="3463" y="506"/>
                    </a:cubicBezTo>
                    <a:cubicBezTo>
                      <a:pt x="3440" y="506"/>
                      <a:pt x="3416" y="512"/>
                      <a:pt x="3390" y="524"/>
                    </a:cubicBezTo>
                    <a:cubicBezTo>
                      <a:pt x="3273" y="580"/>
                      <a:pt x="3116" y="786"/>
                      <a:pt x="3136" y="1069"/>
                    </a:cubicBezTo>
                    <a:cubicBezTo>
                      <a:pt x="3141" y="1142"/>
                      <a:pt x="3160" y="1234"/>
                      <a:pt x="3209" y="1334"/>
                    </a:cubicBezTo>
                    <a:cubicBezTo>
                      <a:pt x="2895" y="1660"/>
                      <a:pt x="2379" y="1798"/>
                      <a:pt x="1875" y="1798"/>
                    </a:cubicBezTo>
                    <a:cubicBezTo>
                      <a:pt x="1734" y="1798"/>
                      <a:pt x="1593" y="1787"/>
                      <a:pt x="1458" y="1766"/>
                    </a:cubicBezTo>
                    <a:cubicBezTo>
                      <a:pt x="801" y="1665"/>
                      <a:pt x="119" y="1302"/>
                      <a:pt x="76" y="720"/>
                    </a:cubicBezTo>
                    <a:lnTo>
                      <a:pt x="0" y="726"/>
                    </a:lnTo>
                    <a:cubicBezTo>
                      <a:pt x="40" y="1274"/>
                      <a:pt x="608" y="1712"/>
                      <a:pt x="1447" y="1842"/>
                    </a:cubicBezTo>
                    <a:cubicBezTo>
                      <a:pt x="1584" y="1863"/>
                      <a:pt x="1727" y="1874"/>
                      <a:pt x="1871" y="1874"/>
                    </a:cubicBezTo>
                    <a:cubicBezTo>
                      <a:pt x="2385" y="1874"/>
                      <a:pt x="2915" y="1734"/>
                      <a:pt x="3247" y="1404"/>
                    </a:cubicBezTo>
                    <a:cubicBezTo>
                      <a:pt x="3394" y="1651"/>
                      <a:pt x="3727" y="1940"/>
                      <a:pt x="4452" y="2167"/>
                    </a:cubicBezTo>
                    <a:cubicBezTo>
                      <a:pt x="4860" y="2295"/>
                      <a:pt x="5234" y="2348"/>
                      <a:pt x="5571" y="2348"/>
                    </a:cubicBezTo>
                    <a:cubicBezTo>
                      <a:pt x="6778" y="2348"/>
                      <a:pt x="7527" y="1668"/>
                      <a:pt x="7834" y="1316"/>
                    </a:cubicBezTo>
                    <a:cubicBezTo>
                      <a:pt x="7920" y="1217"/>
                      <a:pt x="7997" y="1115"/>
                      <a:pt x="8062" y="1014"/>
                    </a:cubicBezTo>
                    <a:cubicBezTo>
                      <a:pt x="8346" y="1252"/>
                      <a:pt x="8907" y="1529"/>
                      <a:pt x="9994" y="1529"/>
                    </a:cubicBezTo>
                    <a:cubicBezTo>
                      <a:pt x="10261" y="1529"/>
                      <a:pt x="10559" y="1512"/>
                      <a:pt x="10893" y="1474"/>
                    </a:cubicBezTo>
                    <a:lnTo>
                      <a:pt x="10884" y="1399"/>
                    </a:lnTo>
                    <a:cubicBezTo>
                      <a:pt x="10707" y="1419"/>
                      <a:pt x="10395" y="1447"/>
                      <a:pt x="10034" y="1447"/>
                    </a:cubicBezTo>
                    <a:cubicBezTo>
                      <a:pt x="9378" y="1447"/>
                      <a:pt x="8561" y="1354"/>
                      <a:pt x="8103" y="950"/>
                    </a:cubicBezTo>
                    <a:cubicBezTo>
                      <a:pt x="8305" y="618"/>
                      <a:pt x="8392" y="298"/>
                      <a:pt x="8310" y="123"/>
                    </a:cubicBezTo>
                    <a:cubicBezTo>
                      <a:pt x="8272" y="43"/>
                      <a:pt x="8203" y="1"/>
                      <a:pt x="81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6"/>
              <p:cNvSpPr/>
              <p:nvPr/>
            </p:nvSpPr>
            <p:spPr>
              <a:xfrm>
                <a:off x="3825015" y="3890945"/>
                <a:ext cx="213590" cy="70112"/>
              </a:xfrm>
              <a:custGeom>
                <a:avLst/>
                <a:gdLst/>
                <a:ahLst/>
                <a:cxnLst/>
                <a:rect l="l" t="t" r="r" b="b"/>
                <a:pathLst>
                  <a:path w="8076" h="2651" extrusionOk="0">
                    <a:moveTo>
                      <a:pt x="2373" y="77"/>
                    </a:moveTo>
                    <a:cubicBezTo>
                      <a:pt x="2402" y="78"/>
                      <a:pt x="2455" y="149"/>
                      <a:pt x="2474" y="409"/>
                    </a:cubicBezTo>
                    <a:cubicBezTo>
                      <a:pt x="2500" y="804"/>
                      <a:pt x="2398" y="1149"/>
                      <a:pt x="2225" y="1429"/>
                    </a:cubicBezTo>
                    <a:cubicBezTo>
                      <a:pt x="2119" y="1143"/>
                      <a:pt x="2109" y="825"/>
                      <a:pt x="2158" y="546"/>
                    </a:cubicBezTo>
                    <a:cubicBezTo>
                      <a:pt x="2209" y="253"/>
                      <a:pt x="2317" y="77"/>
                      <a:pt x="2372" y="77"/>
                    </a:cubicBezTo>
                    <a:close/>
                    <a:moveTo>
                      <a:pt x="4850" y="842"/>
                    </a:moveTo>
                    <a:cubicBezTo>
                      <a:pt x="4857" y="843"/>
                      <a:pt x="4881" y="868"/>
                      <a:pt x="4895" y="959"/>
                    </a:cubicBezTo>
                    <a:cubicBezTo>
                      <a:pt x="4933" y="1189"/>
                      <a:pt x="4880" y="1407"/>
                      <a:pt x="4736" y="1607"/>
                    </a:cubicBezTo>
                    <a:cubicBezTo>
                      <a:pt x="4665" y="1304"/>
                      <a:pt x="4721" y="1011"/>
                      <a:pt x="4803" y="886"/>
                    </a:cubicBezTo>
                    <a:cubicBezTo>
                      <a:pt x="4825" y="852"/>
                      <a:pt x="4842" y="842"/>
                      <a:pt x="4848" y="842"/>
                    </a:cubicBezTo>
                    <a:close/>
                    <a:moveTo>
                      <a:pt x="2372" y="1"/>
                    </a:moveTo>
                    <a:cubicBezTo>
                      <a:pt x="2239" y="1"/>
                      <a:pt x="2128" y="275"/>
                      <a:pt x="2083" y="533"/>
                    </a:cubicBezTo>
                    <a:cubicBezTo>
                      <a:pt x="2029" y="840"/>
                      <a:pt x="2044" y="1195"/>
                      <a:pt x="2173" y="1507"/>
                    </a:cubicBezTo>
                    <a:cubicBezTo>
                      <a:pt x="1981" y="1780"/>
                      <a:pt x="1720" y="1983"/>
                      <a:pt x="1455" y="2097"/>
                    </a:cubicBezTo>
                    <a:cubicBezTo>
                      <a:pt x="1266" y="2178"/>
                      <a:pt x="1076" y="2217"/>
                      <a:pt x="894" y="2217"/>
                    </a:cubicBezTo>
                    <a:cubicBezTo>
                      <a:pt x="572" y="2217"/>
                      <a:pt x="275" y="2094"/>
                      <a:pt x="56" y="1856"/>
                    </a:cubicBezTo>
                    <a:lnTo>
                      <a:pt x="0" y="1908"/>
                    </a:lnTo>
                    <a:cubicBezTo>
                      <a:pt x="233" y="2162"/>
                      <a:pt x="550" y="2294"/>
                      <a:pt x="893" y="2294"/>
                    </a:cubicBezTo>
                    <a:cubicBezTo>
                      <a:pt x="1086" y="2294"/>
                      <a:pt x="1286" y="2252"/>
                      <a:pt x="1485" y="2167"/>
                    </a:cubicBezTo>
                    <a:cubicBezTo>
                      <a:pt x="1750" y="2053"/>
                      <a:pt x="2011" y="1854"/>
                      <a:pt x="2208" y="1587"/>
                    </a:cubicBezTo>
                    <a:cubicBezTo>
                      <a:pt x="2349" y="1876"/>
                      <a:pt x="2596" y="2117"/>
                      <a:pt x="2989" y="2236"/>
                    </a:cubicBezTo>
                    <a:cubicBezTo>
                      <a:pt x="3146" y="2283"/>
                      <a:pt x="3308" y="2306"/>
                      <a:pt x="3469" y="2306"/>
                    </a:cubicBezTo>
                    <a:cubicBezTo>
                      <a:pt x="3875" y="2306"/>
                      <a:pt x="4276" y="2160"/>
                      <a:pt x="4584" y="1886"/>
                    </a:cubicBezTo>
                    <a:cubicBezTo>
                      <a:pt x="4627" y="1848"/>
                      <a:pt x="4668" y="1808"/>
                      <a:pt x="4704" y="1768"/>
                    </a:cubicBezTo>
                    <a:cubicBezTo>
                      <a:pt x="4740" y="1862"/>
                      <a:pt x="4788" y="1956"/>
                      <a:pt x="4853" y="2046"/>
                    </a:cubicBezTo>
                    <a:cubicBezTo>
                      <a:pt x="5075" y="2354"/>
                      <a:pt x="5520" y="2651"/>
                      <a:pt x="6409" y="2651"/>
                    </a:cubicBezTo>
                    <a:cubicBezTo>
                      <a:pt x="6847" y="2651"/>
                      <a:pt x="7394" y="2578"/>
                      <a:pt x="8075" y="2400"/>
                    </a:cubicBezTo>
                    <a:lnTo>
                      <a:pt x="8056" y="2326"/>
                    </a:lnTo>
                    <a:cubicBezTo>
                      <a:pt x="7378" y="2504"/>
                      <a:pt x="6837" y="2575"/>
                      <a:pt x="6406" y="2575"/>
                    </a:cubicBezTo>
                    <a:cubicBezTo>
                      <a:pt x="5551" y="2575"/>
                      <a:pt x="5126" y="2294"/>
                      <a:pt x="4915" y="2001"/>
                    </a:cubicBezTo>
                    <a:cubicBezTo>
                      <a:pt x="4845" y="1906"/>
                      <a:pt x="4796" y="1803"/>
                      <a:pt x="4762" y="1699"/>
                    </a:cubicBezTo>
                    <a:cubicBezTo>
                      <a:pt x="4944" y="1470"/>
                      <a:pt x="5014" y="1217"/>
                      <a:pt x="4970" y="946"/>
                    </a:cubicBezTo>
                    <a:cubicBezTo>
                      <a:pt x="4953" y="839"/>
                      <a:pt x="4917" y="779"/>
                      <a:pt x="4865" y="768"/>
                    </a:cubicBezTo>
                    <a:cubicBezTo>
                      <a:pt x="4860" y="767"/>
                      <a:pt x="4854" y="766"/>
                      <a:pt x="4848" y="766"/>
                    </a:cubicBezTo>
                    <a:cubicBezTo>
                      <a:pt x="4818" y="766"/>
                      <a:pt x="4779" y="782"/>
                      <a:pt x="4738" y="844"/>
                    </a:cubicBezTo>
                    <a:cubicBezTo>
                      <a:pt x="4649" y="982"/>
                      <a:pt x="4574" y="1328"/>
                      <a:pt x="4676" y="1684"/>
                    </a:cubicBezTo>
                    <a:cubicBezTo>
                      <a:pt x="4635" y="1734"/>
                      <a:pt x="4587" y="1781"/>
                      <a:pt x="4534" y="1829"/>
                    </a:cubicBezTo>
                    <a:cubicBezTo>
                      <a:pt x="4239" y="2090"/>
                      <a:pt x="3856" y="2231"/>
                      <a:pt x="3469" y="2231"/>
                    </a:cubicBezTo>
                    <a:cubicBezTo>
                      <a:pt x="3315" y="2231"/>
                      <a:pt x="3161" y="2209"/>
                      <a:pt x="3011" y="2163"/>
                    </a:cubicBezTo>
                    <a:cubicBezTo>
                      <a:pt x="2625" y="2047"/>
                      <a:pt x="2388" y="1803"/>
                      <a:pt x="2259" y="1515"/>
                    </a:cubicBezTo>
                    <a:cubicBezTo>
                      <a:pt x="2459" y="1216"/>
                      <a:pt x="2579" y="838"/>
                      <a:pt x="2549" y="403"/>
                    </a:cubicBezTo>
                    <a:cubicBezTo>
                      <a:pt x="2532" y="141"/>
                      <a:pt x="2474" y="5"/>
                      <a:pt x="2377" y="1"/>
                    </a:cubicBezTo>
                    <a:cubicBezTo>
                      <a:pt x="2375" y="1"/>
                      <a:pt x="2374" y="1"/>
                      <a:pt x="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6"/>
              <p:cNvSpPr/>
              <p:nvPr/>
            </p:nvSpPr>
            <p:spPr>
              <a:xfrm>
                <a:off x="3824592" y="4025008"/>
                <a:ext cx="274472" cy="52816"/>
              </a:xfrm>
              <a:custGeom>
                <a:avLst/>
                <a:gdLst/>
                <a:ahLst/>
                <a:cxnLst/>
                <a:rect l="l" t="t" r="r" b="b"/>
                <a:pathLst>
                  <a:path w="10378" h="1997" extrusionOk="0">
                    <a:moveTo>
                      <a:pt x="7854" y="107"/>
                    </a:moveTo>
                    <a:cubicBezTo>
                      <a:pt x="7857" y="122"/>
                      <a:pt x="7858" y="157"/>
                      <a:pt x="7838" y="221"/>
                    </a:cubicBezTo>
                    <a:cubicBezTo>
                      <a:pt x="7835" y="213"/>
                      <a:pt x="7833" y="205"/>
                      <a:pt x="7832" y="196"/>
                    </a:cubicBezTo>
                    <a:cubicBezTo>
                      <a:pt x="7823" y="157"/>
                      <a:pt x="7826" y="128"/>
                      <a:pt x="7838" y="118"/>
                    </a:cubicBezTo>
                    <a:cubicBezTo>
                      <a:pt x="7845" y="112"/>
                      <a:pt x="7851" y="109"/>
                      <a:pt x="7854" y="107"/>
                    </a:cubicBezTo>
                    <a:close/>
                    <a:moveTo>
                      <a:pt x="3780" y="368"/>
                    </a:moveTo>
                    <a:cubicBezTo>
                      <a:pt x="3802" y="368"/>
                      <a:pt x="3820" y="377"/>
                      <a:pt x="3834" y="396"/>
                    </a:cubicBezTo>
                    <a:cubicBezTo>
                      <a:pt x="3894" y="474"/>
                      <a:pt x="3884" y="684"/>
                      <a:pt x="3764" y="901"/>
                    </a:cubicBezTo>
                    <a:cubicBezTo>
                      <a:pt x="3740" y="942"/>
                      <a:pt x="3708" y="994"/>
                      <a:pt x="3662" y="1049"/>
                    </a:cubicBezTo>
                    <a:cubicBezTo>
                      <a:pt x="3609" y="859"/>
                      <a:pt x="3605" y="673"/>
                      <a:pt x="3643" y="534"/>
                    </a:cubicBezTo>
                    <a:cubicBezTo>
                      <a:pt x="3668" y="442"/>
                      <a:pt x="3710" y="383"/>
                      <a:pt x="3757" y="371"/>
                    </a:cubicBezTo>
                    <a:cubicBezTo>
                      <a:pt x="3765" y="369"/>
                      <a:pt x="3773" y="368"/>
                      <a:pt x="3780" y="368"/>
                    </a:cubicBezTo>
                    <a:close/>
                    <a:moveTo>
                      <a:pt x="1735" y="77"/>
                    </a:moveTo>
                    <a:cubicBezTo>
                      <a:pt x="1807" y="77"/>
                      <a:pt x="1839" y="169"/>
                      <a:pt x="1855" y="248"/>
                    </a:cubicBezTo>
                    <a:cubicBezTo>
                      <a:pt x="1905" y="517"/>
                      <a:pt x="1704" y="798"/>
                      <a:pt x="1419" y="1052"/>
                    </a:cubicBezTo>
                    <a:cubicBezTo>
                      <a:pt x="1373" y="950"/>
                      <a:pt x="1361" y="847"/>
                      <a:pt x="1361" y="764"/>
                    </a:cubicBezTo>
                    <a:cubicBezTo>
                      <a:pt x="1364" y="409"/>
                      <a:pt x="1588" y="91"/>
                      <a:pt x="1728" y="77"/>
                    </a:cubicBezTo>
                    <a:close/>
                    <a:moveTo>
                      <a:pt x="1734" y="1"/>
                    </a:moveTo>
                    <a:cubicBezTo>
                      <a:pt x="1729" y="1"/>
                      <a:pt x="1725" y="1"/>
                      <a:pt x="1721" y="1"/>
                    </a:cubicBezTo>
                    <a:cubicBezTo>
                      <a:pt x="1531" y="19"/>
                      <a:pt x="1288" y="381"/>
                      <a:pt x="1285" y="764"/>
                    </a:cubicBezTo>
                    <a:cubicBezTo>
                      <a:pt x="1285" y="898"/>
                      <a:pt x="1312" y="1011"/>
                      <a:pt x="1358" y="1105"/>
                    </a:cubicBezTo>
                    <a:cubicBezTo>
                      <a:pt x="811" y="1565"/>
                      <a:pt x="13" y="1921"/>
                      <a:pt x="0" y="1927"/>
                    </a:cubicBezTo>
                    <a:lnTo>
                      <a:pt x="31" y="1997"/>
                    </a:lnTo>
                    <a:cubicBezTo>
                      <a:pt x="82" y="1974"/>
                      <a:pt x="850" y="1630"/>
                      <a:pt x="1396" y="1173"/>
                    </a:cubicBezTo>
                    <a:cubicBezTo>
                      <a:pt x="1594" y="1480"/>
                      <a:pt x="2009" y="1562"/>
                      <a:pt x="2219" y="1584"/>
                    </a:cubicBezTo>
                    <a:cubicBezTo>
                      <a:pt x="2318" y="1594"/>
                      <a:pt x="2412" y="1599"/>
                      <a:pt x="2500" y="1599"/>
                    </a:cubicBezTo>
                    <a:cubicBezTo>
                      <a:pt x="3081" y="1599"/>
                      <a:pt x="3430" y="1393"/>
                      <a:pt x="3632" y="1195"/>
                    </a:cubicBezTo>
                    <a:cubicBezTo>
                      <a:pt x="3690" y="1344"/>
                      <a:pt x="3779" y="1489"/>
                      <a:pt x="3901" y="1611"/>
                    </a:cubicBezTo>
                    <a:cubicBezTo>
                      <a:pt x="4086" y="1794"/>
                      <a:pt x="4394" y="1975"/>
                      <a:pt x="4893" y="1975"/>
                    </a:cubicBezTo>
                    <a:cubicBezTo>
                      <a:pt x="5107" y="1975"/>
                      <a:pt x="5357" y="1941"/>
                      <a:pt x="5647" y="1861"/>
                    </a:cubicBezTo>
                    <a:cubicBezTo>
                      <a:pt x="7040" y="1473"/>
                      <a:pt x="7632" y="795"/>
                      <a:pt x="7838" y="406"/>
                    </a:cubicBezTo>
                    <a:cubicBezTo>
                      <a:pt x="8036" y="754"/>
                      <a:pt x="8546" y="1256"/>
                      <a:pt x="9107" y="1395"/>
                    </a:cubicBezTo>
                    <a:cubicBezTo>
                      <a:pt x="9210" y="1420"/>
                      <a:pt x="9311" y="1433"/>
                      <a:pt x="9409" y="1433"/>
                    </a:cubicBezTo>
                    <a:cubicBezTo>
                      <a:pt x="9770" y="1433"/>
                      <a:pt x="10101" y="1264"/>
                      <a:pt x="10378" y="934"/>
                    </a:cubicBezTo>
                    <a:lnTo>
                      <a:pt x="10320" y="885"/>
                    </a:lnTo>
                    <a:cubicBezTo>
                      <a:pt x="10056" y="1200"/>
                      <a:pt x="9753" y="1358"/>
                      <a:pt x="9415" y="1358"/>
                    </a:cubicBezTo>
                    <a:cubicBezTo>
                      <a:pt x="9321" y="1358"/>
                      <a:pt x="9225" y="1345"/>
                      <a:pt x="9126" y="1321"/>
                    </a:cubicBezTo>
                    <a:cubicBezTo>
                      <a:pt x="8527" y="1173"/>
                      <a:pt x="8035" y="631"/>
                      <a:pt x="7879" y="321"/>
                    </a:cubicBezTo>
                    <a:cubicBezTo>
                      <a:pt x="7909" y="251"/>
                      <a:pt x="7924" y="195"/>
                      <a:pt x="7929" y="158"/>
                    </a:cubicBezTo>
                    <a:cubicBezTo>
                      <a:pt x="7939" y="80"/>
                      <a:pt x="7914" y="49"/>
                      <a:pt x="7891" y="37"/>
                    </a:cubicBezTo>
                    <a:cubicBezTo>
                      <a:pt x="7883" y="32"/>
                      <a:pt x="7872" y="29"/>
                      <a:pt x="7859" y="29"/>
                    </a:cubicBezTo>
                    <a:cubicBezTo>
                      <a:pt x="7841" y="29"/>
                      <a:pt x="7818" y="36"/>
                      <a:pt x="7790" y="57"/>
                    </a:cubicBezTo>
                    <a:cubicBezTo>
                      <a:pt x="7764" y="78"/>
                      <a:pt x="7737" y="123"/>
                      <a:pt x="7757" y="213"/>
                    </a:cubicBezTo>
                    <a:cubicBezTo>
                      <a:pt x="7764" y="246"/>
                      <a:pt x="7777" y="284"/>
                      <a:pt x="7796" y="324"/>
                    </a:cubicBezTo>
                    <a:cubicBezTo>
                      <a:pt x="7676" y="573"/>
                      <a:pt x="7189" y="1352"/>
                      <a:pt x="5627" y="1787"/>
                    </a:cubicBezTo>
                    <a:cubicBezTo>
                      <a:pt x="5344" y="1866"/>
                      <a:pt x="5101" y="1899"/>
                      <a:pt x="4893" y="1899"/>
                    </a:cubicBezTo>
                    <a:cubicBezTo>
                      <a:pt x="4419" y="1899"/>
                      <a:pt x="4128" y="1729"/>
                      <a:pt x="3955" y="1557"/>
                    </a:cubicBezTo>
                    <a:cubicBezTo>
                      <a:pt x="3831" y="1433"/>
                      <a:pt x="3744" y="1285"/>
                      <a:pt x="3690" y="1134"/>
                    </a:cubicBezTo>
                    <a:cubicBezTo>
                      <a:pt x="3754" y="1061"/>
                      <a:pt x="3800" y="991"/>
                      <a:pt x="3830" y="938"/>
                    </a:cubicBezTo>
                    <a:cubicBezTo>
                      <a:pt x="3956" y="712"/>
                      <a:pt x="3984" y="465"/>
                      <a:pt x="3894" y="350"/>
                    </a:cubicBezTo>
                    <a:cubicBezTo>
                      <a:pt x="3865" y="312"/>
                      <a:pt x="3825" y="292"/>
                      <a:pt x="3780" y="292"/>
                    </a:cubicBezTo>
                    <a:cubicBezTo>
                      <a:pt x="3766" y="292"/>
                      <a:pt x="3752" y="293"/>
                      <a:pt x="3738" y="297"/>
                    </a:cubicBezTo>
                    <a:cubicBezTo>
                      <a:pt x="3663" y="317"/>
                      <a:pt x="3603" y="394"/>
                      <a:pt x="3570" y="514"/>
                    </a:cubicBezTo>
                    <a:cubicBezTo>
                      <a:pt x="3526" y="676"/>
                      <a:pt x="3533" y="897"/>
                      <a:pt x="3604" y="1116"/>
                    </a:cubicBezTo>
                    <a:cubicBezTo>
                      <a:pt x="3418" y="1310"/>
                      <a:pt x="3082" y="1523"/>
                      <a:pt x="2501" y="1523"/>
                    </a:cubicBezTo>
                    <a:cubicBezTo>
                      <a:pt x="2415" y="1523"/>
                      <a:pt x="2324" y="1518"/>
                      <a:pt x="2227" y="1508"/>
                    </a:cubicBezTo>
                    <a:cubicBezTo>
                      <a:pt x="1784" y="1462"/>
                      <a:pt x="1562" y="1298"/>
                      <a:pt x="1455" y="1122"/>
                    </a:cubicBezTo>
                    <a:cubicBezTo>
                      <a:pt x="1765" y="849"/>
                      <a:pt x="1986" y="539"/>
                      <a:pt x="1929" y="234"/>
                    </a:cubicBezTo>
                    <a:cubicBezTo>
                      <a:pt x="1891" y="33"/>
                      <a:pt x="1797" y="1"/>
                      <a:pt x="17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6"/>
              <p:cNvSpPr/>
              <p:nvPr/>
            </p:nvSpPr>
            <p:spPr>
              <a:xfrm>
                <a:off x="3824407" y="4127783"/>
                <a:ext cx="270426" cy="64215"/>
              </a:xfrm>
              <a:custGeom>
                <a:avLst/>
                <a:gdLst/>
                <a:ahLst/>
                <a:cxnLst/>
                <a:rect l="l" t="t" r="r" b="b"/>
                <a:pathLst>
                  <a:path w="10225" h="2428" extrusionOk="0">
                    <a:moveTo>
                      <a:pt x="6207" y="77"/>
                    </a:moveTo>
                    <a:cubicBezTo>
                      <a:pt x="6250" y="77"/>
                      <a:pt x="6299" y="84"/>
                      <a:pt x="6349" y="100"/>
                    </a:cubicBezTo>
                    <a:cubicBezTo>
                      <a:pt x="6548" y="162"/>
                      <a:pt x="6766" y="348"/>
                      <a:pt x="6773" y="609"/>
                    </a:cubicBezTo>
                    <a:cubicBezTo>
                      <a:pt x="6778" y="762"/>
                      <a:pt x="6710" y="1001"/>
                      <a:pt x="6362" y="1282"/>
                    </a:cubicBezTo>
                    <a:cubicBezTo>
                      <a:pt x="6359" y="1278"/>
                      <a:pt x="6356" y="1274"/>
                      <a:pt x="6353" y="1269"/>
                    </a:cubicBezTo>
                    <a:cubicBezTo>
                      <a:pt x="6002" y="765"/>
                      <a:pt x="5910" y="306"/>
                      <a:pt x="6022" y="153"/>
                    </a:cubicBezTo>
                    <a:cubicBezTo>
                      <a:pt x="6059" y="103"/>
                      <a:pt x="6126" y="77"/>
                      <a:pt x="6207" y="77"/>
                    </a:cubicBezTo>
                    <a:close/>
                    <a:moveTo>
                      <a:pt x="2713" y="672"/>
                    </a:moveTo>
                    <a:cubicBezTo>
                      <a:pt x="2715" y="672"/>
                      <a:pt x="2718" y="672"/>
                      <a:pt x="2720" y="673"/>
                    </a:cubicBezTo>
                    <a:cubicBezTo>
                      <a:pt x="2786" y="694"/>
                      <a:pt x="2820" y="786"/>
                      <a:pt x="2808" y="913"/>
                    </a:cubicBezTo>
                    <a:cubicBezTo>
                      <a:pt x="2795" y="1029"/>
                      <a:pt x="2746" y="1169"/>
                      <a:pt x="2649" y="1307"/>
                    </a:cubicBezTo>
                    <a:cubicBezTo>
                      <a:pt x="2585" y="1042"/>
                      <a:pt x="2613" y="794"/>
                      <a:pt x="2679" y="699"/>
                    </a:cubicBezTo>
                    <a:cubicBezTo>
                      <a:pt x="2692" y="682"/>
                      <a:pt x="2703" y="672"/>
                      <a:pt x="2713" y="672"/>
                    </a:cubicBezTo>
                    <a:close/>
                    <a:moveTo>
                      <a:pt x="793" y="799"/>
                    </a:moveTo>
                    <a:cubicBezTo>
                      <a:pt x="821" y="799"/>
                      <a:pt x="857" y="812"/>
                      <a:pt x="898" y="865"/>
                    </a:cubicBezTo>
                    <a:cubicBezTo>
                      <a:pt x="1055" y="1070"/>
                      <a:pt x="863" y="1413"/>
                      <a:pt x="648" y="1693"/>
                    </a:cubicBezTo>
                    <a:cubicBezTo>
                      <a:pt x="616" y="1645"/>
                      <a:pt x="593" y="1593"/>
                      <a:pt x="575" y="1534"/>
                    </a:cubicBezTo>
                    <a:cubicBezTo>
                      <a:pt x="489" y="1243"/>
                      <a:pt x="599" y="887"/>
                      <a:pt x="747" y="811"/>
                    </a:cubicBezTo>
                    <a:cubicBezTo>
                      <a:pt x="756" y="807"/>
                      <a:pt x="772" y="799"/>
                      <a:pt x="793" y="799"/>
                    </a:cubicBezTo>
                    <a:close/>
                    <a:moveTo>
                      <a:pt x="9172" y="535"/>
                    </a:moveTo>
                    <a:cubicBezTo>
                      <a:pt x="9192" y="535"/>
                      <a:pt x="9214" y="541"/>
                      <a:pt x="9235" y="550"/>
                    </a:cubicBezTo>
                    <a:cubicBezTo>
                      <a:pt x="9358" y="605"/>
                      <a:pt x="9477" y="829"/>
                      <a:pt x="9454" y="1134"/>
                    </a:cubicBezTo>
                    <a:cubicBezTo>
                      <a:pt x="9443" y="1295"/>
                      <a:pt x="9378" y="1612"/>
                      <a:pt x="9062" y="1879"/>
                    </a:cubicBezTo>
                    <a:cubicBezTo>
                      <a:pt x="9018" y="1823"/>
                      <a:pt x="8978" y="1761"/>
                      <a:pt x="8944" y="1692"/>
                    </a:cubicBezTo>
                    <a:cubicBezTo>
                      <a:pt x="8758" y="1322"/>
                      <a:pt x="8794" y="846"/>
                      <a:pt x="9026" y="609"/>
                    </a:cubicBezTo>
                    <a:cubicBezTo>
                      <a:pt x="9061" y="573"/>
                      <a:pt x="9112" y="535"/>
                      <a:pt x="9172" y="535"/>
                    </a:cubicBezTo>
                    <a:close/>
                    <a:moveTo>
                      <a:pt x="6208" y="0"/>
                    </a:moveTo>
                    <a:cubicBezTo>
                      <a:pt x="6102" y="0"/>
                      <a:pt x="6013" y="38"/>
                      <a:pt x="5961" y="109"/>
                    </a:cubicBezTo>
                    <a:cubicBezTo>
                      <a:pt x="5813" y="310"/>
                      <a:pt x="5955" y="828"/>
                      <a:pt x="6291" y="1312"/>
                    </a:cubicBezTo>
                    <a:cubicBezTo>
                      <a:pt x="6295" y="1318"/>
                      <a:pt x="6299" y="1324"/>
                      <a:pt x="6303" y="1329"/>
                    </a:cubicBezTo>
                    <a:cubicBezTo>
                      <a:pt x="6061" y="1512"/>
                      <a:pt x="5699" y="1711"/>
                      <a:pt x="5164" y="1912"/>
                    </a:cubicBezTo>
                    <a:cubicBezTo>
                      <a:pt x="4640" y="2110"/>
                      <a:pt x="4223" y="2187"/>
                      <a:pt x="3893" y="2187"/>
                    </a:cubicBezTo>
                    <a:cubicBezTo>
                      <a:pt x="3347" y="2187"/>
                      <a:pt x="3036" y="1976"/>
                      <a:pt x="2859" y="1749"/>
                    </a:cubicBezTo>
                    <a:cubicBezTo>
                      <a:pt x="2775" y="1640"/>
                      <a:pt x="2714" y="1520"/>
                      <a:pt x="2676" y="1399"/>
                    </a:cubicBezTo>
                    <a:cubicBezTo>
                      <a:pt x="2803" y="1233"/>
                      <a:pt x="2869" y="1061"/>
                      <a:pt x="2884" y="920"/>
                    </a:cubicBezTo>
                    <a:cubicBezTo>
                      <a:pt x="2900" y="756"/>
                      <a:pt x="2846" y="634"/>
                      <a:pt x="2742" y="601"/>
                    </a:cubicBezTo>
                    <a:cubicBezTo>
                      <a:pt x="2736" y="598"/>
                      <a:pt x="2725" y="596"/>
                      <a:pt x="2713" y="596"/>
                    </a:cubicBezTo>
                    <a:cubicBezTo>
                      <a:pt x="2687" y="596"/>
                      <a:pt x="2650" y="607"/>
                      <a:pt x="2617" y="656"/>
                    </a:cubicBezTo>
                    <a:cubicBezTo>
                      <a:pt x="2536" y="772"/>
                      <a:pt x="2501" y="1074"/>
                      <a:pt x="2592" y="1384"/>
                    </a:cubicBezTo>
                    <a:cubicBezTo>
                      <a:pt x="2377" y="1645"/>
                      <a:pt x="1994" y="1888"/>
                      <a:pt x="1398" y="1951"/>
                    </a:cubicBezTo>
                    <a:cubicBezTo>
                      <a:pt x="1345" y="1956"/>
                      <a:pt x="1294" y="1959"/>
                      <a:pt x="1245" y="1959"/>
                    </a:cubicBezTo>
                    <a:cubicBezTo>
                      <a:pt x="1003" y="1959"/>
                      <a:pt x="815" y="1889"/>
                      <a:pt x="695" y="1755"/>
                    </a:cubicBezTo>
                    <a:cubicBezTo>
                      <a:pt x="950" y="1429"/>
                      <a:pt x="1141" y="1057"/>
                      <a:pt x="958" y="819"/>
                    </a:cubicBezTo>
                    <a:cubicBezTo>
                      <a:pt x="909" y="756"/>
                      <a:pt x="852" y="723"/>
                      <a:pt x="793" y="723"/>
                    </a:cubicBezTo>
                    <a:cubicBezTo>
                      <a:pt x="767" y="723"/>
                      <a:pt x="740" y="730"/>
                      <a:pt x="713" y="744"/>
                    </a:cubicBezTo>
                    <a:cubicBezTo>
                      <a:pt x="537" y="834"/>
                      <a:pt x="404" y="1226"/>
                      <a:pt x="502" y="1556"/>
                    </a:cubicBezTo>
                    <a:cubicBezTo>
                      <a:pt x="520" y="1615"/>
                      <a:pt x="549" y="1687"/>
                      <a:pt x="598" y="1755"/>
                    </a:cubicBezTo>
                    <a:cubicBezTo>
                      <a:pt x="594" y="1761"/>
                      <a:pt x="588" y="1767"/>
                      <a:pt x="584" y="1773"/>
                    </a:cubicBezTo>
                    <a:cubicBezTo>
                      <a:pt x="319" y="2097"/>
                      <a:pt x="3" y="2368"/>
                      <a:pt x="0" y="2370"/>
                    </a:cubicBezTo>
                    <a:lnTo>
                      <a:pt x="50" y="2428"/>
                    </a:lnTo>
                    <a:cubicBezTo>
                      <a:pt x="76" y="2406"/>
                      <a:pt x="383" y="2139"/>
                      <a:pt x="648" y="1816"/>
                    </a:cubicBezTo>
                    <a:cubicBezTo>
                      <a:pt x="759" y="1935"/>
                      <a:pt x="942" y="2035"/>
                      <a:pt x="1242" y="2035"/>
                    </a:cubicBezTo>
                    <a:cubicBezTo>
                      <a:pt x="1293" y="2035"/>
                      <a:pt x="1348" y="2032"/>
                      <a:pt x="1406" y="2026"/>
                    </a:cubicBezTo>
                    <a:cubicBezTo>
                      <a:pt x="1997" y="1964"/>
                      <a:pt x="2388" y="1730"/>
                      <a:pt x="2619" y="1468"/>
                    </a:cubicBezTo>
                    <a:cubicBezTo>
                      <a:pt x="2660" y="1581"/>
                      <a:pt x="2720" y="1693"/>
                      <a:pt x="2799" y="1796"/>
                    </a:cubicBezTo>
                    <a:cubicBezTo>
                      <a:pt x="2987" y="2037"/>
                      <a:pt x="3317" y="2264"/>
                      <a:pt x="3893" y="2264"/>
                    </a:cubicBezTo>
                    <a:cubicBezTo>
                      <a:pt x="4233" y="2264"/>
                      <a:pt x="4658" y="2185"/>
                      <a:pt x="5191" y="1984"/>
                    </a:cubicBezTo>
                    <a:cubicBezTo>
                      <a:pt x="5531" y="1855"/>
                      <a:pt x="5995" y="1652"/>
                      <a:pt x="6346" y="1389"/>
                    </a:cubicBezTo>
                    <a:cubicBezTo>
                      <a:pt x="6920" y="2167"/>
                      <a:pt x="7560" y="2332"/>
                      <a:pt x="8000" y="2332"/>
                    </a:cubicBezTo>
                    <a:cubicBezTo>
                      <a:pt x="8202" y="2332"/>
                      <a:pt x="8362" y="2297"/>
                      <a:pt x="8452" y="2271"/>
                    </a:cubicBezTo>
                    <a:cubicBezTo>
                      <a:pt x="8708" y="2199"/>
                      <a:pt x="8903" y="2097"/>
                      <a:pt x="9053" y="1985"/>
                    </a:cubicBezTo>
                    <a:cubicBezTo>
                      <a:pt x="9273" y="2223"/>
                      <a:pt x="9593" y="2350"/>
                      <a:pt x="9978" y="2350"/>
                    </a:cubicBezTo>
                    <a:cubicBezTo>
                      <a:pt x="10057" y="2350"/>
                      <a:pt x="10139" y="2344"/>
                      <a:pt x="10224" y="2333"/>
                    </a:cubicBezTo>
                    <a:lnTo>
                      <a:pt x="10215" y="2258"/>
                    </a:lnTo>
                    <a:cubicBezTo>
                      <a:pt x="10133" y="2268"/>
                      <a:pt x="10054" y="2274"/>
                      <a:pt x="9978" y="2274"/>
                    </a:cubicBezTo>
                    <a:cubicBezTo>
                      <a:pt x="9618" y="2274"/>
                      <a:pt x="9318" y="2156"/>
                      <a:pt x="9113" y="1937"/>
                    </a:cubicBezTo>
                    <a:cubicBezTo>
                      <a:pt x="9448" y="1653"/>
                      <a:pt x="9519" y="1311"/>
                      <a:pt x="9531" y="1139"/>
                    </a:cubicBezTo>
                    <a:cubicBezTo>
                      <a:pt x="9553" y="836"/>
                      <a:pt x="9442" y="559"/>
                      <a:pt x="9268" y="480"/>
                    </a:cubicBezTo>
                    <a:cubicBezTo>
                      <a:pt x="9236" y="466"/>
                      <a:pt x="9204" y="459"/>
                      <a:pt x="9172" y="459"/>
                    </a:cubicBezTo>
                    <a:cubicBezTo>
                      <a:pt x="9103" y="459"/>
                      <a:pt x="9034" y="492"/>
                      <a:pt x="8972" y="556"/>
                    </a:cubicBezTo>
                    <a:cubicBezTo>
                      <a:pt x="8716" y="819"/>
                      <a:pt x="8674" y="1322"/>
                      <a:pt x="8876" y="1726"/>
                    </a:cubicBezTo>
                    <a:cubicBezTo>
                      <a:pt x="8913" y="1799"/>
                      <a:pt x="8955" y="1865"/>
                      <a:pt x="9003" y="1927"/>
                    </a:cubicBezTo>
                    <a:cubicBezTo>
                      <a:pt x="8861" y="2034"/>
                      <a:pt x="8675" y="2129"/>
                      <a:pt x="8430" y="2199"/>
                    </a:cubicBezTo>
                    <a:cubicBezTo>
                      <a:pt x="8344" y="2223"/>
                      <a:pt x="8193" y="2256"/>
                      <a:pt x="8000" y="2256"/>
                    </a:cubicBezTo>
                    <a:cubicBezTo>
                      <a:pt x="7579" y="2256"/>
                      <a:pt x="6961" y="2097"/>
                      <a:pt x="6406" y="1343"/>
                    </a:cubicBezTo>
                    <a:cubicBezTo>
                      <a:pt x="6672" y="1131"/>
                      <a:pt x="6858" y="883"/>
                      <a:pt x="6850" y="607"/>
                    </a:cubicBezTo>
                    <a:cubicBezTo>
                      <a:pt x="6842" y="309"/>
                      <a:pt x="6596" y="97"/>
                      <a:pt x="6373" y="27"/>
                    </a:cubicBezTo>
                    <a:cubicBezTo>
                      <a:pt x="6315" y="9"/>
                      <a:pt x="6260" y="0"/>
                      <a:pt x="62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 name="Google Shape;1022;p36"/>
            <p:cNvGrpSpPr/>
            <p:nvPr/>
          </p:nvGrpSpPr>
          <p:grpSpPr>
            <a:xfrm>
              <a:off x="7846478" y="4200678"/>
              <a:ext cx="743636" cy="572567"/>
              <a:chOff x="-139309" y="-3542880"/>
              <a:chExt cx="3991605" cy="3073358"/>
            </a:xfrm>
          </p:grpSpPr>
          <p:grpSp>
            <p:nvGrpSpPr>
              <p:cNvPr id="1023" name="Google Shape;1023;p36"/>
              <p:cNvGrpSpPr/>
              <p:nvPr/>
            </p:nvGrpSpPr>
            <p:grpSpPr>
              <a:xfrm>
                <a:off x="77058" y="-3542880"/>
                <a:ext cx="2894313" cy="2903586"/>
                <a:chOff x="77058" y="-3542880"/>
                <a:chExt cx="2894313" cy="2903586"/>
              </a:xfrm>
            </p:grpSpPr>
            <p:sp>
              <p:nvSpPr>
                <p:cNvPr id="1024" name="Google Shape;1024;p36"/>
                <p:cNvSpPr/>
                <p:nvPr/>
              </p:nvSpPr>
              <p:spPr>
                <a:xfrm>
                  <a:off x="77058" y="-3542880"/>
                  <a:ext cx="2894313" cy="2903586"/>
                </a:xfrm>
                <a:custGeom>
                  <a:avLst/>
                  <a:gdLst/>
                  <a:ahLst/>
                  <a:cxnLst/>
                  <a:rect l="l" t="t" r="r" b="b"/>
                  <a:pathLst>
                    <a:path w="12173" h="12212" extrusionOk="0">
                      <a:moveTo>
                        <a:pt x="1100" y="1"/>
                      </a:moveTo>
                      <a:cubicBezTo>
                        <a:pt x="494" y="1"/>
                        <a:pt x="1" y="492"/>
                        <a:pt x="1" y="1098"/>
                      </a:cubicBezTo>
                      <a:lnTo>
                        <a:pt x="1" y="6126"/>
                      </a:lnTo>
                      <a:cubicBezTo>
                        <a:pt x="1" y="8954"/>
                        <a:pt x="1928" y="11329"/>
                        <a:pt x="4541" y="12012"/>
                      </a:cubicBezTo>
                      <a:cubicBezTo>
                        <a:pt x="5034" y="12142"/>
                        <a:pt x="5551" y="12211"/>
                        <a:pt x="6084" y="12211"/>
                      </a:cubicBezTo>
                      <a:cubicBezTo>
                        <a:pt x="6273" y="12211"/>
                        <a:pt x="6463" y="12202"/>
                        <a:pt x="6656" y="12185"/>
                      </a:cubicBezTo>
                      <a:cubicBezTo>
                        <a:pt x="9805" y="11894"/>
                        <a:pt x="12172" y="9170"/>
                        <a:pt x="12172" y="6009"/>
                      </a:cubicBezTo>
                      <a:lnTo>
                        <a:pt x="12172" y="1098"/>
                      </a:lnTo>
                      <a:cubicBezTo>
                        <a:pt x="12172" y="492"/>
                        <a:pt x="11680" y="1"/>
                        <a:pt x="110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6"/>
                <p:cNvSpPr/>
                <p:nvPr/>
              </p:nvSpPr>
              <p:spPr>
                <a:xfrm>
                  <a:off x="77058" y="-3542880"/>
                  <a:ext cx="2894313" cy="2903586"/>
                </a:xfrm>
                <a:custGeom>
                  <a:avLst/>
                  <a:gdLst/>
                  <a:ahLst/>
                  <a:cxnLst/>
                  <a:rect l="l" t="t" r="r" b="b"/>
                  <a:pathLst>
                    <a:path w="12173" h="12212" extrusionOk="0">
                      <a:moveTo>
                        <a:pt x="1100" y="1"/>
                      </a:moveTo>
                      <a:cubicBezTo>
                        <a:pt x="494" y="1"/>
                        <a:pt x="1" y="492"/>
                        <a:pt x="1" y="1098"/>
                      </a:cubicBezTo>
                      <a:lnTo>
                        <a:pt x="1" y="6126"/>
                      </a:lnTo>
                      <a:cubicBezTo>
                        <a:pt x="1" y="8954"/>
                        <a:pt x="1928" y="11329"/>
                        <a:pt x="4541" y="12012"/>
                      </a:cubicBezTo>
                      <a:cubicBezTo>
                        <a:pt x="5034" y="12142"/>
                        <a:pt x="5551" y="12211"/>
                        <a:pt x="6084" y="12211"/>
                      </a:cubicBezTo>
                      <a:cubicBezTo>
                        <a:pt x="6273" y="12211"/>
                        <a:pt x="6463" y="12202"/>
                        <a:pt x="6656" y="12185"/>
                      </a:cubicBezTo>
                      <a:cubicBezTo>
                        <a:pt x="9805" y="11894"/>
                        <a:pt x="12172" y="9170"/>
                        <a:pt x="12172" y="6009"/>
                      </a:cubicBezTo>
                      <a:lnTo>
                        <a:pt x="12172" y="1098"/>
                      </a:lnTo>
                      <a:cubicBezTo>
                        <a:pt x="12172" y="492"/>
                        <a:pt x="11680" y="1"/>
                        <a:pt x="11074" y="1"/>
                      </a:cubicBez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36"/>
              <p:cNvGrpSpPr/>
              <p:nvPr/>
            </p:nvGrpSpPr>
            <p:grpSpPr>
              <a:xfrm>
                <a:off x="2165591" y="-3271113"/>
                <a:ext cx="1686705" cy="1686467"/>
                <a:chOff x="2165591" y="-3271113"/>
                <a:chExt cx="1686705" cy="1686467"/>
              </a:xfrm>
            </p:grpSpPr>
            <p:sp>
              <p:nvSpPr>
                <p:cNvPr id="1027" name="Google Shape;1027;p36"/>
                <p:cNvSpPr/>
                <p:nvPr/>
              </p:nvSpPr>
              <p:spPr>
                <a:xfrm>
                  <a:off x="2165591" y="-3271113"/>
                  <a:ext cx="1686705" cy="1686467"/>
                </a:xfrm>
                <a:custGeom>
                  <a:avLst/>
                  <a:gdLst/>
                  <a:ahLst/>
                  <a:cxnLst/>
                  <a:rect l="l" t="t" r="r" b="b"/>
                  <a:pathLst>
                    <a:path w="7094" h="7093" extrusionOk="0">
                      <a:moveTo>
                        <a:pt x="3547" y="963"/>
                      </a:moveTo>
                      <a:cubicBezTo>
                        <a:pt x="4972" y="963"/>
                        <a:pt x="6132" y="2122"/>
                        <a:pt x="6132" y="3547"/>
                      </a:cubicBezTo>
                      <a:cubicBezTo>
                        <a:pt x="6132" y="4972"/>
                        <a:pt x="4972" y="6131"/>
                        <a:pt x="3547" y="6131"/>
                      </a:cubicBezTo>
                      <a:cubicBezTo>
                        <a:pt x="2122" y="6131"/>
                        <a:pt x="963" y="4972"/>
                        <a:pt x="963" y="3547"/>
                      </a:cubicBezTo>
                      <a:cubicBezTo>
                        <a:pt x="963" y="2122"/>
                        <a:pt x="2122" y="963"/>
                        <a:pt x="3547" y="963"/>
                      </a:cubicBezTo>
                      <a:close/>
                      <a:moveTo>
                        <a:pt x="3547" y="1"/>
                      </a:moveTo>
                      <a:cubicBezTo>
                        <a:pt x="1591" y="1"/>
                        <a:pt x="1" y="1592"/>
                        <a:pt x="1" y="3546"/>
                      </a:cubicBezTo>
                      <a:cubicBezTo>
                        <a:pt x="1" y="5502"/>
                        <a:pt x="1591" y="7093"/>
                        <a:pt x="3547" y="7093"/>
                      </a:cubicBezTo>
                      <a:cubicBezTo>
                        <a:pt x="5502" y="7093"/>
                        <a:pt x="7094" y="5502"/>
                        <a:pt x="7094" y="3546"/>
                      </a:cubicBezTo>
                      <a:cubicBezTo>
                        <a:pt x="7094" y="1592"/>
                        <a:pt x="5502" y="1"/>
                        <a:pt x="35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6"/>
                <p:cNvSpPr/>
                <p:nvPr/>
              </p:nvSpPr>
              <p:spPr>
                <a:xfrm>
                  <a:off x="2165591" y="-3271113"/>
                  <a:ext cx="1686705" cy="1686467"/>
                </a:xfrm>
                <a:custGeom>
                  <a:avLst/>
                  <a:gdLst/>
                  <a:ahLst/>
                  <a:cxnLst/>
                  <a:rect l="l" t="t" r="r" b="b"/>
                  <a:pathLst>
                    <a:path w="7094" h="7093" extrusionOk="0">
                      <a:moveTo>
                        <a:pt x="3547" y="963"/>
                      </a:moveTo>
                      <a:cubicBezTo>
                        <a:pt x="4972" y="963"/>
                        <a:pt x="6132" y="2122"/>
                        <a:pt x="6132" y="3547"/>
                      </a:cubicBezTo>
                      <a:cubicBezTo>
                        <a:pt x="6132" y="4972"/>
                        <a:pt x="4972" y="6131"/>
                        <a:pt x="3547" y="6131"/>
                      </a:cubicBezTo>
                      <a:cubicBezTo>
                        <a:pt x="2122" y="6131"/>
                        <a:pt x="963" y="4972"/>
                        <a:pt x="963" y="3547"/>
                      </a:cubicBezTo>
                      <a:cubicBezTo>
                        <a:pt x="963" y="2122"/>
                        <a:pt x="2122" y="963"/>
                        <a:pt x="3547" y="963"/>
                      </a:cubicBezTo>
                      <a:close/>
                      <a:moveTo>
                        <a:pt x="3547" y="1"/>
                      </a:moveTo>
                      <a:cubicBezTo>
                        <a:pt x="1591" y="1"/>
                        <a:pt x="1" y="1592"/>
                        <a:pt x="1" y="3546"/>
                      </a:cubicBezTo>
                      <a:cubicBezTo>
                        <a:pt x="1" y="5502"/>
                        <a:pt x="1591" y="7093"/>
                        <a:pt x="3547" y="7093"/>
                      </a:cubicBezTo>
                      <a:cubicBezTo>
                        <a:pt x="5502" y="7093"/>
                        <a:pt x="7094" y="5502"/>
                        <a:pt x="7094" y="3546"/>
                      </a:cubicBezTo>
                      <a:cubicBezTo>
                        <a:pt x="7094" y="1592"/>
                        <a:pt x="5502" y="1"/>
                        <a:pt x="3547" y="1"/>
                      </a:cubicBez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9" name="Google Shape;1029;p36"/>
              <p:cNvSpPr/>
              <p:nvPr/>
            </p:nvSpPr>
            <p:spPr>
              <a:xfrm>
                <a:off x="77058" y="-3542880"/>
                <a:ext cx="2158906" cy="2856271"/>
              </a:xfrm>
              <a:custGeom>
                <a:avLst/>
                <a:gdLst/>
                <a:ahLst/>
                <a:cxnLst/>
                <a:rect l="l" t="t" r="r" b="b"/>
                <a:pathLst>
                  <a:path w="9080" h="12013" extrusionOk="0">
                    <a:moveTo>
                      <a:pt x="1100" y="1"/>
                    </a:moveTo>
                    <a:cubicBezTo>
                      <a:pt x="494" y="1"/>
                      <a:pt x="1" y="492"/>
                      <a:pt x="1" y="1098"/>
                    </a:cubicBezTo>
                    <a:lnTo>
                      <a:pt x="1" y="6126"/>
                    </a:lnTo>
                    <a:cubicBezTo>
                      <a:pt x="1" y="8954"/>
                      <a:pt x="1928" y="11329"/>
                      <a:pt x="4541" y="12012"/>
                    </a:cubicBezTo>
                    <a:cubicBezTo>
                      <a:pt x="7155" y="11329"/>
                      <a:pt x="9080" y="8953"/>
                      <a:pt x="9080" y="6126"/>
                    </a:cubicBezTo>
                    <a:lnTo>
                      <a:pt x="90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6"/>
              <p:cNvSpPr/>
              <p:nvPr/>
            </p:nvSpPr>
            <p:spPr>
              <a:xfrm>
                <a:off x="-139309" y="-698489"/>
                <a:ext cx="3519398" cy="228968"/>
              </a:xfrm>
              <a:custGeom>
                <a:avLst/>
                <a:gdLst/>
                <a:ahLst/>
                <a:cxnLst/>
                <a:rect l="l" t="t" r="r" b="b"/>
                <a:pathLst>
                  <a:path w="14802" h="963" extrusionOk="0">
                    <a:moveTo>
                      <a:pt x="481" y="1"/>
                    </a:moveTo>
                    <a:cubicBezTo>
                      <a:pt x="216" y="1"/>
                      <a:pt x="0" y="216"/>
                      <a:pt x="0" y="482"/>
                    </a:cubicBezTo>
                    <a:cubicBezTo>
                      <a:pt x="0" y="748"/>
                      <a:pt x="216" y="962"/>
                      <a:pt x="481" y="962"/>
                    </a:cubicBezTo>
                    <a:lnTo>
                      <a:pt x="14321" y="962"/>
                    </a:lnTo>
                    <a:cubicBezTo>
                      <a:pt x="14587" y="962"/>
                      <a:pt x="14802" y="748"/>
                      <a:pt x="14802" y="482"/>
                    </a:cubicBezTo>
                    <a:cubicBezTo>
                      <a:pt x="14802" y="216"/>
                      <a:pt x="14586" y="1"/>
                      <a:pt x="14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1pPr>
            <a:lvl2pPr lvl="1"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2pPr>
            <a:lvl3pPr lvl="2"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3pPr>
            <a:lvl4pPr lvl="3"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4pPr>
            <a:lvl5pPr lvl="4"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5pPr>
            <a:lvl6pPr lvl="5"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6pPr>
            <a:lvl7pPr lvl="6"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7pPr>
            <a:lvl8pPr lvl="7"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8pPr>
            <a:lvl9pPr lvl="8" rtl="0">
              <a:spcBef>
                <a:spcPts val="0"/>
              </a:spcBef>
              <a:spcAft>
                <a:spcPts val="0"/>
              </a:spcAft>
              <a:buClr>
                <a:schemeClr val="dk1"/>
              </a:buClr>
              <a:buSzPts val="3000"/>
              <a:buFont typeface="Hammersmith One"/>
              <a:buNone/>
              <a:defRPr sz="3000" b="1">
                <a:solidFill>
                  <a:schemeClr val="dk1"/>
                </a:solidFill>
                <a:latin typeface="Hammersmith One"/>
                <a:ea typeface="Hammersmith One"/>
                <a:cs typeface="Hammersmith One"/>
                <a:sym typeface="Hammersmith One"/>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1pPr>
            <a:lvl2pPr marL="914400" lvl="1" indent="-317500">
              <a:lnSpc>
                <a:spcPct val="115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2pPr>
            <a:lvl3pPr marL="1371600" lvl="2" indent="-317500">
              <a:lnSpc>
                <a:spcPct val="115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3pPr>
            <a:lvl4pPr marL="1828800" lvl="3" indent="-317500">
              <a:lnSpc>
                <a:spcPct val="115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4pPr>
            <a:lvl5pPr marL="2286000" lvl="4" indent="-317500">
              <a:lnSpc>
                <a:spcPct val="115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5pPr>
            <a:lvl6pPr marL="2743200" lvl="5" indent="-317500">
              <a:lnSpc>
                <a:spcPct val="115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6pPr>
            <a:lvl7pPr marL="3200400" lvl="6" indent="-317500">
              <a:lnSpc>
                <a:spcPct val="115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7pPr>
            <a:lvl8pPr marL="3657600" lvl="7" indent="-317500">
              <a:lnSpc>
                <a:spcPct val="115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8pPr>
            <a:lvl9pPr marL="4114800" lvl="8" indent="-317500">
              <a:lnSpc>
                <a:spcPct val="115000"/>
              </a:lnSpc>
              <a:spcBef>
                <a:spcPts val="0"/>
              </a:spcBef>
              <a:spcAft>
                <a:spcPts val="0"/>
              </a:spcAft>
              <a:buClr>
                <a:schemeClr val="dk1"/>
              </a:buClr>
              <a:buSzPts val="1400"/>
              <a:buFont typeface="Chivo"/>
              <a:buChar char="■"/>
              <a:defRPr>
                <a:solidFill>
                  <a:schemeClr val="dk1"/>
                </a:solidFill>
                <a:latin typeface="Chivo"/>
                <a:ea typeface="Chivo"/>
                <a:cs typeface="Chivo"/>
                <a:sym typeface="Chiv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7" r:id="rId3"/>
    <p:sldLayoutId id="2147483658" r:id="rId4"/>
    <p:sldLayoutId id="2147483661" r:id="rId5"/>
    <p:sldLayoutId id="2147483665" r:id="rId6"/>
    <p:sldLayoutId id="2147483670" r:id="rId7"/>
    <p:sldLayoutId id="2147483681" r:id="rId8"/>
    <p:sldLayoutId id="2147483682" r:id="rId9"/>
    <p:sldLayoutId id="214748368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6" name="TextBox 5">
            <a:extLst>
              <a:ext uri="{FF2B5EF4-FFF2-40B4-BE49-F238E27FC236}">
                <a16:creationId xmlns="" xmlns:a16="http://schemas.microsoft.com/office/drawing/2014/main" id="{D913CC0F-D1AC-201D-2F3A-A67379ED599E}"/>
              </a:ext>
            </a:extLst>
          </p:cNvPr>
          <p:cNvSpPr txBox="1"/>
          <p:nvPr/>
        </p:nvSpPr>
        <p:spPr>
          <a:xfrm>
            <a:off x="394084" y="308519"/>
            <a:ext cx="8292716" cy="5370701"/>
          </a:xfrm>
          <a:prstGeom prst="rect">
            <a:avLst/>
          </a:prstGeom>
          <a:noFill/>
        </p:spPr>
        <p:txBody>
          <a:bodyPr wrap="square">
            <a:spAutoFit/>
          </a:bodyPr>
          <a:lstStyle/>
          <a:p>
            <a:pPr algn="ctr">
              <a:lnSpc>
                <a:spcPct val="150000"/>
              </a:lnSpc>
            </a:pPr>
            <a:endParaRPr lang="en-US" sz="1800" b="1" dirty="0" smtClean="0">
              <a:solidFill>
                <a:srgbClr val="FF0000"/>
              </a:solidFill>
              <a:latin typeface="Times New Roman" pitchFamily="18" charset="0"/>
              <a:cs typeface="Times New Roman" pitchFamily="18" charset="0"/>
            </a:endParaRPr>
          </a:p>
          <a:p>
            <a:pPr algn="ctr">
              <a:lnSpc>
                <a:spcPct val="150000"/>
              </a:lnSpc>
            </a:pPr>
            <a:r>
              <a:rPr lang="en-US" sz="1800" b="1" dirty="0" smtClean="0">
                <a:solidFill>
                  <a:srgbClr val="0033CC"/>
                </a:solidFill>
                <a:latin typeface="Times New Roman" pitchFamily="18" charset="0"/>
                <a:cs typeface="Times New Roman" pitchFamily="18" charset="0"/>
              </a:rPr>
              <a:t>TRƯỜNG THPT NGÔ LÊ TÂN</a:t>
            </a:r>
          </a:p>
          <a:p>
            <a:pPr algn="ctr">
              <a:lnSpc>
                <a:spcPct val="150000"/>
              </a:lnSpc>
            </a:pPr>
            <a:r>
              <a:rPr lang="en-US" sz="2800" b="1" dirty="0" smtClean="0">
                <a:solidFill>
                  <a:srgbClr val="FF0000"/>
                </a:solidFill>
                <a:latin typeface="Times New Roman" pitchFamily="18" charset="0"/>
                <a:cs typeface="Times New Roman" pitchFamily="18" charset="0"/>
              </a:rPr>
              <a:t>CHÀO </a:t>
            </a:r>
            <a:r>
              <a:rPr lang="en-US" sz="2800" b="1" dirty="0">
                <a:solidFill>
                  <a:srgbClr val="FF0000"/>
                </a:solidFill>
                <a:latin typeface="Times New Roman" pitchFamily="18" charset="0"/>
                <a:cs typeface="Times New Roman" pitchFamily="18" charset="0"/>
              </a:rPr>
              <a:t>MỪNG </a:t>
            </a:r>
            <a:r>
              <a:rPr lang="en-US" sz="2800" b="1" dirty="0" smtClean="0">
                <a:solidFill>
                  <a:srgbClr val="FF0000"/>
                </a:solidFill>
                <a:latin typeface="Times New Roman" pitchFamily="18" charset="0"/>
                <a:cs typeface="Times New Roman" pitchFamily="18" charset="0"/>
              </a:rPr>
              <a:t>QUÝ THẦY, CÔ ĐẾN </a:t>
            </a:r>
            <a:r>
              <a:rPr lang="en-US" sz="2800" b="1" dirty="0">
                <a:solidFill>
                  <a:srgbClr val="FF0000"/>
                </a:solidFill>
                <a:latin typeface="Times New Roman" pitchFamily="18" charset="0"/>
                <a:cs typeface="Times New Roman" pitchFamily="18" charset="0"/>
              </a:rPr>
              <a:t>VỚI </a:t>
            </a:r>
            <a:endParaRPr lang="en-US" sz="2800" b="1" dirty="0" smtClean="0">
              <a:solidFill>
                <a:srgbClr val="FF0000"/>
              </a:solidFill>
              <a:latin typeface="Times New Roman" pitchFamily="18" charset="0"/>
              <a:cs typeface="Times New Roman" pitchFamily="18" charset="0"/>
            </a:endParaRPr>
          </a:p>
          <a:p>
            <a:pPr algn="ctr">
              <a:lnSpc>
                <a:spcPct val="150000"/>
              </a:lnSpc>
            </a:pPr>
            <a:r>
              <a:rPr lang="en-US" sz="2800" b="1" dirty="0" smtClean="0">
                <a:solidFill>
                  <a:srgbClr val="FF0000"/>
                </a:solidFill>
                <a:latin typeface="Times New Roman" pitchFamily="18" charset="0"/>
                <a:cs typeface="Times New Roman" pitchFamily="18" charset="0"/>
              </a:rPr>
              <a:t>TIẾT DỰ GIỜ LỚP 12A8</a:t>
            </a:r>
          </a:p>
          <a:p>
            <a:pPr algn="ctr">
              <a:lnSpc>
                <a:spcPct val="150000"/>
              </a:lnSpc>
            </a:pPr>
            <a:endParaRPr lang="en-US" sz="2800" b="1" dirty="0" smtClean="0">
              <a:solidFill>
                <a:srgbClr val="FF0000"/>
              </a:solidFill>
              <a:latin typeface="Times New Roman" pitchFamily="18" charset="0"/>
              <a:cs typeface="Times New Roman" pitchFamily="18" charset="0"/>
            </a:endParaRPr>
          </a:p>
          <a:p>
            <a:pPr algn="ctr"/>
            <a:r>
              <a:rPr lang="en-US" sz="2800" b="1" dirty="0" smtClean="0">
                <a:ln w="0"/>
                <a:solidFill>
                  <a:srgbClr val="0033CC"/>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BÀI 5. LẬP KẾ HOẠCH KINH </a:t>
            </a:r>
            <a:r>
              <a:rPr lang="en-US" sz="2800" b="1" dirty="0" smtClean="0">
                <a:ln w="0"/>
                <a:solidFill>
                  <a:srgbClr val="0033CC"/>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DOANH (</a:t>
            </a:r>
            <a:r>
              <a:rPr lang="en-US" sz="2800" b="1" dirty="0" err="1" smtClean="0">
                <a:ln w="0"/>
                <a:solidFill>
                  <a:srgbClr val="0033CC"/>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tiết</a:t>
            </a:r>
            <a:r>
              <a:rPr lang="en-US" sz="2800" b="1" dirty="0" smtClean="0">
                <a:ln w="0"/>
                <a:solidFill>
                  <a:srgbClr val="0033CC"/>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rPr>
              <a:t> 2)</a:t>
            </a:r>
            <a:endParaRPr lang="en-US" sz="2800" b="1" dirty="0" smtClean="0">
              <a:ln w="0"/>
              <a:solidFill>
                <a:srgbClr val="0033CC"/>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ea"/>
            </a:endParaRPr>
          </a:p>
          <a:p>
            <a:pPr algn="ctr">
              <a:lnSpc>
                <a:spcPct val="150000"/>
              </a:lnSpc>
            </a:pPr>
            <a:endParaRPr lang="en-US" sz="1800" b="1" dirty="0" smtClean="0">
              <a:solidFill>
                <a:srgbClr val="002060"/>
              </a:solidFill>
              <a:latin typeface="Times New Roman" pitchFamily="18" charset="0"/>
              <a:cs typeface="Times New Roman" pitchFamily="18" charset="0"/>
            </a:endParaRPr>
          </a:p>
          <a:p>
            <a:pPr algn="ctr">
              <a:lnSpc>
                <a:spcPct val="150000"/>
              </a:lnSpc>
            </a:pPr>
            <a:r>
              <a:rPr lang="en-US" sz="1800" b="1" dirty="0" smtClean="0">
                <a:solidFill>
                  <a:srgbClr val="FF0000"/>
                </a:solidFill>
                <a:latin typeface="Times New Roman" pitchFamily="18" charset="0"/>
                <a:cs typeface="Times New Roman" pitchFamily="18" charset="0"/>
              </a:rPr>
              <a:t>				GIÁO VIÊN: NGUYỄN THỊ HOA</a:t>
            </a:r>
          </a:p>
          <a:p>
            <a:pPr algn="ctr">
              <a:lnSpc>
                <a:spcPct val="150000"/>
              </a:lnSpc>
            </a:pPr>
            <a:endParaRPr lang="en-US" sz="1800" b="1" dirty="0" smtClean="0">
              <a:solidFill>
                <a:srgbClr val="FF0000"/>
              </a:solidFill>
              <a:latin typeface="Times New Roman" pitchFamily="18" charset="0"/>
              <a:cs typeface="Times New Roman" pitchFamily="18" charset="0"/>
            </a:endParaRPr>
          </a:p>
          <a:p>
            <a:pPr algn="ctr">
              <a:lnSpc>
                <a:spcPct val="150000"/>
              </a:lnSpc>
            </a:pPr>
            <a:endParaRPr lang="en-US" sz="1800" b="1" dirty="0" smtClean="0">
              <a:solidFill>
                <a:srgbClr val="FF0000"/>
              </a:solidFill>
              <a:latin typeface="Times New Roman" pitchFamily="18" charset="0"/>
              <a:cs typeface="Times New Roman" pitchFamily="18" charset="0"/>
            </a:endParaRPr>
          </a:p>
          <a:p>
            <a:pPr algn="ctr">
              <a:lnSpc>
                <a:spcPct val="150000"/>
              </a:lnSpc>
            </a:pPr>
            <a:endParaRPr lang="en-US" sz="1800" dirty="0">
              <a:solidFill>
                <a:srgbClr val="FF0000"/>
              </a:solidFill>
              <a:latin typeface="Times New Roman" pitchFamily="18" charset="0"/>
              <a:cs typeface="Times New Roman" pitchFamily="18" charset="0"/>
            </a:endParaRPr>
          </a:p>
        </p:txBody>
      </p:sp>
    </p:spTree>
  </p:cSld>
  <p:clrMapOvr>
    <a:masterClrMapping/>
  </p:clrMapOvr>
  <p:transition spd="med">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E4DA"/>
        </a:solidFill>
        <a:effectLst/>
      </p:bgPr>
    </p:bg>
    <p:spTree>
      <p:nvGrpSpPr>
        <p:cNvPr id="1" name="">
          <a:extLst>
            <a:ext uri="{FF2B5EF4-FFF2-40B4-BE49-F238E27FC236}">
              <a16:creationId xmlns:a16="http://schemas.microsoft.com/office/drawing/2014/main" xmlns="" id="{FBC011FE-E1C0-B0D0-CD9F-01FE271C0186}"/>
            </a:ext>
          </a:extLst>
        </p:cNvPr>
        <p:cNvGrpSpPr/>
        <p:nvPr/>
      </p:nvGrpSpPr>
      <p:grpSpPr>
        <a:xfrm>
          <a:off x="0" y="0"/>
          <a:ext cx="0" cy="0"/>
          <a:chOff x="0" y="0"/>
          <a:chExt cx="0" cy="0"/>
        </a:xfrm>
      </p:grpSpPr>
      <p:grpSp>
        <p:nvGrpSpPr>
          <p:cNvPr id="9" name="Group 8">
            <a:extLst>
              <a:ext uri="{FF2B5EF4-FFF2-40B4-BE49-F238E27FC236}">
                <a16:creationId xmlns:a16="http://schemas.microsoft.com/office/drawing/2014/main" xmlns="" id="{92476469-43EB-05CC-F50F-B418C9546F5E}"/>
              </a:ext>
            </a:extLst>
          </p:cNvPr>
          <p:cNvGrpSpPr/>
          <p:nvPr/>
        </p:nvGrpSpPr>
        <p:grpSpPr>
          <a:xfrm>
            <a:off x="391887" y="2233384"/>
            <a:ext cx="3953914" cy="2796783"/>
            <a:chOff x="391887" y="2066470"/>
            <a:chExt cx="3953914" cy="2796783"/>
          </a:xfrm>
        </p:grpSpPr>
        <p:pic>
          <p:nvPicPr>
            <p:cNvPr id="10242" name="Picture 2" descr="Trà sữa có nguy cơ gây nghiện và trầm cảm - Báo VnExpress Sức khỏe">
              <a:extLst>
                <a:ext uri="{FF2B5EF4-FFF2-40B4-BE49-F238E27FC236}">
                  <a16:creationId xmlns:a16="http://schemas.microsoft.com/office/drawing/2014/main" xmlns="" id="{CD52B5D3-F3EA-733C-5DCE-5BD113C7D244}"/>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905" t="8207" b="9728"/>
            <a:stretch/>
          </p:blipFill>
          <p:spPr bwMode="auto">
            <a:xfrm>
              <a:off x="391887" y="2066470"/>
              <a:ext cx="3953914" cy="2249716"/>
            </a:xfrm>
            <a:prstGeom prst="round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C466E070-940C-DF16-780B-30E6E7D83AA5}"/>
                </a:ext>
              </a:extLst>
            </p:cNvPr>
            <p:cNvSpPr txBox="1"/>
            <p:nvPr/>
          </p:nvSpPr>
          <p:spPr>
            <a:xfrm>
              <a:off x="986358" y="4463143"/>
              <a:ext cx="2764971" cy="400110"/>
            </a:xfrm>
            <a:prstGeom prst="rect">
              <a:avLst/>
            </a:prstGeom>
            <a:noFill/>
          </p:spPr>
          <p:txBody>
            <a:bodyPr wrap="square" rtlCol="0">
              <a:spAutoFit/>
            </a:bodyPr>
            <a:lstStyle/>
            <a:p>
              <a:pPr algn="ctr"/>
              <a:r>
                <a:rPr lang="en-US" sz="2000" i="1"/>
                <a:t>Kinh doanh trà sữa </a:t>
              </a:r>
            </a:p>
          </p:txBody>
        </p:sp>
      </p:grpSp>
      <p:grpSp>
        <p:nvGrpSpPr>
          <p:cNvPr id="8" name="Group 7">
            <a:extLst>
              <a:ext uri="{FF2B5EF4-FFF2-40B4-BE49-F238E27FC236}">
                <a16:creationId xmlns:a16="http://schemas.microsoft.com/office/drawing/2014/main" xmlns="" id="{B6659C77-0564-E12D-D0EE-59C6C17DFB12}"/>
              </a:ext>
            </a:extLst>
          </p:cNvPr>
          <p:cNvGrpSpPr/>
          <p:nvPr/>
        </p:nvGrpSpPr>
        <p:grpSpPr>
          <a:xfrm>
            <a:off x="4798200" y="2233384"/>
            <a:ext cx="3953913" cy="2796783"/>
            <a:chOff x="4798200" y="2066470"/>
            <a:chExt cx="3953913" cy="2796783"/>
          </a:xfrm>
        </p:grpSpPr>
        <p:pic>
          <p:nvPicPr>
            <p:cNvPr id="10244" name="Picture 4" descr="Uống trà sữa – Săn học bổng: Sướng nhất du học sinh Đài Loan">
              <a:extLst>
                <a:ext uri="{FF2B5EF4-FFF2-40B4-BE49-F238E27FC236}">
                  <a16:creationId xmlns:a16="http://schemas.microsoft.com/office/drawing/2014/main" xmlns="" id="{8E425429-1070-E4CE-271F-D9D4651F217D}"/>
                </a:ext>
              </a:extLst>
            </p:cNvPr>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17935" r="4143"/>
            <a:stretch/>
          </p:blipFill>
          <p:spPr bwMode="auto">
            <a:xfrm>
              <a:off x="4798200" y="2066470"/>
              <a:ext cx="3953913" cy="2249716"/>
            </a:xfrm>
            <a:prstGeom prst="roundRect">
              <a:avLst/>
            </a:prstGeom>
            <a:noFill/>
            <a:extLst>
              <a:ext uri="{909E8E84-426E-40DD-AFC4-6F175D3DCCD1}">
                <a14:hiddenFill xmlns:a14="http://schemas.microsoft.com/office/drawing/2010/main" xmlns="">
                  <a:solidFill>
                    <a:srgbClr val="FFFFFF"/>
                  </a:solidFill>
                </a14:hiddenFill>
              </a:ext>
            </a:extLst>
          </p:spPr>
        </p:pic>
        <p:sp>
          <p:nvSpPr>
            <p:cNvPr id="7" name="TextBox 6">
              <a:extLst>
                <a:ext uri="{FF2B5EF4-FFF2-40B4-BE49-F238E27FC236}">
                  <a16:creationId xmlns:a16="http://schemas.microsoft.com/office/drawing/2014/main" xmlns="" id="{49335E1B-71BA-BABD-C58C-297A7DB05DA9}"/>
                </a:ext>
              </a:extLst>
            </p:cNvPr>
            <p:cNvSpPr txBox="1"/>
            <p:nvPr/>
          </p:nvSpPr>
          <p:spPr>
            <a:xfrm>
              <a:off x="5040392" y="4463143"/>
              <a:ext cx="3469528" cy="400110"/>
            </a:xfrm>
            <a:prstGeom prst="rect">
              <a:avLst/>
            </a:prstGeom>
            <a:noFill/>
          </p:spPr>
          <p:txBody>
            <a:bodyPr wrap="square" rtlCol="0">
              <a:spAutoFit/>
            </a:bodyPr>
            <a:lstStyle/>
            <a:p>
              <a:pPr algn="ctr"/>
              <a:r>
                <a:rPr lang="en-US" sz="2000" i="1"/>
                <a:t>Địa điểm gần trường học </a:t>
              </a:r>
            </a:p>
          </p:txBody>
        </p:sp>
      </p:grpSp>
      <p:sp>
        <p:nvSpPr>
          <p:cNvPr id="10" name="Rectangle: Rounded Corners 9">
            <a:extLst>
              <a:ext uri="{FF2B5EF4-FFF2-40B4-BE49-F238E27FC236}">
                <a16:creationId xmlns:a16="http://schemas.microsoft.com/office/drawing/2014/main" xmlns="" id="{260FDDA5-903C-66F9-9DD0-AE07207A0B3E}"/>
              </a:ext>
            </a:extLst>
          </p:cNvPr>
          <p:cNvSpPr/>
          <p:nvPr/>
        </p:nvSpPr>
        <p:spPr>
          <a:xfrm>
            <a:off x="319317" y="190818"/>
            <a:ext cx="1153884" cy="469582"/>
          </a:xfrm>
          <a:prstGeom prst="roundRect">
            <a:avLst/>
          </a:prstGeom>
          <a:solidFill>
            <a:schemeClr val="bg2">
              <a:lumMod val="5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i="1">
                <a:solidFill>
                  <a:schemeClr val="tx2"/>
                </a:solidFill>
              </a:rPr>
              <a:t>Ví dụ</a:t>
            </a:r>
          </a:p>
        </p:txBody>
      </p:sp>
      <p:sp>
        <p:nvSpPr>
          <p:cNvPr id="12" name="TextBox 11">
            <a:extLst>
              <a:ext uri="{FF2B5EF4-FFF2-40B4-BE49-F238E27FC236}">
                <a16:creationId xmlns:a16="http://schemas.microsoft.com/office/drawing/2014/main" xmlns="" id="{64438F01-AF4C-698A-0785-76D19FB599BB}"/>
              </a:ext>
            </a:extLst>
          </p:cNvPr>
          <p:cNvSpPr txBox="1"/>
          <p:nvPr/>
        </p:nvSpPr>
        <p:spPr>
          <a:xfrm>
            <a:off x="239179" y="736729"/>
            <a:ext cx="8665642" cy="1420325"/>
          </a:xfrm>
          <a:prstGeom prst="rect">
            <a:avLst/>
          </a:prstGeom>
          <a:noFill/>
        </p:spPr>
        <p:txBody>
          <a:bodyPr wrap="square">
            <a:spAutoFit/>
          </a:bodyPr>
          <a:lstStyle/>
          <a:p>
            <a:pPr algn="just">
              <a:lnSpc>
                <a:spcPct val="150000"/>
              </a:lnSpc>
            </a:pPr>
            <a:r>
              <a:rPr lang="vi-VN" sz="2000"/>
              <a:t>Anh A có ý tưởng kinh doanh quán trà sữa vì anh đam mê kinh doanh từ khi còn đi học, có sự hiểu biết về các nguyên liệu chế biến trà sữa,... thuê được địa điểm ở trung tâm thị trấn gần các cơ quan, trường học,...</a:t>
            </a:r>
            <a:endParaRPr lang="en-US" sz="2000"/>
          </a:p>
        </p:txBody>
      </p:sp>
    </p:spTree>
    <p:extLst>
      <p:ext uri="{BB962C8B-B14F-4D97-AF65-F5344CB8AC3E}">
        <p14:creationId xmlns:p14="http://schemas.microsoft.com/office/powerpoint/2010/main" xmlns="" val="5228307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par>
                          <p:cTn id="14" fill="hold">
                            <p:stCondLst>
                              <p:cond delay="500"/>
                            </p:stCondLst>
                            <p:childTnLst>
                              <p:par>
                                <p:cTn id="15" presetID="31"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par>
                                <p:cTn id="21" presetID="3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90"/>
                                          </p:val>
                                        </p:tav>
                                        <p:tav tm="100000">
                                          <p:val>
                                            <p:fltVal val="0"/>
                                          </p:val>
                                        </p:tav>
                                      </p:tavLst>
                                    </p:anim>
                                    <p:animEffect transition="in" filter="fade">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E4DA"/>
        </a:solidFill>
        <a:effectLst/>
      </p:bgPr>
    </p:bg>
    <p:spTree>
      <p:nvGrpSpPr>
        <p:cNvPr id="1" name="">
          <a:extLst>
            <a:ext uri="{FF2B5EF4-FFF2-40B4-BE49-F238E27FC236}">
              <a16:creationId xmlns:a16="http://schemas.microsoft.com/office/drawing/2014/main" xmlns="" id="{FBC011FE-E1C0-B0D0-CD9F-01FE271C0186}"/>
            </a:ext>
          </a:extLst>
        </p:cNvPr>
        <p:cNvGrpSpPr/>
        <p:nvPr/>
      </p:nvGrpSpPr>
      <p:grpSpPr>
        <a:xfrm>
          <a:off x="0" y="0"/>
          <a:ext cx="0" cy="0"/>
          <a:chOff x="0" y="0"/>
          <a:chExt cx="0" cy="0"/>
        </a:xfrm>
      </p:grpSpPr>
      <p:sp>
        <p:nvSpPr>
          <p:cNvPr id="4" name="Arrow: Pentagon 3">
            <a:extLst>
              <a:ext uri="{FF2B5EF4-FFF2-40B4-BE49-F238E27FC236}">
                <a16:creationId xmlns:a16="http://schemas.microsoft.com/office/drawing/2014/main" xmlns="" id="{FB775E15-EB61-F717-9A09-D74D84FA1076}"/>
              </a:ext>
            </a:extLst>
          </p:cNvPr>
          <p:cNvSpPr/>
          <p:nvPr/>
        </p:nvSpPr>
        <p:spPr>
          <a:xfrm>
            <a:off x="-72572" y="275773"/>
            <a:ext cx="5638801" cy="544286"/>
          </a:xfrm>
          <a:prstGeom prst="homePlate">
            <a:avLst/>
          </a:prstGeom>
          <a:solidFill>
            <a:schemeClr val="tx2"/>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000000"/>
                </a:solidFill>
                <a:effectLst/>
                <a:uLnTx/>
                <a:uFillTx/>
                <a:latin typeface="Arial"/>
                <a:ea typeface="+mn-ea"/>
                <a:cs typeface="+mn-cs"/>
                <a:sym typeface="Arial"/>
              </a:rPr>
              <a:t>Bước 2. Xác định mục tiêu kinh doanh</a:t>
            </a:r>
          </a:p>
        </p:txBody>
      </p:sp>
      <p:sp>
        <p:nvSpPr>
          <p:cNvPr id="6" name="TextBox 5">
            <a:extLst>
              <a:ext uri="{FF2B5EF4-FFF2-40B4-BE49-F238E27FC236}">
                <a16:creationId xmlns:a16="http://schemas.microsoft.com/office/drawing/2014/main" xmlns="" id="{83BF3E84-9E22-DDD7-779B-E126AA68ECD1}"/>
              </a:ext>
            </a:extLst>
          </p:cNvPr>
          <p:cNvSpPr txBox="1"/>
          <p:nvPr/>
        </p:nvSpPr>
        <p:spPr>
          <a:xfrm>
            <a:off x="328384" y="954693"/>
            <a:ext cx="8487230" cy="958660"/>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Mục tiêu kinh doanh là những mục tiêu mà doanh nghiệp để ra và dự đoán sẽ đạt được trong một khoảng thời gian được xác định.</a:t>
            </a:r>
            <a:endParaRPr kumimoji="0" lang="vi-VN" sz="2000" b="0" i="1" u="none" strike="noStrike" kern="0" cap="none" spc="0" normalizeH="0" baseline="0" noProof="0">
              <a:ln>
                <a:noFill/>
              </a:ln>
              <a:solidFill>
                <a:srgbClr val="000000"/>
              </a:solidFill>
              <a:effectLst/>
              <a:uLnTx/>
              <a:uFillTx/>
              <a:latin typeface="Arial"/>
              <a:cs typeface="Arial"/>
              <a:sym typeface="Arial"/>
            </a:endParaRPr>
          </a:p>
        </p:txBody>
      </p:sp>
      <p:pic>
        <p:nvPicPr>
          <p:cNvPr id="11266" name="Picture 2" descr="Xe buýt điện thông minh của VinFast chính thức lăn bánh tại TP.HCM">
            <a:extLst>
              <a:ext uri="{FF2B5EF4-FFF2-40B4-BE49-F238E27FC236}">
                <a16:creationId xmlns:a16="http://schemas.microsoft.com/office/drawing/2014/main" xmlns="" id="{C09A9340-67D8-E9D1-7E5D-01796E39B7F1}"/>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0213"/>
          <a:stretch/>
        </p:blipFill>
        <p:spPr bwMode="auto">
          <a:xfrm>
            <a:off x="5297714" y="2067839"/>
            <a:ext cx="3517900" cy="2939446"/>
          </a:xfrm>
          <a:prstGeom prst="roundRect">
            <a:avLst>
              <a:gd name="adj" fmla="val 11976"/>
            </a:avLst>
          </a:prstGeom>
          <a:noFill/>
          <a:extLst>
            <a:ext uri="{909E8E84-426E-40DD-AFC4-6F175D3DCCD1}">
              <a14:hiddenFill xmlns:a14="http://schemas.microsoft.com/office/drawing/2010/main" xmlns="">
                <a:solidFill>
                  <a:srgbClr val="FFFFFF"/>
                </a:solidFill>
              </a14:hiddenFill>
            </a:ext>
          </a:extLst>
        </p:spPr>
      </p:pic>
      <p:sp>
        <p:nvSpPr>
          <p:cNvPr id="3" name="Rectangle: Rounded Corners 2">
            <a:extLst>
              <a:ext uri="{FF2B5EF4-FFF2-40B4-BE49-F238E27FC236}">
                <a16:creationId xmlns:a16="http://schemas.microsoft.com/office/drawing/2014/main" xmlns="" id="{0FDCDA09-716A-4CDD-C035-2E8EAA167418}"/>
              </a:ext>
            </a:extLst>
          </p:cNvPr>
          <p:cNvSpPr/>
          <p:nvPr/>
        </p:nvSpPr>
        <p:spPr>
          <a:xfrm>
            <a:off x="277583" y="2067839"/>
            <a:ext cx="979263" cy="395669"/>
          </a:xfrm>
          <a:prstGeom prst="roundRect">
            <a:avLst/>
          </a:prstGeom>
          <a:solidFill>
            <a:schemeClr val="bg2">
              <a:lumMod val="5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1">
                <a:solidFill>
                  <a:schemeClr val="tx2"/>
                </a:solidFill>
              </a:rPr>
              <a:t>Ví dụ</a:t>
            </a:r>
          </a:p>
        </p:txBody>
      </p:sp>
      <p:sp>
        <p:nvSpPr>
          <p:cNvPr id="5" name="TextBox 4">
            <a:extLst>
              <a:ext uri="{FF2B5EF4-FFF2-40B4-BE49-F238E27FC236}">
                <a16:creationId xmlns:a16="http://schemas.microsoft.com/office/drawing/2014/main" xmlns="" id="{932063D3-163C-0772-22C4-F8B91755CE9B}"/>
              </a:ext>
            </a:extLst>
          </p:cNvPr>
          <p:cNvSpPr txBox="1"/>
          <p:nvPr/>
        </p:nvSpPr>
        <p:spPr>
          <a:xfrm>
            <a:off x="277583" y="2564493"/>
            <a:ext cx="4824188" cy="2231060"/>
          </a:xfrm>
          <a:prstGeom prst="rect">
            <a:avLst/>
          </a:prstGeom>
          <a:noFill/>
        </p:spPr>
        <p:txBody>
          <a:bodyPr wrap="square">
            <a:spAutoFit/>
          </a:bodyPr>
          <a:lstStyle/>
          <a:p>
            <a:pPr algn="just">
              <a:lnSpc>
                <a:spcPct val="150000"/>
              </a:lnSpc>
            </a:pPr>
            <a:r>
              <a:rPr lang="vi-VN" sz="1900"/>
              <a:t>Mục tiêu kinh doanh của hãng xe buýt điện sau một năm hoạt động giành được 40% thị phần trên thị trường xe buýt. Để đạt được mục tiêu này, doanh nghiệp xây dựng các chiến lược thu hút khách hàng,...</a:t>
            </a:r>
            <a:endParaRPr lang="en-US" sz="1900"/>
          </a:p>
        </p:txBody>
      </p:sp>
    </p:spTree>
    <p:extLst>
      <p:ext uri="{BB962C8B-B14F-4D97-AF65-F5344CB8AC3E}">
        <p14:creationId xmlns:p14="http://schemas.microsoft.com/office/powerpoint/2010/main" xmlns="" val="16655694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up)">
                                      <p:cBhvr>
                                        <p:cTn id="21" dur="500"/>
                                        <p:tgtEl>
                                          <p:spTgt spid="5"/>
                                        </p:tgtEl>
                                      </p:cBhvr>
                                    </p:animEffect>
                                  </p:childTnLst>
                                </p:cTn>
                              </p:par>
                              <p:par>
                                <p:cTn id="22" presetID="22" presetClass="entr" presetSubtype="1" fill="hold" nodeType="withEffect">
                                  <p:stCondLst>
                                    <p:cond delay="0"/>
                                  </p:stCondLst>
                                  <p:childTnLst>
                                    <p:set>
                                      <p:cBhvr>
                                        <p:cTn id="23" dur="1" fill="hold">
                                          <p:stCondLst>
                                            <p:cond delay="0"/>
                                          </p:stCondLst>
                                        </p:cTn>
                                        <p:tgtEl>
                                          <p:spTgt spid="11266"/>
                                        </p:tgtEl>
                                        <p:attrNameLst>
                                          <p:attrName>style.visibility</p:attrName>
                                        </p:attrNameLst>
                                      </p:cBhvr>
                                      <p:to>
                                        <p:strVal val="visible"/>
                                      </p:to>
                                    </p:set>
                                    <p:animEffect transition="in" filter="wipe(up)">
                                      <p:cBhvr>
                                        <p:cTn id="24"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3"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E4DA"/>
        </a:solidFill>
        <a:effectLst/>
      </p:bgPr>
    </p:bg>
    <p:spTree>
      <p:nvGrpSpPr>
        <p:cNvPr id="1" name="">
          <a:extLst>
            <a:ext uri="{FF2B5EF4-FFF2-40B4-BE49-F238E27FC236}">
              <a16:creationId xmlns:a16="http://schemas.microsoft.com/office/drawing/2014/main" xmlns="" id="{FBC011FE-E1C0-B0D0-CD9F-01FE271C0186}"/>
            </a:ext>
          </a:extLst>
        </p:cNvPr>
        <p:cNvGrpSpPr/>
        <p:nvPr/>
      </p:nvGrpSpPr>
      <p:grpSpPr>
        <a:xfrm>
          <a:off x="0" y="0"/>
          <a:ext cx="0" cy="0"/>
          <a:chOff x="0" y="0"/>
          <a:chExt cx="0" cy="0"/>
        </a:xfrm>
      </p:grpSpPr>
      <p:sp>
        <p:nvSpPr>
          <p:cNvPr id="4" name="Arrow: Pentagon 3">
            <a:extLst>
              <a:ext uri="{FF2B5EF4-FFF2-40B4-BE49-F238E27FC236}">
                <a16:creationId xmlns:a16="http://schemas.microsoft.com/office/drawing/2014/main" xmlns="" id="{FB775E15-EB61-F717-9A09-D74D84FA1076}"/>
              </a:ext>
            </a:extLst>
          </p:cNvPr>
          <p:cNvSpPr/>
          <p:nvPr/>
        </p:nvSpPr>
        <p:spPr>
          <a:xfrm>
            <a:off x="-72572" y="275773"/>
            <a:ext cx="5638801" cy="544286"/>
          </a:xfrm>
          <a:prstGeom prst="homePlate">
            <a:avLst/>
          </a:prstGeom>
          <a:solidFill>
            <a:schemeClr val="tx2"/>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000000"/>
                </a:solidFill>
                <a:effectLst/>
                <a:uLnTx/>
                <a:uFillTx/>
                <a:latin typeface="Arial"/>
                <a:ea typeface="+mn-ea"/>
                <a:cs typeface="+mn-cs"/>
                <a:sym typeface="Arial"/>
              </a:rPr>
              <a:t>Bước 3. Phân tích điều kiện thực hiện</a:t>
            </a:r>
          </a:p>
        </p:txBody>
      </p:sp>
      <p:sp>
        <p:nvSpPr>
          <p:cNvPr id="6" name="TextBox 5">
            <a:extLst>
              <a:ext uri="{FF2B5EF4-FFF2-40B4-BE49-F238E27FC236}">
                <a16:creationId xmlns:a16="http://schemas.microsoft.com/office/drawing/2014/main" xmlns="" id="{83BF3E84-9E22-DDD7-779B-E126AA68ECD1}"/>
              </a:ext>
            </a:extLst>
          </p:cNvPr>
          <p:cNvSpPr txBox="1"/>
          <p:nvPr/>
        </p:nvSpPr>
        <p:spPr>
          <a:xfrm>
            <a:off x="422726" y="1085322"/>
            <a:ext cx="4258130" cy="3728649"/>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Để đảm bảo tính khả thi của ý tưởng kinh doanh.</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Sơ bộ tìm hiểu các cơ hội từ đó đánh giá chỗ đứng của chủ thể kinh doanh trên thị trường.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Xác định chiến lược kinh doanh, phát huy điểm mạnh, khắc phục điểm yếu.</a:t>
            </a:r>
          </a:p>
        </p:txBody>
      </p:sp>
      <p:sp>
        <p:nvSpPr>
          <p:cNvPr id="2" name="Freeform 9">
            <a:extLst>
              <a:ext uri="{FF2B5EF4-FFF2-40B4-BE49-F238E27FC236}">
                <a16:creationId xmlns:a16="http://schemas.microsoft.com/office/drawing/2014/main" xmlns="" id="{F62B0186-48A2-55E5-B5B5-BDA0E8D50042}"/>
              </a:ext>
            </a:extLst>
          </p:cNvPr>
          <p:cNvSpPr/>
          <p:nvPr/>
        </p:nvSpPr>
        <p:spPr>
          <a:xfrm>
            <a:off x="5118120" y="970642"/>
            <a:ext cx="3815542" cy="4114800"/>
          </a:xfrm>
          <a:custGeom>
            <a:avLst/>
            <a:gdLst/>
            <a:ahLst/>
            <a:cxnLst/>
            <a:rect l="l" t="t" r="r" b="b"/>
            <a:pathLst>
              <a:path w="3815542" h="4114800">
                <a:moveTo>
                  <a:pt x="0" y="0"/>
                </a:moveTo>
                <a:lnTo>
                  <a:pt x="3815542" y="0"/>
                </a:lnTo>
                <a:lnTo>
                  <a:pt x="381554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xmlns="" val="23334406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E4DA"/>
        </a:solidFill>
        <a:effectLst/>
      </p:bgPr>
    </p:bg>
    <p:spTree>
      <p:nvGrpSpPr>
        <p:cNvPr id="1" name="">
          <a:extLst>
            <a:ext uri="{FF2B5EF4-FFF2-40B4-BE49-F238E27FC236}">
              <a16:creationId xmlns:a16="http://schemas.microsoft.com/office/drawing/2014/main" xmlns="" id="{FBC011FE-E1C0-B0D0-CD9F-01FE271C0186}"/>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E4B4A403-B265-1C5E-F41C-132F67D59C65}"/>
              </a:ext>
            </a:extLst>
          </p:cNvPr>
          <p:cNvSpPr/>
          <p:nvPr/>
        </p:nvSpPr>
        <p:spPr>
          <a:xfrm>
            <a:off x="319317" y="270645"/>
            <a:ext cx="1153884" cy="469582"/>
          </a:xfrm>
          <a:prstGeom prst="roundRect">
            <a:avLst/>
          </a:prstGeom>
          <a:solidFill>
            <a:schemeClr val="bg2">
              <a:lumMod val="5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i="1">
                <a:solidFill>
                  <a:schemeClr val="tx2"/>
                </a:solidFill>
              </a:rPr>
              <a:t>Ví dụ</a:t>
            </a:r>
          </a:p>
        </p:txBody>
      </p:sp>
      <p:sp>
        <p:nvSpPr>
          <p:cNvPr id="13" name="Rectangle 12">
            <a:extLst>
              <a:ext uri="{FF2B5EF4-FFF2-40B4-BE49-F238E27FC236}">
                <a16:creationId xmlns:a16="http://schemas.microsoft.com/office/drawing/2014/main" xmlns="" id="{D2D34A1C-B402-F7D3-C73E-BCD5A81FC4FC}"/>
              </a:ext>
            </a:extLst>
          </p:cNvPr>
          <p:cNvSpPr/>
          <p:nvPr/>
        </p:nvSpPr>
        <p:spPr>
          <a:xfrm>
            <a:off x="2881085" y="1052286"/>
            <a:ext cx="3381829" cy="653141"/>
          </a:xfrm>
          <a:prstGeom prst="rect">
            <a:avLst/>
          </a:prstGeom>
          <a:solidFill>
            <a:srgbClr val="C2EAF2"/>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000000"/>
                </a:solidFill>
              </a:rPr>
              <a:t>Phân tích thị trường </a:t>
            </a:r>
          </a:p>
        </p:txBody>
      </p:sp>
      <p:sp>
        <p:nvSpPr>
          <p:cNvPr id="14" name="Rectangle: Rounded Corners 13">
            <a:extLst>
              <a:ext uri="{FF2B5EF4-FFF2-40B4-BE49-F238E27FC236}">
                <a16:creationId xmlns:a16="http://schemas.microsoft.com/office/drawing/2014/main" xmlns="" id="{F62B15F6-CB05-3752-193D-94EBE824D4CE}"/>
              </a:ext>
            </a:extLst>
          </p:cNvPr>
          <p:cNvSpPr/>
          <p:nvPr/>
        </p:nvSpPr>
        <p:spPr>
          <a:xfrm>
            <a:off x="319317" y="2407555"/>
            <a:ext cx="1886858" cy="2155372"/>
          </a:xfrm>
          <a:prstGeom prst="roundRect">
            <a:avLst>
              <a:gd name="adj" fmla="val 9859"/>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Ai là người có nhu cầu về sản phẩm? </a:t>
            </a:r>
          </a:p>
        </p:txBody>
      </p:sp>
      <p:sp>
        <p:nvSpPr>
          <p:cNvPr id="15" name="Rectangle: Rounded Corners 14">
            <a:extLst>
              <a:ext uri="{FF2B5EF4-FFF2-40B4-BE49-F238E27FC236}">
                <a16:creationId xmlns:a16="http://schemas.microsoft.com/office/drawing/2014/main" xmlns="" id="{4C3A2AA7-A07A-D529-BDBB-4F67D9E76FE1}"/>
              </a:ext>
            </a:extLst>
          </p:cNvPr>
          <p:cNvSpPr/>
          <p:nvPr/>
        </p:nvSpPr>
        <p:spPr>
          <a:xfrm>
            <a:off x="2503716" y="2407555"/>
            <a:ext cx="1886858" cy="2155372"/>
          </a:xfrm>
          <a:prstGeom prst="roundRect">
            <a:avLst>
              <a:gd name="adj" fmla="val 9859"/>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Tại sao có nhu cầu đó?</a:t>
            </a:r>
          </a:p>
        </p:txBody>
      </p:sp>
      <p:sp>
        <p:nvSpPr>
          <p:cNvPr id="16" name="Rectangle: Rounded Corners 15">
            <a:extLst>
              <a:ext uri="{FF2B5EF4-FFF2-40B4-BE49-F238E27FC236}">
                <a16:creationId xmlns:a16="http://schemas.microsoft.com/office/drawing/2014/main" xmlns="" id="{485F727C-641D-9C81-EDF7-6024B129B311}"/>
              </a:ext>
            </a:extLst>
          </p:cNvPr>
          <p:cNvSpPr/>
          <p:nvPr/>
        </p:nvSpPr>
        <p:spPr>
          <a:xfrm>
            <a:off x="4753427" y="2407555"/>
            <a:ext cx="1886858" cy="2155372"/>
          </a:xfrm>
          <a:prstGeom prst="roundRect">
            <a:avLst>
              <a:gd name="adj" fmla="val 9859"/>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Lượng cầu là bao nhiêu? </a:t>
            </a:r>
          </a:p>
        </p:txBody>
      </p:sp>
      <p:sp>
        <p:nvSpPr>
          <p:cNvPr id="17" name="Rectangle: Rounded Corners 16">
            <a:extLst>
              <a:ext uri="{FF2B5EF4-FFF2-40B4-BE49-F238E27FC236}">
                <a16:creationId xmlns:a16="http://schemas.microsoft.com/office/drawing/2014/main" xmlns="" id="{F5355D58-89D9-A6D1-6F6E-21CB65FD2CE7}"/>
              </a:ext>
            </a:extLst>
          </p:cNvPr>
          <p:cNvSpPr/>
          <p:nvPr/>
        </p:nvSpPr>
        <p:spPr>
          <a:xfrm>
            <a:off x="6937825" y="2407555"/>
            <a:ext cx="1886858" cy="2155372"/>
          </a:xfrm>
          <a:prstGeom prst="roundRect">
            <a:avLst>
              <a:gd name="adj" fmla="val 9859"/>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rPr>
              <a:t>Doanh nghiệp có thể đáp ứng được ba nhiêu? </a:t>
            </a:r>
          </a:p>
        </p:txBody>
      </p:sp>
      <p:cxnSp>
        <p:nvCxnSpPr>
          <p:cNvPr id="19" name="Straight Connector 18">
            <a:extLst>
              <a:ext uri="{FF2B5EF4-FFF2-40B4-BE49-F238E27FC236}">
                <a16:creationId xmlns:a16="http://schemas.microsoft.com/office/drawing/2014/main" xmlns="" id="{18E6E189-BD07-BD79-E66C-2EE98ADFBA28}"/>
              </a:ext>
            </a:extLst>
          </p:cNvPr>
          <p:cNvCxnSpPr>
            <a:stCxn id="13" idx="2"/>
            <a:endCxn id="14" idx="0"/>
          </p:cNvCxnSpPr>
          <p:nvPr/>
        </p:nvCxnSpPr>
        <p:spPr>
          <a:xfrm rot="5400000">
            <a:off x="2566309" y="401864"/>
            <a:ext cx="702128" cy="3309254"/>
          </a:xfrm>
          <a:prstGeom prst="curvedConnector3">
            <a:avLst>
              <a:gd name="adj1"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C2F9024-20ED-C9AA-BE1F-4DD95D17A39E}"/>
              </a:ext>
            </a:extLst>
          </p:cNvPr>
          <p:cNvCxnSpPr>
            <a:cxnSpLocks/>
            <a:stCxn id="13" idx="2"/>
            <a:endCxn id="15" idx="0"/>
          </p:cNvCxnSpPr>
          <p:nvPr/>
        </p:nvCxnSpPr>
        <p:spPr>
          <a:xfrm rot="5400000">
            <a:off x="3658509" y="1494064"/>
            <a:ext cx="702128" cy="1124855"/>
          </a:xfrm>
          <a:prstGeom prst="curvedConnector3">
            <a:avLst>
              <a:gd name="adj1"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64F2EE9A-ECBE-5560-CA85-2710BBF5A126}"/>
              </a:ext>
            </a:extLst>
          </p:cNvPr>
          <p:cNvCxnSpPr>
            <a:cxnSpLocks/>
            <a:stCxn id="13" idx="2"/>
            <a:endCxn id="16" idx="0"/>
          </p:cNvCxnSpPr>
          <p:nvPr/>
        </p:nvCxnSpPr>
        <p:spPr>
          <a:xfrm rot="16200000" flipH="1">
            <a:off x="4783364" y="1494063"/>
            <a:ext cx="702128" cy="1124856"/>
          </a:xfrm>
          <a:prstGeom prst="curvedConnector3">
            <a:avLst>
              <a:gd name="adj1"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171C20A6-BF81-8A9E-4C36-D253A6D8E90F}"/>
              </a:ext>
            </a:extLst>
          </p:cNvPr>
          <p:cNvCxnSpPr>
            <a:cxnSpLocks/>
            <a:stCxn id="13" idx="2"/>
            <a:endCxn id="17" idx="0"/>
          </p:cNvCxnSpPr>
          <p:nvPr/>
        </p:nvCxnSpPr>
        <p:spPr>
          <a:xfrm rot="16200000" flipH="1">
            <a:off x="5875563" y="401864"/>
            <a:ext cx="702128" cy="3309254"/>
          </a:xfrm>
          <a:prstGeom prst="curvedConnector3">
            <a:avLst>
              <a:gd name="adj1" fmla="val 50000"/>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757661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500"/>
                                        <p:tgtEl>
                                          <p:spTgt spid="20"/>
                                        </p:tgtEl>
                                      </p:cBhvr>
                                    </p:animEffect>
                                  </p:childTnLst>
                                </p:cTn>
                              </p:par>
                              <p:par>
                                <p:cTn id="21" presetID="22" presetClass="entr" presetSubtype="1"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par>
                                <p:cTn id="24" presetID="22" presetClass="entr" presetSubtype="1"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up)">
                                      <p:cBhvr>
                                        <p:cTn id="26" dur="500"/>
                                        <p:tgtEl>
                                          <p:spTgt spid="26"/>
                                        </p:tgtEl>
                                      </p:cBhvr>
                                    </p:animEffect>
                                  </p:childTnLst>
                                </p:cTn>
                              </p:par>
                            </p:childTnLst>
                          </p:cTn>
                        </p:par>
                        <p:par>
                          <p:cTn id="27" fill="hold">
                            <p:stCondLst>
                              <p:cond delay="100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up)">
                                      <p:cBhvr>
                                        <p:cTn id="36" dur="500"/>
                                        <p:tgtEl>
                                          <p:spTgt spid="16"/>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E4DA"/>
        </a:solidFill>
        <a:effectLst/>
      </p:bgPr>
    </p:bg>
    <p:spTree>
      <p:nvGrpSpPr>
        <p:cNvPr id="1" name="">
          <a:extLst>
            <a:ext uri="{FF2B5EF4-FFF2-40B4-BE49-F238E27FC236}">
              <a16:creationId xmlns:a16="http://schemas.microsoft.com/office/drawing/2014/main" xmlns="" id="{FBC011FE-E1C0-B0D0-CD9F-01FE271C0186}"/>
            </a:ext>
          </a:extLst>
        </p:cNvPr>
        <p:cNvGrpSpPr/>
        <p:nvPr/>
      </p:nvGrpSpPr>
      <p:grpSpPr>
        <a:xfrm>
          <a:off x="0" y="0"/>
          <a:ext cx="0" cy="0"/>
          <a:chOff x="0" y="0"/>
          <a:chExt cx="0" cy="0"/>
        </a:xfrm>
      </p:grpSpPr>
      <p:sp>
        <p:nvSpPr>
          <p:cNvPr id="2" name="Arrow: Pentagon 1">
            <a:extLst>
              <a:ext uri="{FF2B5EF4-FFF2-40B4-BE49-F238E27FC236}">
                <a16:creationId xmlns:a16="http://schemas.microsoft.com/office/drawing/2014/main" xmlns="" id="{A81A0F27-DA76-9CC6-071F-6673B1963C5F}"/>
              </a:ext>
            </a:extLst>
          </p:cNvPr>
          <p:cNvSpPr/>
          <p:nvPr/>
        </p:nvSpPr>
        <p:spPr>
          <a:xfrm>
            <a:off x="-72572" y="275773"/>
            <a:ext cx="5878286" cy="544286"/>
          </a:xfrm>
          <a:prstGeom prst="homePlate">
            <a:avLst/>
          </a:prstGeom>
          <a:solidFill>
            <a:schemeClr val="tx2"/>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000000"/>
                </a:solidFill>
                <a:effectLst/>
                <a:uLnTx/>
                <a:uFillTx/>
                <a:latin typeface="Arial"/>
                <a:ea typeface="+mn-ea"/>
                <a:cs typeface="+mn-cs"/>
                <a:sym typeface="Arial"/>
              </a:rPr>
              <a:t>Bước </a:t>
            </a:r>
            <a:r>
              <a:rPr lang="en-US" sz="2100" b="1">
                <a:solidFill>
                  <a:srgbClr val="000000"/>
                </a:solidFill>
                <a:latin typeface="Arial"/>
              </a:rPr>
              <a:t>4</a:t>
            </a:r>
            <a:r>
              <a:rPr kumimoji="0" lang="en-US" sz="2100" b="1" i="0" u="none" strike="noStrike" kern="0" cap="none" spc="0" normalizeH="0" baseline="0" noProof="0">
                <a:ln>
                  <a:noFill/>
                </a:ln>
                <a:solidFill>
                  <a:srgbClr val="000000"/>
                </a:solidFill>
                <a:effectLst/>
                <a:uLnTx/>
                <a:uFillTx/>
                <a:latin typeface="Arial"/>
                <a:ea typeface="+mn-ea"/>
                <a:cs typeface="+mn-cs"/>
                <a:sym typeface="Arial"/>
              </a:rPr>
              <a:t>. Xác định chiến lược kinh doanh</a:t>
            </a:r>
          </a:p>
        </p:txBody>
      </p:sp>
      <p:sp>
        <p:nvSpPr>
          <p:cNvPr id="4" name="TextBox 3">
            <a:extLst>
              <a:ext uri="{FF2B5EF4-FFF2-40B4-BE49-F238E27FC236}">
                <a16:creationId xmlns:a16="http://schemas.microsoft.com/office/drawing/2014/main" xmlns="" id="{DB3F56B4-F4D3-030D-EFAD-632C185BDD3F}"/>
              </a:ext>
            </a:extLst>
          </p:cNvPr>
          <p:cNvSpPr txBox="1"/>
          <p:nvPr/>
        </p:nvSpPr>
        <p:spPr>
          <a:xfrm>
            <a:off x="370116" y="1066507"/>
            <a:ext cx="4666341" cy="3728649"/>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Là nội dung cơ bản của một kế hoạch kinh doanh gồm một chuỗi các biện pháp, cách thức của chủ thể kinh doanh nhằm đạt được hiệu quả tối ưu.</a:t>
            </a:r>
          </a:p>
          <a:p>
            <a:pPr marL="342900" indent="-342900" algn="just">
              <a:lnSpc>
                <a:spcPct val="150000"/>
              </a:lnSpc>
              <a:buFont typeface="Wingdings" panose="05000000000000000000" pitchFamily="2" charset="2"/>
              <a:buChar char="§"/>
            </a:pPr>
            <a:r>
              <a:rPr lang="vi-VN" sz="2000"/>
              <a:t>Tác động trực tiếp các kế hoạch kinh doanh cụ thể trong nội bộ đơn vị kinh doanh.</a:t>
            </a:r>
          </a:p>
        </p:txBody>
      </p:sp>
      <p:sp>
        <p:nvSpPr>
          <p:cNvPr id="5" name="Freeform 5">
            <a:extLst>
              <a:ext uri="{FF2B5EF4-FFF2-40B4-BE49-F238E27FC236}">
                <a16:creationId xmlns:a16="http://schemas.microsoft.com/office/drawing/2014/main" xmlns="" id="{D393722F-8025-BFEF-D78E-4F4F753F5892}"/>
              </a:ext>
            </a:extLst>
          </p:cNvPr>
          <p:cNvSpPr/>
          <p:nvPr/>
        </p:nvSpPr>
        <p:spPr>
          <a:xfrm>
            <a:off x="5246917" y="1683657"/>
            <a:ext cx="3730169" cy="3525157"/>
          </a:xfrm>
          <a:custGeom>
            <a:avLst/>
            <a:gdLst/>
            <a:ahLst/>
            <a:cxnLst/>
            <a:rect l="l" t="t" r="r" b="b"/>
            <a:pathLst>
              <a:path w="4794788" h="4114800">
                <a:moveTo>
                  <a:pt x="0" y="0"/>
                </a:moveTo>
                <a:lnTo>
                  <a:pt x="4794788" y="0"/>
                </a:lnTo>
                <a:lnTo>
                  <a:pt x="4794788"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xmlns="" val="1626142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par>
                                <p:cTn id="14" presetID="22" presetClass="entr" presetSubtype="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up)">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E4DA"/>
        </a:solidFill>
        <a:effectLst/>
      </p:bgPr>
    </p:bg>
    <p:spTree>
      <p:nvGrpSpPr>
        <p:cNvPr id="1" name="">
          <a:extLst>
            <a:ext uri="{FF2B5EF4-FFF2-40B4-BE49-F238E27FC236}">
              <a16:creationId xmlns:a16="http://schemas.microsoft.com/office/drawing/2014/main" xmlns="" id="{FBC011FE-E1C0-B0D0-CD9F-01FE271C0186}"/>
            </a:ext>
          </a:extLst>
        </p:cNvPr>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E4B4A403-B265-1C5E-F41C-132F67D59C65}"/>
              </a:ext>
            </a:extLst>
          </p:cNvPr>
          <p:cNvSpPr/>
          <p:nvPr/>
        </p:nvSpPr>
        <p:spPr>
          <a:xfrm>
            <a:off x="319317" y="270645"/>
            <a:ext cx="1153884" cy="469582"/>
          </a:xfrm>
          <a:prstGeom prst="roundRect">
            <a:avLst/>
          </a:prstGeom>
          <a:solidFill>
            <a:schemeClr val="bg2">
              <a:lumMod val="5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i="1">
                <a:solidFill>
                  <a:schemeClr val="tx2"/>
                </a:solidFill>
              </a:rPr>
              <a:t>Ví dụ</a:t>
            </a:r>
          </a:p>
        </p:txBody>
      </p:sp>
      <p:grpSp>
        <p:nvGrpSpPr>
          <p:cNvPr id="3" name="Group 2">
            <a:extLst>
              <a:ext uri="{FF2B5EF4-FFF2-40B4-BE49-F238E27FC236}">
                <a16:creationId xmlns:a16="http://schemas.microsoft.com/office/drawing/2014/main" xmlns="" id="{D2647476-0AE2-3633-947E-C017D53A1324}"/>
              </a:ext>
            </a:extLst>
          </p:cNvPr>
          <p:cNvGrpSpPr/>
          <p:nvPr/>
        </p:nvGrpSpPr>
        <p:grpSpPr>
          <a:xfrm>
            <a:off x="4615545" y="1012380"/>
            <a:ext cx="4528455" cy="3676680"/>
            <a:chOff x="4147460" y="1339182"/>
            <a:chExt cx="4528455" cy="3676680"/>
          </a:xfrm>
        </p:grpSpPr>
        <p:pic>
          <p:nvPicPr>
            <p:cNvPr id="12290" name="Picture 2" descr="Dây chuyền đóng gói tự động">
              <a:extLst>
                <a:ext uri="{FF2B5EF4-FFF2-40B4-BE49-F238E27FC236}">
                  <a16:creationId xmlns:a16="http://schemas.microsoft.com/office/drawing/2014/main" xmlns="" id="{D892F9B2-04B5-E348-8D5D-F6C92FF2FADF}"/>
                </a:ext>
              </a:extLst>
            </p:cNvPr>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rcRect l="1172" t="8321" b="5172"/>
            <a:stretch/>
          </p:blipFill>
          <p:spPr bwMode="auto">
            <a:xfrm>
              <a:off x="4147460" y="1339182"/>
              <a:ext cx="4528455" cy="292791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a:extLst>
                <a:ext uri="{FF2B5EF4-FFF2-40B4-BE49-F238E27FC236}">
                  <a16:creationId xmlns:a16="http://schemas.microsoft.com/office/drawing/2014/main" xmlns="" id="{4EA563F8-5ABE-0F1C-688F-3303F7C35F4D}"/>
                </a:ext>
              </a:extLst>
            </p:cNvPr>
            <p:cNvSpPr txBox="1"/>
            <p:nvPr/>
          </p:nvSpPr>
          <p:spPr>
            <a:xfrm>
              <a:off x="4880428" y="4143828"/>
              <a:ext cx="2837543" cy="872034"/>
            </a:xfrm>
            <a:prstGeom prst="rect">
              <a:avLst/>
            </a:prstGeom>
            <a:noFill/>
          </p:spPr>
          <p:txBody>
            <a:bodyPr wrap="square" rtlCol="0">
              <a:spAutoFit/>
            </a:bodyPr>
            <a:lstStyle/>
            <a:p>
              <a:pPr algn="ctr">
                <a:lnSpc>
                  <a:spcPct val="150000"/>
                </a:lnSpc>
              </a:pPr>
              <a:r>
                <a:rPr lang="en-US" sz="1800" i="1">
                  <a:solidFill>
                    <a:srgbClr val="0070C0"/>
                  </a:solidFill>
                </a:rPr>
                <a:t>Mô phỏng dây chuyền đóng gói tự động </a:t>
              </a:r>
            </a:p>
          </p:txBody>
        </p:sp>
      </p:grpSp>
      <p:sp>
        <p:nvSpPr>
          <p:cNvPr id="5" name="TextBox 4">
            <a:extLst>
              <a:ext uri="{FF2B5EF4-FFF2-40B4-BE49-F238E27FC236}">
                <a16:creationId xmlns:a16="http://schemas.microsoft.com/office/drawing/2014/main" xmlns="" id="{23BA5400-4808-D977-64B1-B02FBBEED7A5}"/>
              </a:ext>
            </a:extLst>
          </p:cNvPr>
          <p:cNvSpPr txBox="1"/>
          <p:nvPr/>
        </p:nvSpPr>
        <p:spPr>
          <a:xfrm>
            <a:off x="319317" y="1012380"/>
            <a:ext cx="4332514" cy="3728649"/>
          </a:xfrm>
          <a:prstGeom prst="rect">
            <a:avLst/>
          </a:prstGeom>
          <a:noFill/>
        </p:spPr>
        <p:txBody>
          <a:bodyPr wrap="square">
            <a:spAutoFit/>
          </a:bodyPr>
          <a:lstStyle/>
          <a:p>
            <a:pPr algn="just">
              <a:lnSpc>
                <a:spcPct val="150000"/>
              </a:lnSpc>
            </a:pPr>
            <a:r>
              <a:rPr lang="vi-VN" sz="2000"/>
              <a:t>Một đơn vị dự định kinh doanh thực phẩm chế biến bằng dây chuyền đóng gói hiện đại cần xây dựng kế hoạch tài chính cụ thể: tiền thuê nhà xưởng, mua máy móc,... Sau khi đã quyết định các phương án và kế hoạch phụ trợ cần phải lượng hóa bằng các ngân quỹ.</a:t>
            </a:r>
            <a:endParaRPr lang="en-US" sz="2000"/>
          </a:p>
        </p:txBody>
      </p:sp>
    </p:spTree>
    <p:extLst>
      <p:ext uri="{BB962C8B-B14F-4D97-AF65-F5344CB8AC3E}">
        <p14:creationId xmlns:p14="http://schemas.microsoft.com/office/powerpoint/2010/main" xmlns="" val="41924842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par>
                                <p:cTn id="14" presetID="22" presetClass="entr" presetSubtype="1"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E4DA"/>
        </a:solidFill>
        <a:effectLst/>
      </p:bgPr>
    </p:bg>
    <p:spTree>
      <p:nvGrpSpPr>
        <p:cNvPr id="1" name="">
          <a:extLst>
            <a:ext uri="{FF2B5EF4-FFF2-40B4-BE49-F238E27FC236}">
              <a16:creationId xmlns:a16="http://schemas.microsoft.com/office/drawing/2014/main" xmlns="" id="{FBC011FE-E1C0-B0D0-CD9F-01FE271C0186}"/>
            </a:ext>
          </a:extLst>
        </p:cNvPr>
        <p:cNvGrpSpPr/>
        <p:nvPr/>
      </p:nvGrpSpPr>
      <p:grpSpPr>
        <a:xfrm>
          <a:off x="0" y="0"/>
          <a:ext cx="0" cy="0"/>
          <a:chOff x="0" y="0"/>
          <a:chExt cx="0" cy="0"/>
        </a:xfrm>
      </p:grpSpPr>
      <p:sp>
        <p:nvSpPr>
          <p:cNvPr id="2" name="Arrow: Pentagon 1">
            <a:extLst>
              <a:ext uri="{FF2B5EF4-FFF2-40B4-BE49-F238E27FC236}">
                <a16:creationId xmlns:a16="http://schemas.microsoft.com/office/drawing/2014/main" xmlns="" id="{A81A0F27-DA76-9CC6-071F-6673B1963C5F}"/>
              </a:ext>
            </a:extLst>
          </p:cNvPr>
          <p:cNvSpPr/>
          <p:nvPr/>
        </p:nvSpPr>
        <p:spPr>
          <a:xfrm>
            <a:off x="-72572" y="275773"/>
            <a:ext cx="8215086" cy="544286"/>
          </a:xfrm>
          <a:prstGeom prst="homePlate">
            <a:avLst/>
          </a:prstGeom>
          <a:solidFill>
            <a:schemeClr val="tx2"/>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a:ln>
                  <a:noFill/>
                </a:ln>
                <a:solidFill>
                  <a:srgbClr val="000000"/>
                </a:solidFill>
                <a:effectLst/>
                <a:uLnTx/>
                <a:uFillTx/>
                <a:latin typeface="Arial"/>
                <a:ea typeface="+mn-ea"/>
                <a:cs typeface="+mn-cs"/>
                <a:sym typeface="Arial"/>
              </a:rPr>
              <a:t>Bước </a:t>
            </a:r>
            <a:r>
              <a:rPr lang="en-US" sz="2100" b="1">
                <a:solidFill>
                  <a:srgbClr val="000000"/>
                </a:solidFill>
                <a:latin typeface="Arial"/>
              </a:rPr>
              <a:t>5</a:t>
            </a:r>
            <a:r>
              <a:rPr kumimoji="0" lang="en-US" sz="2100" b="1" i="0" u="none" strike="noStrike" kern="0" cap="none" spc="0" normalizeH="0" baseline="0" noProof="0">
                <a:ln>
                  <a:noFill/>
                </a:ln>
                <a:solidFill>
                  <a:srgbClr val="000000"/>
                </a:solidFill>
                <a:effectLst/>
                <a:uLnTx/>
                <a:uFillTx/>
                <a:latin typeface="Arial"/>
                <a:ea typeface="+mn-ea"/>
                <a:cs typeface="+mn-cs"/>
                <a:sym typeface="Arial"/>
              </a:rPr>
              <a:t>. Đánh giá cơ hội, rủi ro tiềm ẩn và biện pháp xử lí</a:t>
            </a:r>
          </a:p>
        </p:txBody>
      </p:sp>
      <p:sp>
        <p:nvSpPr>
          <p:cNvPr id="4" name="TextBox 3">
            <a:extLst>
              <a:ext uri="{FF2B5EF4-FFF2-40B4-BE49-F238E27FC236}">
                <a16:creationId xmlns:a16="http://schemas.microsoft.com/office/drawing/2014/main" xmlns="" id="{DB3F56B4-F4D3-030D-EFAD-632C185BDD3F}"/>
              </a:ext>
            </a:extLst>
          </p:cNvPr>
          <p:cNvSpPr txBox="1"/>
          <p:nvPr/>
        </p:nvSpPr>
        <p:spPr>
          <a:xfrm>
            <a:off x="355601" y="1015707"/>
            <a:ext cx="8432798" cy="958660"/>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
              <a:tabLst/>
              <a:defRPr/>
            </a:pPr>
            <a:r>
              <a:rPr kumimoji="0" lang="vi-VN" sz="2000" b="0" i="0" u="none" strike="noStrike" kern="0" cap="none" spc="0" normalizeH="0" baseline="0" noProof="0">
                <a:ln>
                  <a:noFill/>
                </a:ln>
                <a:solidFill>
                  <a:srgbClr val="000000"/>
                </a:solidFill>
                <a:effectLst/>
                <a:uLnTx/>
                <a:uFillTx/>
                <a:latin typeface="Arial"/>
                <a:cs typeface="Arial"/>
                <a:sym typeface="Arial"/>
              </a:rPr>
              <a:t>Xác định được cơ hội và rủi ro có thể gặp để đưa ra được các biện pháp xử lí phù hợp.</a:t>
            </a:r>
          </a:p>
        </p:txBody>
      </p:sp>
      <p:sp>
        <p:nvSpPr>
          <p:cNvPr id="3" name="Rectangle: Rounded Corners 2">
            <a:extLst>
              <a:ext uri="{FF2B5EF4-FFF2-40B4-BE49-F238E27FC236}">
                <a16:creationId xmlns:a16="http://schemas.microsoft.com/office/drawing/2014/main" xmlns="" id="{C0EA0E0A-4150-80C5-37DB-00165ABC7B42}"/>
              </a:ext>
            </a:extLst>
          </p:cNvPr>
          <p:cNvSpPr/>
          <p:nvPr/>
        </p:nvSpPr>
        <p:spPr>
          <a:xfrm>
            <a:off x="355601" y="2170015"/>
            <a:ext cx="1153884" cy="469582"/>
          </a:xfrm>
          <a:prstGeom prst="roundRect">
            <a:avLst/>
          </a:prstGeom>
          <a:solidFill>
            <a:schemeClr val="bg2">
              <a:lumMod val="50000"/>
            </a:schemeClr>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i="1">
                <a:solidFill>
                  <a:schemeClr val="tx2"/>
                </a:solidFill>
              </a:rPr>
              <a:t>Ví dụ</a:t>
            </a:r>
          </a:p>
        </p:txBody>
      </p:sp>
      <p:sp>
        <p:nvSpPr>
          <p:cNvPr id="6" name="TextBox 5">
            <a:extLst>
              <a:ext uri="{FF2B5EF4-FFF2-40B4-BE49-F238E27FC236}">
                <a16:creationId xmlns:a16="http://schemas.microsoft.com/office/drawing/2014/main" xmlns="" id="{AC626473-72CC-0C91-7884-12C49F4311A3}"/>
              </a:ext>
            </a:extLst>
          </p:cNvPr>
          <p:cNvSpPr txBox="1"/>
          <p:nvPr/>
        </p:nvSpPr>
        <p:spPr>
          <a:xfrm>
            <a:off x="355601" y="2886045"/>
            <a:ext cx="4317999" cy="1881990"/>
          </a:xfrm>
          <a:prstGeom prst="rect">
            <a:avLst/>
          </a:prstGeom>
          <a:noFill/>
        </p:spPr>
        <p:txBody>
          <a:bodyPr wrap="square">
            <a:spAutoFit/>
          </a:bodyPr>
          <a:lstStyle/>
          <a:p>
            <a:pPr algn="just">
              <a:lnSpc>
                <a:spcPct val="150000"/>
              </a:lnSpc>
            </a:pPr>
            <a:r>
              <a:rPr lang="vi-VN" sz="2000"/>
              <a:t>Rủi ro về kĩ thuật và vận hành khi công nghệ và thiết bị không thể vận hành và bảo dưỡng phù hợp như thiết kế ban đầu.</a:t>
            </a:r>
            <a:endParaRPr lang="en-US" sz="2000"/>
          </a:p>
        </p:txBody>
      </p:sp>
      <p:pic>
        <p:nvPicPr>
          <p:cNvPr id="14338" name="Picture 2" descr="Kiểm soát rủi ro trong sản xuất với quy trình 5 bước">
            <a:extLst>
              <a:ext uri="{FF2B5EF4-FFF2-40B4-BE49-F238E27FC236}">
                <a16:creationId xmlns:a16="http://schemas.microsoft.com/office/drawing/2014/main" xmlns="" id="{DC58C112-3461-A95D-BBBD-1D76F96AD7D1}"/>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2048" r="6592"/>
          <a:stretch/>
        </p:blipFill>
        <p:spPr bwMode="auto">
          <a:xfrm>
            <a:off x="4982477" y="1705430"/>
            <a:ext cx="3929294" cy="3220356"/>
          </a:xfrm>
          <a:prstGeom prst="roundRect">
            <a:avLst>
              <a:gd name="adj" fmla="val 12611"/>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31256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par>
                                <p:cTn id="22" presetID="22" presetClass="entr" presetSubtype="1" fill="hold" nodeType="withEffect">
                                  <p:stCondLst>
                                    <p:cond delay="0"/>
                                  </p:stCondLst>
                                  <p:childTnLst>
                                    <p:set>
                                      <p:cBhvr>
                                        <p:cTn id="23" dur="1" fill="hold">
                                          <p:stCondLst>
                                            <p:cond delay="0"/>
                                          </p:stCondLst>
                                        </p:cTn>
                                        <p:tgtEl>
                                          <p:spTgt spid="14338"/>
                                        </p:tgtEl>
                                        <p:attrNameLst>
                                          <p:attrName>style.visibility</p:attrName>
                                        </p:attrNameLst>
                                      </p:cBhvr>
                                      <p:to>
                                        <p:strVal val="visible"/>
                                      </p:to>
                                    </p:set>
                                    <p:animEffect transition="in" filter="wipe(up)">
                                      <p:cBhvr>
                                        <p:cTn id="24"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70">
          <a:extLst>
            <a:ext uri="{FF2B5EF4-FFF2-40B4-BE49-F238E27FC236}">
              <a16:creationId xmlns:a16="http://schemas.microsoft.com/office/drawing/2014/main" xmlns="" id="{F35831E6-29AC-CB3D-FE64-E4AA48C68B3E}"/>
            </a:ext>
          </a:extLst>
        </p:cNvPr>
        <p:cNvGrpSpPr/>
        <p:nvPr/>
      </p:nvGrpSpPr>
      <p:grpSpPr>
        <a:xfrm>
          <a:off x="0" y="0"/>
          <a:ext cx="0" cy="0"/>
          <a:chOff x="0" y="0"/>
          <a:chExt cx="0" cy="0"/>
        </a:xfrm>
      </p:grpSpPr>
      <p:grpSp>
        <p:nvGrpSpPr>
          <p:cNvPr id="1374" name="Google Shape;1374;p44">
            <a:extLst>
              <a:ext uri="{FF2B5EF4-FFF2-40B4-BE49-F238E27FC236}">
                <a16:creationId xmlns:a16="http://schemas.microsoft.com/office/drawing/2014/main" xmlns="" id="{7A406614-4E82-A60B-4835-20BDE61ED770}"/>
              </a:ext>
            </a:extLst>
          </p:cNvPr>
          <p:cNvGrpSpPr/>
          <p:nvPr/>
        </p:nvGrpSpPr>
        <p:grpSpPr>
          <a:xfrm>
            <a:off x="-494207" y="3073320"/>
            <a:ext cx="2272208" cy="1805683"/>
            <a:chOff x="-726437" y="2062156"/>
            <a:chExt cx="3215863" cy="2555589"/>
          </a:xfrm>
        </p:grpSpPr>
        <p:grpSp>
          <p:nvGrpSpPr>
            <p:cNvPr id="1375" name="Google Shape;1375;p44">
              <a:extLst>
                <a:ext uri="{FF2B5EF4-FFF2-40B4-BE49-F238E27FC236}">
                  <a16:creationId xmlns:a16="http://schemas.microsoft.com/office/drawing/2014/main" xmlns="" id="{254C4ED1-F18E-6CBA-4E5F-346332F46D18}"/>
                </a:ext>
              </a:extLst>
            </p:cNvPr>
            <p:cNvGrpSpPr/>
            <p:nvPr/>
          </p:nvGrpSpPr>
          <p:grpSpPr>
            <a:xfrm>
              <a:off x="-726437" y="3800002"/>
              <a:ext cx="3215863" cy="817744"/>
              <a:chOff x="3384535" y="110672"/>
              <a:chExt cx="1718426" cy="436969"/>
            </a:xfrm>
          </p:grpSpPr>
          <p:sp>
            <p:nvSpPr>
              <p:cNvPr id="1376" name="Google Shape;1376;p44">
                <a:extLst>
                  <a:ext uri="{FF2B5EF4-FFF2-40B4-BE49-F238E27FC236}">
                    <a16:creationId xmlns:a16="http://schemas.microsoft.com/office/drawing/2014/main" xmlns="" id="{2FDA0456-2091-6E77-44B3-6ECC9359A997}"/>
                  </a:ext>
                </a:extLst>
              </p:cNvPr>
              <p:cNvSpPr/>
              <p:nvPr/>
            </p:nvSpPr>
            <p:spPr>
              <a:xfrm>
                <a:off x="3745223" y="110672"/>
                <a:ext cx="535350" cy="128270"/>
              </a:xfrm>
              <a:custGeom>
                <a:avLst/>
                <a:gdLst/>
                <a:ahLst/>
                <a:cxnLst/>
                <a:rect l="l" t="t" r="r" b="b"/>
                <a:pathLst>
                  <a:path w="20242" h="4850" extrusionOk="0">
                    <a:moveTo>
                      <a:pt x="1" y="1"/>
                    </a:moveTo>
                    <a:lnTo>
                      <a:pt x="1" y="4849"/>
                    </a:lnTo>
                    <a:lnTo>
                      <a:pt x="20241" y="4849"/>
                    </a:lnTo>
                    <a:lnTo>
                      <a:pt x="2024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7" name="Google Shape;1377;p44">
                <a:extLst>
                  <a:ext uri="{FF2B5EF4-FFF2-40B4-BE49-F238E27FC236}">
                    <a16:creationId xmlns:a16="http://schemas.microsoft.com/office/drawing/2014/main" xmlns="" id="{BD203165-2420-B354-FA6A-26B246257F9C}"/>
                  </a:ext>
                </a:extLst>
              </p:cNvPr>
              <p:cNvSpPr/>
              <p:nvPr/>
            </p:nvSpPr>
            <p:spPr>
              <a:xfrm>
                <a:off x="4214322" y="110884"/>
                <a:ext cx="569891" cy="127821"/>
              </a:xfrm>
              <a:custGeom>
                <a:avLst/>
                <a:gdLst/>
                <a:ahLst/>
                <a:cxnLst/>
                <a:rect l="l" t="t" r="r" b="b"/>
                <a:pathLst>
                  <a:path w="21548" h="4833" extrusionOk="0">
                    <a:moveTo>
                      <a:pt x="2418" y="0"/>
                    </a:moveTo>
                    <a:cubicBezTo>
                      <a:pt x="1083" y="0"/>
                      <a:pt x="1" y="1082"/>
                      <a:pt x="1" y="2417"/>
                    </a:cubicBezTo>
                    <a:cubicBezTo>
                      <a:pt x="1" y="3752"/>
                      <a:pt x="1083" y="4833"/>
                      <a:pt x="2418" y="4833"/>
                    </a:cubicBezTo>
                    <a:lnTo>
                      <a:pt x="21548" y="4833"/>
                    </a:lnTo>
                    <a:lnTo>
                      <a:pt x="2154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44">
                <a:extLst>
                  <a:ext uri="{FF2B5EF4-FFF2-40B4-BE49-F238E27FC236}">
                    <a16:creationId xmlns:a16="http://schemas.microsoft.com/office/drawing/2014/main" xmlns="" id="{422388A1-3391-F97F-3BBE-08E117EDBBF9}"/>
                  </a:ext>
                </a:extLst>
              </p:cNvPr>
              <p:cNvSpPr/>
              <p:nvPr/>
            </p:nvSpPr>
            <p:spPr>
              <a:xfrm>
                <a:off x="4239077" y="135586"/>
                <a:ext cx="520407" cy="78417"/>
              </a:xfrm>
              <a:custGeom>
                <a:avLst/>
                <a:gdLst/>
                <a:ahLst/>
                <a:cxnLst/>
                <a:rect l="l" t="t" r="r" b="b"/>
                <a:pathLst>
                  <a:path w="19677" h="2965" extrusionOk="0">
                    <a:moveTo>
                      <a:pt x="1482" y="1"/>
                    </a:moveTo>
                    <a:cubicBezTo>
                      <a:pt x="664" y="1"/>
                      <a:pt x="1" y="664"/>
                      <a:pt x="1" y="1483"/>
                    </a:cubicBezTo>
                    <a:cubicBezTo>
                      <a:pt x="1" y="2301"/>
                      <a:pt x="664" y="2964"/>
                      <a:pt x="1482" y="2964"/>
                    </a:cubicBezTo>
                    <a:lnTo>
                      <a:pt x="19677" y="2964"/>
                    </a:lnTo>
                    <a:lnTo>
                      <a:pt x="1967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9" name="Google Shape;1379;p44">
                <a:extLst>
                  <a:ext uri="{FF2B5EF4-FFF2-40B4-BE49-F238E27FC236}">
                    <a16:creationId xmlns:a16="http://schemas.microsoft.com/office/drawing/2014/main" xmlns="" id="{73F1EFD8-D33B-C19E-ED89-BC1DD37CF74F}"/>
                  </a:ext>
                </a:extLst>
              </p:cNvPr>
              <p:cNvSpPr/>
              <p:nvPr/>
            </p:nvSpPr>
            <p:spPr>
              <a:xfrm>
                <a:off x="3463663" y="238863"/>
                <a:ext cx="1484128" cy="109387"/>
              </a:xfrm>
              <a:custGeom>
                <a:avLst/>
                <a:gdLst/>
                <a:ahLst/>
                <a:cxnLst/>
                <a:rect l="l" t="t" r="r" b="b"/>
                <a:pathLst>
                  <a:path w="56116" h="4136" extrusionOk="0">
                    <a:moveTo>
                      <a:pt x="1" y="0"/>
                    </a:moveTo>
                    <a:lnTo>
                      <a:pt x="1" y="4136"/>
                    </a:lnTo>
                    <a:lnTo>
                      <a:pt x="56115" y="4136"/>
                    </a:lnTo>
                    <a:lnTo>
                      <a:pt x="56115"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0" name="Google Shape;1380;p44">
                <a:extLst>
                  <a:ext uri="{FF2B5EF4-FFF2-40B4-BE49-F238E27FC236}">
                    <a16:creationId xmlns:a16="http://schemas.microsoft.com/office/drawing/2014/main" xmlns="" id="{A8243565-B7FB-89FC-0C7E-72B1D5D1D43C}"/>
                  </a:ext>
                </a:extLst>
              </p:cNvPr>
              <p:cNvSpPr/>
              <p:nvPr/>
            </p:nvSpPr>
            <p:spPr>
              <a:xfrm>
                <a:off x="3574160" y="277212"/>
                <a:ext cx="1280112" cy="36260"/>
              </a:xfrm>
              <a:custGeom>
                <a:avLst/>
                <a:gdLst/>
                <a:ahLst/>
                <a:cxnLst/>
                <a:rect l="l" t="t" r="r" b="b"/>
                <a:pathLst>
                  <a:path w="48402" h="1371" extrusionOk="0">
                    <a:moveTo>
                      <a:pt x="1" y="1"/>
                    </a:moveTo>
                    <a:lnTo>
                      <a:pt x="1" y="1370"/>
                    </a:lnTo>
                    <a:lnTo>
                      <a:pt x="48401" y="1370"/>
                    </a:lnTo>
                    <a:lnTo>
                      <a:pt x="48401" y="1"/>
                    </a:lnTo>
                    <a:close/>
                  </a:path>
                </a:pathLst>
              </a:custGeom>
              <a:solidFill>
                <a:srgbClr val="FFFFFF">
                  <a:alpha val="195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1" name="Google Shape;1381;p44">
                <a:extLst>
                  <a:ext uri="{FF2B5EF4-FFF2-40B4-BE49-F238E27FC236}">
                    <a16:creationId xmlns:a16="http://schemas.microsoft.com/office/drawing/2014/main" xmlns="" id="{0FFD3C16-E829-0048-C8D4-8DDA4DC8BBA7}"/>
                  </a:ext>
                </a:extLst>
              </p:cNvPr>
              <p:cNvSpPr/>
              <p:nvPr/>
            </p:nvSpPr>
            <p:spPr>
              <a:xfrm>
                <a:off x="3384535" y="347778"/>
                <a:ext cx="1718426" cy="199863"/>
              </a:xfrm>
              <a:custGeom>
                <a:avLst/>
                <a:gdLst/>
                <a:ahLst/>
                <a:cxnLst/>
                <a:rect l="l" t="t" r="r" b="b"/>
                <a:pathLst>
                  <a:path w="64975" h="11814" extrusionOk="0">
                    <a:moveTo>
                      <a:pt x="0" y="0"/>
                    </a:moveTo>
                    <a:lnTo>
                      <a:pt x="0" y="11814"/>
                    </a:lnTo>
                    <a:lnTo>
                      <a:pt x="64975" y="11814"/>
                    </a:lnTo>
                    <a:lnTo>
                      <a:pt x="6497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2" name="Google Shape;1382;p44">
                <a:extLst>
                  <a:ext uri="{FF2B5EF4-FFF2-40B4-BE49-F238E27FC236}">
                    <a16:creationId xmlns:a16="http://schemas.microsoft.com/office/drawing/2014/main" xmlns="" id="{B6918E97-F660-17D3-FD72-119AEF9F4C9F}"/>
                  </a:ext>
                </a:extLst>
              </p:cNvPr>
              <p:cNvSpPr/>
              <p:nvPr/>
            </p:nvSpPr>
            <p:spPr>
              <a:xfrm>
                <a:off x="3842392" y="372222"/>
                <a:ext cx="801491" cy="145964"/>
              </a:xfrm>
              <a:custGeom>
                <a:avLst/>
                <a:gdLst/>
                <a:ahLst/>
                <a:cxnLst/>
                <a:rect l="l" t="t" r="r" b="b"/>
                <a:pathLst>
                  <a:path w="30305" h="8628" extrusionOk="0">
                    <a:moveTo>
                      <a:pt x="30118" y="187"/>
                    </a:moveTo>
                    <a:lnTo>
                      <a:pt x="30118" y="8441"/>
                    </a:lnTo>
                    <a:lnTo>
                      <a:pt x="188" y="8441"/>
                    </a:lnTo>
                    <a:lnTo>
                      <a:pt x="188" y="187"/>
                    </a:lnTo>
                    <a:close/>
                    <a:moveTo>
                      <a:pt x="1" y="1"/>
                    </a:moveTo>
                    <a:lnTo>
                      <a:pt x="1" y="8628"/>
                    </a:lnTo>
                    <a:lnTo>
                      <a:pt x="30305" y="8628"/>
                    </a:lnTo>
                    <a:lnTo>
                      <a:pt x="30305" y="1"/>
                    </a:ln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3" name="Google Shape;1383;p44">
                <a:extLst>
                  <a:ext uri="{FF2B5EF4-FFF2-40B4-BE49-F238E27FC236}">
                    <a16:creationId xmlns:a16="http://schemas.microsoft.com/office/drawing/2014/main" xmlns="" id="{42B14F78-B05C-3782-F362-9B835609D28D}"/>
                  </a:ext>
                </a:extLst>
              </p:cNvPr>
              <p:cNvSpPr/>
              <p:nvPr/>
            </p:nvSpPr>
            <p:spPr>
              <a:xfrm>
                <a:off x="3869607" y="389612"/>
                <a:ext cx="747089" cy="111182"/>
              </a:xfrm>
              <a:custGeom>
                <a:avLst/>
                <a:gdLst/>
                <a:ahLst/>
                <a:cxnLst/>
                <a:rect l="l" t="t" r="r" b="b"/>
                <a:pathLst>
                  <a:path w="28248" h="6572" extrusionOk="0">
                    <a:moveTo>
                      <a:pt x="0" y="1"/>
                    </a:moveTo>
                    <a:lnTo>
                      <a:pt x="0" y="6572"/>
                    </a:lnTo>
                    <a:lnTo>
                      <a:pt x="28247" y="6572"/>
                    </a:lnTo>
                    <a:lnTo>
                      <a:pt x="28247" y="1"/>
                    </a:ln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4" name="Google Shape;1384;p44">
                <a:extLst>
                  <a:ext uri="{FF2B5EF4-FFF2-40B4-BE49-F238E27FC236}">
                    <a16:creationId xmlns:a16="http://schemas.microsoft.com/office/drawing/2014/main" xmlns="" id="{9FC7EBE1-BBCA-CA62-FC3E-37F41FE3C17F}"/>
                  </a:ext>
                </a:extLst>
              </p:cNvPr>
              <p:cNvSpPr/>
              <p:nvPr/>
            </p:nvSpPr>
            <p:spPr>
              <a:xfrm>
                <a:off x="3569879" y="347778"/>
                <a:ext cx="44538" cy="199863"/>
              </a:xfrm>
              <a:custGeom>
                <a:avLst/>
                <a:gdLst/>
                <a:ahLst/>
                <a:cxnLst/>
                <a:rect l="l" t="t" r="r" b="b"/>
                <a:pathLst>
                  <a:path w="1684" h="11814" extrusionOk="0">
                    <a:moveTo>
                      <a:pt x="1" y="0"/>
                    </a:moveTo>
                    <a:lnTo>
                      <a:pt x="1" y="11814"/>
                    </a:lnTo>
                    <a:lnTo>
                      <a:pt x="1684" y="11814"/>
                    </a:lnTo>
                    <a:lnTo>
                      <a:pt x="1684" y="0"/>
                    </a:ln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5" name="Google Shape;1385;p44">
                <a:extLst>
                  <a:ext uri="{FF2B5EF4-FFF2-40B4-BE49-F238E27FC236}">
                    <a16:creationId xmlns:a16="http://schemas.microsoft.com/office/drawing/2014/main" xmlns="" id="{D8826E56-0D31-8A8D-775F-F53C30BA85EA}"/>
                  </a:ext>
                </a:extLst>
              </p:cNvPr>
              <p:cNvSpPr/>
              <p:nvPr/>
            </p:nvSpPr>
            <p:spPr>
              <a:xfrm>
                <a:off x="3657446" y="347778"/>
                <a:ext cx="44538" cy="199863"/>
              </a:xfrm>
              <a:custGeom>
                <a:avLst/>
                <a:gdLst/>
                <a:ahLst/>
                <a:cxnLst/>
                <a:rect l="l" t="t" r="r" b="b"/>
                <a:pathLst>
                  <a:path w="1684" h="11814" extrusionOk="0">
                    <a:moveTo>
                      <a:pt x="1" y="0"/>
                    </a:moveTo>
                    <a:lnTo>
                      <a:pt x="1" y="11814"/>
                    </a:lnTo>
                    <a:lnTo>
                      <a:pt x="1684" y="11814"/>
                    </a:lnTo>
                    <a:lnTo>
                      <a:pt x="1684" y="0"/>
                    </a:ln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6" name="Google Shape;1386;p44">
                <a:extLst>
                  <a:ext uri="{FF2B5EF4-FFF2-40B4-BE49-F238E27FC236}">
                    <a16:creationId xmlns:a16="http://schemas.microsoft.com/office/drawing/2014/main" xmlns="" id="{43A43D48-177A-51D3-745C-02447F5D5F8B}"/>
                  </a:ext>
                </a:extLst>
              </p:cNvPr>
              <p:cNvSpPr/>
              <p:nvPr/>
            </p:nvSpPr>
            <p:spPr>
              <a:xfrm>
                <a:off x="4785533" y="347778"/>
                <a:ext cx="44538" cy="199863"/>
              </a:xfrm>
              <a:custGeom>
                <a:avLst/>
                <a:gdLst/>
                <a:ahLst/>
                <a:cxnLst/>
                <a:rect l="l" t="t" r="r" b="b"/>
                <a:pathLst>
                  <a:path w="1684" h="11814" extrusionOk="0">
                    <a:moveTo>
                      <a:pt x="0" y="0"/>
                    </a:moveTo>
                    <a:lnTo>
                      <a:pt x="0" y="11814"/>
                    </a:lnTo>
                    <a:lnTo>
                      <a:pt x="1683" y="11814"/>
                    </a:lnTo>
                    <a:lnTo>
                      <a:pt x="1683" y="0"/>
                    </a:ln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7" name="Google Shape;1387;p44">
                <a:extLst>
                  <a:ext uri="{FF2B5EF4-FFF2-40B4-BE49-F238E27FC236}">
                    <a16:creationId xmlns:a16="http://schemas.microsoft.com/office/drawing/2014/main" xmlns="" id="{8BC284B1-FCD2-17DE-88CA-B5BB329183B2}"/>
                  </a:ext>
                </a:extLst>
              </p:cNvPr>
              <p:cNvSpPr/>
              <p:nvPr/>
            </p:nvSpPr>
            <p:spPr>
              <a:xfrm>
                <a:off x="4873127" y="347778"/>
                <a:ext cx="44538" cy="199863"/>
              </a:xfrm>
              <a:custGeom>
                <a:avLst/>
                <a:gdLst/>
                <a:ahLst/>
                <a:cxnLst/>
                <a:rect l="l" t="t" r="r" b="b"/>
                <a:pathLst>
                  <a:path w="1684" h="11814" extrusionOk="0">
                    <a:moveTo>
                      <a:pt x="0" y="0"/>
                    </a:moveTo>
                    <a:lnTo>
                      <a:pt x="0" y="11814"/>
                    </a:lnTo>
                    <a:lnTo>
                      <a:pt x="1683" y="11814"/>
                    </a:lnTo>
                    <a:lnTo>
                      <a:pt x="1683" y="0"/>
                    </a:ln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8" name="Google Shape;1388;p44">
                <a:extLst>
                  <a:ext uri="{FF2B5EF4-FFF2-40B4-BE49-F238E27FC236}">
                    <a16:creationId xmlns:a16="http://schemas.microsoft.com/office/drawing/2014/main" xmlns="" id="{79F9CD54-189F-E704-212E-7A20794C0B4F}"/>
                  </a:ext>
                </a:extLst>
              </p:cNvPr>
              <p:cNvSpPr/>
              <p:nvPr/>
            </p:nvSpPr>
            <p:spPr>
              <a:xfrm>
                <a:off x="3544886" y="347778"/>
                <a:ext cx="4999" cy="199863"/>
              </a:xfrm>
              <a:custGeom>
                <a:avLst/>
                <a:gdLst/>
                <a:ahLst/>
                <a:cxnLst/>
                <a:rect l="l" t="t" r="r" b="b"/>
                <a:pathLst>
                  <a:path w="189" h="11814" extrusionOk="0">
                    <a:moveTo>
                      <a:pt x="1" y="0"/>
                    </a:moveTo>
                    <a:lnTo>
                      <a:pt x="1" y="11814"/>
                    </a:lnTo>
                    <a:lnTo>
                      <a:pt x="188" y="11814"/>
                    </a:lnTo>
                    <a:lnTo>
                      <a:pt x="188" y="0"/>
                    </a:ln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44">
                <a:extLst>
                  <a:ext uri="{FF2B5EF4-FFF2-40B4-BE49-F238E27FC236}">
                    <a16:creationId xmlns:a16="http://schemas.microsoft.com/office/drawing/2014/main" xmlns="" id="{AD9CBAD9-01C7-D92B-247E-F3DF5676CDD0}"/>
                  </a:ext>
                </a:extLst>
              </p:cNvPr>
              <p:cNvSpPr/>
              <p:nvPr/>
            </p:nvSpPr>
            <p:spPr>
              <a:xfrm>
                <a:off x="4941520" y="347778"/>
                <a:ext cx="4999" cy="199863"/>
              </a:xfrm>
              <a:custGeom>
                <a:avLst/>
                <a:gdLst/>
                <a:ahLst/>
                <a:cxnLst/>
                <a:rect l="l" t="t" r="r" b="b"/>
                <a:pathLst>
                  <a:path w="189" h="11814" extrusionOk="0">
                    <a:moveTo>
                      <a:pt x="1" y="0"/>
                    </a:moveTo>
                    <a:lnTo>
                      <a:pt x="1" y="11814"/>
                    </a:lnTo>
                    <a:lnTo>
                      <a:pt x="189" y="11814"/>
                    </a:lnTo>
                    <a:lnTo>
                      <a:pt x="189" y="0"/>
                    </a:ln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90" name="Google Shape;1390;p44">
              <a:extLst>
                <a:ext uri="{FF2B5EF4-FFF2-40B4-BE49-F238E27FC236}">
                  <a16:creationId xmlns:a16="http://schemas.microsoft.com/office/drawing/2014/main" xmlns="" id="{637A57F9-6B5F-8EBB-B458-5B5221F9225F}"/>
                </a:ext>
              </a:extLst>
            </p:cNvPr>
            <p:cNvGrpSpPr/>
            <p:nvPr/>
          </p:nvGrpSpPr>
          <p:grpSpPr>
            <a:xfrm>
              <a:off x="274338" y="2062156"/>
              <a:ext cx="591941" cy="1735675"/>
              <a:chOff x="2847462" y="85150"/>
              <a:chExt cx="380474" cy="1115688"/>
            </a:xfrm>
          </p:grpSpPr>
          <p:sp>
            <p:nvSpPr>
              <p:cNvPr id="1391" name="Google Shape;1391;p44">
                <a:extLst>
                  <a:ext uri="{FF2B5EF4-FFF2-40B4-BE49-F238E27FC236}">
                    <a16:creationId xmlns:a16="http://schemas.microsoft.com/office/drawing/2014/main" xmlns="" id="{2C05993D-58CF-6283-C80A-B8AC9611E997}"/>
                  </a:ext>
                </a:extLst>
              </p:cNvPr>
              <p:cNvSpPr/>
              <p:nvPr/>
            </p:nvSpPr>
            <p:spPr>
              <a:xfrm>
                <a:off x="3045686" y="175680"/>
                <a:ext cx="182250" cy="617152"/>
              </a:xfrm>
              <a:custGeom>
                <a:avLst/>
                <a:gdLst/>
                <a:ahLst/>
                <a:cxnLst/>
                <a:rect l="l" t="t" r="r" b="b"/>
                <a:pathLst>
                  <a:path w="6891" h="23335" extrusionOk="0">
                    <a:moveTo>
                      <a:pt x="6162" y="1"/>
                    </a:moveTo>
                    <a:lnTo>
                      <a:pt x="4338" y="2677"/>
                    </a:lnTo>
                    <a:lnTo>
                      <a:pt x="1" y="22783"/>
                    </a:lnTo>
                    <a:lnTo>
                      <a:pt x="2554" y="23334"/>
                    </a:lnTo>
                    <a:lnTo>
                      <a:pt x="6891" y="3228"/>
                    </a:lnTo>
                    <a:lnTo>
                      <a:pt x="616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44">
                <a:extLst>
                  <a:ext uri="{FF2B5EF4-FFF2-40B4-BE49-F238E27FC236}">
                    <a16:creationId xmlns:a16="http://schemas.microsoft.com/office/drawing/2014/main" xmlns="" id="{F2932386-5D4C-E977-5173-A4C289728424}"/>
                  </a:ext>
                </a:extLst>
              </p:cNvPr>
              <p:cNvSpPr/>
              <p:nvPr/>
            </p:nvSpPr>
            <p:spPr>
              <a:xfrm>
                <a:off x="3159940" y="175680"/>
                <a:ext cx="67997" cy="87409"/>
              </a:xfrm>
              <a:custGeom>
                <a:avLst/>
                <a:gdLst/>
                <a:ahLst/>
                <a:cxnLst/>
                <a:rect l="l" t="t" r="r" b="b"/>
                <a:pathLst>
                  <a:path w="2571" h="3305" extrusionOk="0">
                    <a:moveTo>
                      <a:pt x="1842" y="1"/>
                    </a:moveTo>
                    <a:lnTo>
                      <a:pt x="1254" y="861"/>
                    </a:lnTo>
                    <a:lnTo>
                      <a:pt x="18" y="2677"/>
                    </a:lnTo>
                    <a:lnTo>
                      <a:pt x="1" y="2753"/>
                    </a:lnTo>
                    <a:lnTo>
                      <a:pt x="2554" y="3304"/>
                    </a:lnTo>
                    <a:lnTo>
                      <a:pt x="2571" y="3228"/>
                    </a:lnTo>
                    <a:lnTo>
                      <a:pt x="2077" y="1038"/>
                    </a:lnTo>
                    <a:lnTo>
                      <a:pt x="1842"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44">
                <a:extLst>
                  <a:ext uri="{FF2B5EF4-FFF2-40B4-BE49-F238E27FC236}">
                    <a16:creationId xmlns:a16="http://schemas.microsoft.com/office/drawing/2014/main" xmlns="" id="{E4A05F68-1071-3986-4907-5FC7236BF341}"/>
                  </a:ext>
                </a:extLst>
              </p:cNvPr>
              <p:cNvSpPr/>
              <p:nvPr/>
            </p:nvSpPr>
            <p:spPr>
              <a:xfrm>
                <a:off x="3193105" y="175680"/>
                <a:ext cx="21793" cy="27479"/>
              </a:xfrm>
              <a:custGeom>
                <a:avLst/>
                <a:gdLst/>
                <a:ahLst/>
                <a:cxnLst/>
                <a:rect l="l" t="t" r="r" b="b"/>
                <a:pathLst>
                  <a:path w="824" h="1039" extrusionOk="0">
                    <a:moveTo>
                      <a:pt x="588" y="1"/>
                    </a:moveTo>
                    <a:lnTo>
                      <a:pt x="0" y="861"/>
                    </a:lnTo>
                    <a:lnTo>
                      <a:pt x="823" y="1038"/>
                    </a:lnTo>
                    <a:lnTo>
                      <a:pt x="823" y="1038"/>
                    </a:lnTo>
                    <a:lnTo>
                      <a:pt x="58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44">
                <a:extLst>
                  <a:ext uri="{FF2B5EF4-FFF2-40B4-BE49-F238E27FC236}">
                    <a16:creationId xmlns:a16="http://schemas.microsoft.com/office/drawing/2014/main" xmlns="" id="{A6ABC8E0-D39A-666F-15C2-D9222DFC82BE}"/>
                  </a:ext>
                </a:extLst>
              </p:cNvPr>
              <p:cNvSpPr/>
              <p:nvPr/>
            </p:nvSpPr>
            <p:spPr>
              <a:xfrm>
                <a:off x="3061264" y="252986"/>
                <a:ext cx="145117" cy="555847"/>
              </a:xfrm>
              <a:custGeom>
                <a:avLst/>
                <a:gdLst/>
                <a:ahLst/>
                <a:cxnLst/>
                <a:rect l="l" t="t" r="r" b="b"/>
                <a:pathLst>
                  <a:path w="5487" h="21017" extrusionOk="0">
                    <a:moveTo>
                      <a:pt x="4486" y="1"/>
                    </a:moveTo>
                    <a:lnTo>
                      <a:pt x="1" y="20800"/>
                    </a:lnTo>
                    <a:lnTo>
                      <a:pt x="1000" y="21016"/>
                    </a:lnTo>
                    <a:lnTo>
                      <a:pt x="5486" y="216"/>
                    </a:lnTo>
                    <a:lnTo>
                      <a:pt x="4486" y="1"/>
                    </a:lnTo>
                    <a:close/>
                  </a:path>
                </a:pathLst>
              </a:custGeom>
              <a:solidFill>
                <a:srgbClr val="FFFFFF">
                  <a:alpha val="195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44">
                <a:extLst>
                  <a:ext uri="{FF2B5EF4-FFF2-40B4-BE49-F238E27FC236}">
                    <a16:creationId xmlns:a16="http://schemas.microsoft.com/office/drawing/2014/main" xmlns="" id="{84E58BF7-226C-FCA2-FD0C-39011660B47F}"/>
                  </a:ext>
                </a:extLst>
              </p:cNvPr>
              <p:cNvSpPr/>
              <p:nvPr/>
            </p:nvSpPr>
            <p:spPr>
              <a:xfrm>
                <a:off x="2972136" y="85150"/>
                <a:ext cx="91667" cy="624187"/>
              </a:xfrm>
              <a:custGeom>
                <a:avLst/>
                <a:gdLst/>
                <a:ahLst/>
                <a:cxnLst/>
                <a:rect l="l" t="t" r="r" b="b"/>
                <a:pathLst>
                  <a:path w="3466" h="23601" extrusionOk="0">
                    <a:moveTo>
                      <a:pt x="1095" y="1"/>
                    </a:moveTo>
                    <a:lnTo>
                      <a:pt x="1" y="3050"/>
                    </a:lnTo>
                    <a:lnTo>
                      <a:pt x="855" y="23601"/>
                    </a:lnTo>
                    <a:lnTo>
                      <a:pt x="3465" y="23492"/>
                    </a:lnTo>
                    <a:lnTo>
                      <a:pt x="2610" y="2941"/>
                    </a:lnTo>
                    <a:lnTo>
                      <a:pt x="109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44">
                <a:extLst>
                  <a:ext uri="{FF2B5EF4-FFF2-40B4-BE49-F238E27FC236}">
                    <a16:creationId xmlns:a16="http://schemas.microsoft.com/office/drawing/2014/main" xmlns="" id="{58D8314B-A3BF-6467-978E-72D9149C2ED1}"/>
                  </a:ext>
                </a:extLst>
              </p:cNvPr>
              <p:cNvSpPr/>
              <p:nvPr/>
            </p:nvSpPr>
            <p:spPr>
              <a:xfrm>
                <a:off x="2972136" y="85150"/>
                <a:ext cx="69134" cy="82754"/>
              </a:xfrm>
              <a:custGeom>
                <a:avLst/>
                <a:gdLst/>
                <a:ahLst/>
                <a:cxnLst/>
                <a:rect l="l" t="t" r="r" b="b"/>
                <a:pathLst>
                  <a:path w="2614" h="3129" extrusionOk="0">
                    <a:moveTo>
                      <a:pt x="1095" y="1"/>
                    </a:moveTo>
                    <a:lnTo>
                      <a:pt x="742" y="981"/>
                    </a:lnTo>
                    <a:lnTo>
                      <a:pt x="1" y="3050"/>
                    </a:lnTo>
                    <a:lnTo>
                      <a:pt x="4" y="3128"/>
                    </a:lnTo>
                    <a:lnTo>
                      <a:pt x="2614" y="3020"/>
                    </a:lnTo>
                    <a:lnTo>
                      <a:pt x="2610" y="2941"/>
                    </a:lnTo>
                    <a:lnTo>
                      <a:pt x="1583" y="946"/>
                    </a:lnTo>
                    <a:lnTo>
                      <a:pt x="109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44">
                <a:extLst>
                  <a:ext uri="{FF2B5EF4-FFF2-40B4-BE49-F238E27FC236}">
                    <a16:creationId xmlns:a16="http://schemas.microsoft.com/office/drawing/2014/main" xmlns="" id="{46C46E76-BF2A-632E-0EB4-2872CF232A5F}"/>
                  </a:ext>
                </a:extLst>
              </p:cNvPr>
              <p:cNvSpPr/>
              <p:nvPr/>
            </p:nvSpPr>
            <p:spPr>
              <a:xfrm>
                <a:off x="2991733" y="85150"/>
                <a:ext cx="22295" cy="25971"/>
              </a:xfrm>
              <a:custGeom>
                <a:avLst/>
                <a:gdLst/>
                <a:ahLst/>
                <a:cxnLst/>
                <a:rect l="l" t="t" r="r" b="b"/>
                <a:pathLst>
                  <a:path w="843" h="982" extrusionOk="0">
                    <a:moveTo>
                      <a:pt x="354" y="1"/>
                    </a:moveTo>
                    <a:lnTo>
                      <a:pt x="1" y="981"/>
                    </a:lnTo>
                    <a:lnTo>
                      <a:pt x="842" y="946"/>
                    </a:lnTo>
                    <a:lnTo>
                      <a:pt x="3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44">
                <a:extLst>
                  <a:ext uri="{FF2B5EF4-FFF2-40B4-BE49-F238E27FC236}">
                    <a16:creationId xmlns:a16="http://schemas.microsoft.com/office/drawing/2014/main" xmlns="" id="{1D876FD6-5AD5-D3FE-3430-D4D59A5F6577}"/>
                  </a:ext>
                </a:extLst>
              </p:cNvPr>
              <p:cNvSpPr/>
              <p:nvPr/>
            </p:nvSpPr>
            <p:spPr>
              <a:xfrm>
                <a:off x="2992395" y="166212"/>
                <a:ext cx="50409" cy="563411"/>
              </a:xfrm>
              <a:custGeom>
                <a:avLst/>
                <a:gdLst/>
                <a:ahLst/>
                <a:cxnLst/>
                <a:rect l="l" t="t" r="r" b="b"/>
                <a:pathLst>
                  <a:path w="1906" h="21303" extrusionOk="0">
                    <a:moveTo>
                      <a:pt x="1023" y="1"/>
                    </a:moveTo>
                    <a:lnTo>
                      <a:pt x="1" y="43"/>
                    </a:lnTo>
                    <a:lnTo>
                      <a:pt x="884" y="21303"/>
                    </a:lnTo>
                    <a:lnTo>
                      <a:pt x="1906" y="21260"/>
                    </a:lnTo>
                    <a:lnTo>
                      <a:pt x="1023" y="1"/>
                    </a:lnTo>
                    <a:close/>
                  </a:path>
                </a:pathLst>
              </a:custGeom>
              <a:solidFill>
                <a:srgbClr val="FFFFFF">
                  <a:alpha val="195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44">
                <a:extLst>
                  <a:ext uri="{FF2B5EF4-FFF2-40B4-BE49-F238E27FC236}">
                    <a16:creationId xmlns:a16="http://schemas.microsoft.com/office/drawing/2014/main" xmlns="" id="{B27EA9EA-F3C7-0DA4-99DD-0B2FA3B56052}"/>
                  </a:ext>
                </a:extLst>
              </p:cNvPr>
              <p:cNvSpPr/>
              <p:nvPr/>
            </p:nvSpPr>
            <p:spPr>
              <a:xfrm>
                <a:off x="2847462" y="538037"/>
                <a:ext cx="356909" cy="662801"/>
              </a:xfrm>
              <a:custGeom>
                <a:avLst/>
                <a:gdLst/>
                <a:ahLst/>
                <a:cxnLst/>
                <a:rect l="l" t="t" r="r" b="b"/>
                <a:pathLst>
                  <a:path w="13495" h="25061" extrusionOk="0">
                    <a:moveTo>
                      <a:pt x="0" y="1"/>
                    </a:moveTo>
                    <a:lnTo>
                      <a:pt x="0" y="25061"/>
                    </a:lnTo>
                    <a:lnTo>
                      <a:pt x="13495" y="25061"/>
                    </a:lnTo>
                    <a:lnTo>
                      <a:pt x="1349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44">
                <a:extLst>
                  <a:ext uri="{FF2B5EF4-FFF2-40B4-BE49-F238E27FC236}">
                    <a16:creationId xmlns:a16="http://schemas.microsoft.com/office/drawing/2014/main" xmlns="" id="{8D71DD61-B99B-436C-EA92-9F4400438D31}"/>
                  </a:ext>
                </a:extLst>
              </p:cNvPr>
              <p:cNvSpPr/>
              <p:nvPr/>
            </p:nvSpPr>
            <p:spPr>
              <a:xfrm>
                <a:off x="2847462" y="559407"/>
                <a:ext cx="356909" cy="4972"/>
              </a:xfrm>
              <a:custGeom>
                <a:avLst/>
                <a:gdLst/>
                <a:ahLst/>
                <a:cxnLst/>
                <a:rect l="l" t="t" r="r" b="b"/>
                <a:pathLst>
                  <a:path w="13495" h="188" extrusionOk="0">
                    <a:moveTo>
                      <a:pt x="0" y="1"/>
                    </a:moveTo>
                    <a:lnTo>
                      <a:pt x="0" y="188"/>
                    </a:lnTo>
                    <a:lnTo>
                      <a:pt x="13495" y="188"/>
                    </a:lnTo>
                    <a:lnTo>
                      <a:pt x="13495" y="1"/>
                    </a:ln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44">
                <a:extLst>
                  <a:ext uri="{FF2B5EF4-FFF2-40B4-BE49-F238E27FC236}">
                    <a16:creationId xmlns:a16="http://schemas.microsoft.com/office/drawing/2014/main" xmlns="" id="{8B8B25D1-A805-381B-C164-75D4546669C0}"/>
                  </a:ext>
                </a:extLst>
              </p:cNvPr>
              <p:cNvSpPr/>
              <p:nvPr/>
            </p:nvSpPr>
            <p:spPr>
              <a:xfrm>
                <a:off x="3164568" y="602569"/>
                <a:ext cx="4972" cy="571425"/>
              </a:xfrm>
              <a:custGeom>
                <a:avLst/>
                <a:gdLst/>
                <a:ahLst/>
                <a:cxnLst/>
                <a:rect l="l" t="t" r="r" b="b"/>
                <a:pathLst>
                  <a:path w="188" h="21606" extrusionOk="0">
                    <a:moveTo>
                      <a:pt x="0" y="1"/>
                    </a:moveTo>
                    <a:lnTo>
                      <a:pt x="0" y="21606"/>
                    </a:lnTo>
                    <a:lnTo>
                      <a:pt x="187" y="21606"/>
                    </a:lnTo>
                    <a:lnTo>
                      <a:pt x="187" y="1"/>
                    </a:ln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02" name="Google Shape;1402;p44">
              <a:extLst>
                <a:ext uri="{FF2B5EF4-FFF2-40B4-BE49-F238E27FC236}">
                  <a16:creationId xmlns:a16="http://schemas.microsoft.com/office/drawing/2014/main" xmlns="" id="{1ED89113-4E2A-E7D6-0415-09DC3ADB7264}"/>
                </a:ext>
              </a:extLst>
            </p:cNvPr>
            <p:cNvGrpSpPr/>
            <p:nvPr/>
          </p:nvGrpSpPr>
          <p:grpSpPr>
            <a:xfrm>
              <a:off x="990135" y="2627356"/>
              <a:ext cx="752605" cy="1173908"/>
              <a:chOff x="4816399" y="1119591"/>
              <a:chExt cx="311393" cy="485708"/>
            </a:xfrm>
          </p:grpSpPr>
          <p:sp>
            <p:nvSpPr>
              <p:cNvPr id="1403" name="Google Shape;1403;p44">
                <a:extLst>
                  <a:ext uri="{FF2B5EF4-FFF2-40B4-BE49-F238E27FC236}">
                    <a16:creationId xmlns:a16="http://schemas.microsoft.com/office/drawing/2014/main" xmlns="" id="{0EC22E20-681F-F35B-4CF8-705909D4E33B}"/>
                  </a:ext>
                </a:extLst>
              </p:cNvPr>
              <p:cNvSpPr/>
              <p:nvPr/>
            </p:nvSpPr>
            <p:spPr>
              <a:xfrm>
                <a:off x="4921872" y="1119591"/>
                <a:ext cx="57153" cy="141362"/>
              </a:xfrm>
              <a:custGeom>
                <a:avLst/>
                <a:gdLst/>
                <a:ahLst/>
                <a:cxnLst/>
                <a:rect l="l" t="t" r="r" b="b"/>
                <a:pathLst>
                  <a:path w="2161" h="5345" extrusionOk="0">
                    <a:moveTo>
                      <a:pt x="972" y="0"/>
                    </a:moveTo>
                    <a:cubicBezTo>
                      <a:pt x="1540" y="1350"/>
                      <a:pt x="864" y="2376"/>
                      <a:pt x="433" y="3375"/>
                    </a:cubicBezTo>
                    <a:cubicBezTo>
                      <a:pt x="1" y="4374"/>
                      <a:pt x="999" y="5345"/>
                      <a:pt x="999" y="5345"/>
                    </a:cubicBezTo>
                    <a:cubicBezTo>
                      <a:pt x="729" y="4482"/>
                      <a:pt x="1782" y="4158"/>
                      <a:pt x="1971" y="2430"/>
                    </a:cubicBezTo>
                    <a:cubicBezTo>
                      <a:pt x="2160" y="702"/>
                      <a:pt x="972" y="1"/>
                      <a:pt x="97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44">
                <a:extLst>
                  <a:ext uri="{FF2B5EF4-FFF2-40B4-BE49-F238E27FC236}">
                    <a16:creationId xmlns:a16="http://schemas.microsoft.com/office/drawing/2014/main" xmlns="" id="{1EBF07B0-382C-CEA7-5884-C523E4A986C9}"/>
                  </a:ext>
                </a:extLst>
              </p:cNvPr>
              <p:cNvSpPr/>
              <p:nvPr/>
            </p:nvSpPr>
            <p:spPr>
              <a:xfrm>
                <a:off x="4963342" y="1184652"/>
                <a:ext cx="46151" cy="87224"/>
              </a:xfrm>
              <a:custGeom>
                <a:avLst/>
                <a:gdLst/>
                <a:ahLst/>
                <a:cxnLst/>
                <a:rect l="l" t="t" r="r" b="b"/>
                <a:pathLst>
                  <a:path w="1745" h="3298" extrusionOk="0">
                    <a:moveTo>
                      <a:pt x="1091" y="0"/>
                    </a:moveTo>
                    <a:cubicBezTo>
                      <a:pt x="1288" y="896"/>
                      <a:pt x="757" y="1452"/>
                      <a:pt x="378" y="2020"/>
                    </a:cubicBezTo>
                    <a:cubicBezTo>
                      <a:pt x="1" y="2587"/>
                      <a:pt x="507" y="3298"/>
                      <a:pt x="507" y="3298"/>
                    </a:cubicBezTo>
                    <a:cubicBezTo>
                      <a:pt x="438" y="2735"/>
                      <a:pt x="1122" y="2653"/>
                      <a:pt x="1434" y="1610"/>
                    </a:cubicBezTo>
                    <a:cubicBezTo>
                      <a:pt x="1745" y="567"/>
                      <a:pt x="1091" y="1"/>
                      <a:pt x="109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44">
                <a:extLst>
                  <a:ext uri="{FF2B5EF4-FFF2-40B4-BE49-F238E27FC236}">
                    <a16:creationId xmlns:a16="http://schemas.microsoft.com/office/drawing/2014/main" xmlns="" id="{B7AAB13A-4411-935E-B400-BF800AF09419}"/>
                  </a:ext>
                </a:extLst>
              </p:cNvPr>
              <p:cNvSpPr/>
              <p:nvPr/>
            </p:nvSpPr>
            <p:spPr>
              <a:xfrm>
                <a:off x="4816399" y="1293034"/>
                <a:ext cx="275795" cy="312266"/>
              </a:xfrm>
              <a:custGeom>
                <a:avLst/>
                <a:gdLst/>
                <a:ahLst/>
                <a:cxnLst/>
                <a:rect l="l" t="t" r="r" b="b"/>
                <a:pathLst>
                  <a:path w="10428" h="11807" extrusionOk="0">
                    <a:moveTo>
                      <a:pt x="4957" y="1"/>
                    </a:moveTo>
                    <a:lnTo>
                      <a:pt x="4957" y="4"/>
                    </a:lnTo>
                    <a:lnTo>
                      <a:pt x="919" y="25"/>
                    </a:lnTo>
                    <a:cubicBezTo>
                      <a:pt x="394" y="27"/>
                      <a:pt x="1" y="504"/>
                      <a:pt x="97" y="1019"/>
                    </a:cubicBezTo>
                    <a:lnTo>
                      <a:pt x="127" y="1183"/>
                    </a:lnTo>
                    <a:lnTo>
                      <a:pt x="147" y="1284"/>
                    </a:lnTo>
                    <a:lnTo>
                      <a:pt x="1918" y="10777"/>
                    </a:lnTo>
                    <a:lnTo>
                      <a:pt x="1938" y="10878"/>
                    </a:lnTo>
                    <a:lnTo>
                      <a:pt x="2012" y="11282"/>
                    </a:lnTo>
                    <a:cubicBezTo>
                      <a:pt x="2070" y="11586"/>
                      <a:pt x="2335" y="11806"/>
                      <a:pt x="2645" y="11806"/>
                    </a:cubicBezTo>
                    <a:lnTo>
                      <a:pt x="7784" y="11806"/>
                    </a:lnTo>
                    <a:cubicBezTo>
                      <a:pt x="8094" y="11806"/>
                      <a:pt x="8359" y="11586"/>
                      <a:pt x="8416" y="11282"/>
                    </a:cubicBezTo>
                    <a:lnTo>
                      <a:pt x="8491" y="10878"/>
                    </a:lnTo>
                    <a:lnTo>
                      <a:pt x="8511" y="10777"/>
                    </a:lnTo>
                    <a:lnTo>
                      <a:pt x="8834" y="9045"/>
                    </a:lnTo>
                    <a:lnTo>
                      <a:pt x="9002" y="8139"/>
                    </a:lnTo>
                    <a:lnTo>
                      <a:pt x="9837" y="3673"/>
                    </a:lnTo>
                    <a:lnTo>
                      <a:pt x="10006" y="2768"/>
                    </a:lnTo>
                    <a:lnTo>
                      <a:pt x="10283" y="1284"/>
                    </a:lnTo>
                    <a:lnTo>
                      <a:pt x="10302" y="1183"/>
                    </a:lnTo>
                    <a:lnTo>
                      <a:pt x="10333" y="1019"/>
                    </a:lnTo>
                    <a:cubicBezTo>
                      <a:pt x="10428" y="504"/>
                      <a:pt x="10034" y="27"/>
                      <a:pt x="9510" y="25"/>
                    </a:cubicBezTo>
                    <a:lnTo>
                      <a:pt x="5473" y="4"/>
                    </a:lnTo>
                    <a:lnTo>
                      <a:pt x="5473" y="1"/>
                    </a:lnTo>
                    <a:lnTo>
                      <a:pt x="5214" y="3"/>
                    </a:lnTo>
                    <a:lnTo>
                      <a:pt x="49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44">
                <a:extLst>
                  <a:ext uri="{FF2B5EF4-FFF2-40B4-BE49-F238E27FC236}">
                    <a16:creationId xmlns:a16="http://schemas.microsoft.com/office/drawing/2014/main" xmlns="" id="{DC96B307-3785-B80A-0278-68306719C509}"/>
                  </a:ext>
                </a:extLst>
              </p:cNvPr>
              <p:cNvSpPr/>
              <p:nvPr/>
            </p:nvSpPr>
            <p:spPr>
              <a:xfrm>
                <a:off x="4994999" y="1382189"/>
                <a:ext cx="132793" cy="132819"/>
              </a:xfrm>
              <a:custGeom>
                <a:avLst/>
                <a:gdLst/>
                <a:ahLst/>
                <a:cxnLst/>
                <a:rect l="l" t="t" r="r" b="b"/>
                <a:pathLst>
                  <a:path w="5021" h="5022" extrusionOk="0">
                    <a:moveTo>
                      <a:pt x="2510" y="716"/>
                    </a:moveTo>
                    <a:cubicBezTo>
                      <a:pt x="2539" y="716"/>
                      <a:pt x="2567" y="716"/>
                      <a:pt x="2596" y="718"/>
                    </a:cubicBezTo>
                    <a:cubicBezTo>
                      <a:pt x="3546" y="762"/>
                      <a:pt x="4306" y="1549"/>
                      <a:pt x="4306" y="2511"/>
                    </a:cubicBezTo>
                    <a:cubicBezTo>
                      <a:pt x="4306" y="3500"/>
                      <a:pt x="3500" y="4307"/>
                      <a:pt x="2510" y="4307"/>
                    </a:cubicBezTo>
                    <a:cubicBezTo>
                      <a:pt x="2312" y="4307"/>
                      <a:pt x="2121" y="4273"/>
                      <a:pt x="1942" y="4213"/>
                    </a:cubicBezTo>
                    <a:cubicBezTo>
                      <a:pt x="1229" y="3976"/>
                      <a:pt x="715" y="3302"/>
                      <a:pt x="715" y="2511"/>
                    </a:cubicBezTo>
                    <a:cubicBezTo>
                      <a:pt x="715" y="1521"/>
                      <a:pt x="1520" y="716"/>
                      <a:pt x="2510" y="716"/>
                    </a:cubicBezTo>
                    <a:close/>
                    <a:moveTo>
                      <a:pt x="2510" y="1"/>
                    </a:moveTo>
                    <a:cubicBezTo>
                      <a:pt x="1125" y="1"/>
                      <a:pt x="0" y="1127"/>
                      <a:pt x="0" y="2511"/>
                    </a:cubicBezTo>
                    <a:cubicBezTo>
                      <a:pt x="0" y="3653"/>
                      <a:pt x="766" y="4619"/>
                      <a:pt x="1811" y="4922"/>
                    </a:cubicBezTo>
                    <a:cubicBezTo>
                      <a:pt x="2034" y="4987"/>
                      <a:pt x="2267" y="5021"/>
                      <a:pt x="2510" y="5021"/>
                    </a:cubicBezTo>
                    <a:cubicBezTo>
                      <a:pt x="3894" y="5021"/>
                      <a:pt x="5021" y="3896"/>
                      <a:pt x="5021" y="2511"/>
                    </a:cubicBezTo>
                    <a:cubicBezTo>
                      <a:pt x="5021" y="1200"/>
                      <a:pt x="4010" y="120"/>
                      <a:pt x="2728" y="10"/>
                    </a:cubicBezTo>
                    <a:cubicBezTo>
                      <a:pt x="2655" y="4"/>
                      <a:pt x="2584" y="1"/>
                      <a:pt x="251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44">
                <a:extLst>
                  <a:ext uri="{FF2B5EF4-FFF2-40B4-BE49-F238E27FC236}">
                    <a16:creationId xmlns:a16="http://schemas.microsoft.com/office/drawing/2014/main" xmlns="" id="{D0260104-A63C-B5B3-21DF-39E6F1BAE900}"/>
                  </a:ext>
                </a:extLst>
              </p:cNvPr>
              <p:cNvSpPr/>
              <p:nvPr/>
            </p:nvSpPr>
            <p:spPr>
              <a:xfrm>
                <a:off x="4895715" y="1376555"/>
                <a:ext cx="120680" cy="120680"/>
              </a:xfrm>
              <a:custGeom>
                <a:avLst/>
                <a:gdLst/>
                <a:ahLst/>
                <a:cxnLst/>
                <a:rect l="l" t="t" r="r" b="b"/>
                <a:pathLst>
                  <a:path w="4563" h="4563" extrusionOk="0">
                    <a:moveTo>
                      <a:pt x="2281" y="102"/>
                    </a:moveTo>
                    <a:cubicBezTo>
                      <a:pt x="3482" y="102"/>
                      <a:pt x="4461" y="1079"/>
                      <a:pt x="4461" y="2282"/>
                    </a:cubicBezTo>
                    <a:cubicBezTo>
                      <a:pt x="4461" y="3483"/>
                      <a:pt x="3482" y="4460"/>
                      <a:pt x="2281" y="4460"/>
                    </a:cubicBezTo>
                    <a:cubicBezTo>
                      <a:pt x="1079" y="4460"/>
                      <a:pt x="102" y="3483"/>
                      <a:pt x="102" y="2282"/>
                    </a:cubicBezTo>
                    <a:cubicBezTo>
                      <a:pt x="102" y="1080"/>
                      <a:pt x="1079" y="102"/>
                      <a:pt x="2281" y="102"/>
                    </a:cubicBezTo>
                    <a:close/>
                    <a:moveTo>
                      <a:pt x="2281" y="0"/>
                    </a:moveTo>
                    <a:cubicBezTo>
                      <a:pt x="1023" y="0"/>
                      <a:pt x="0" y="1024"/>
                      <a:pt x="0" y="2282"/>
                    </a:cubicBezTo>
                    <a:cubicBezTo>
                      <a:pt x="0" y="3539"/>
                      <a:pt x="1023" y="4562"/>
                      <a:pt x="2281" y="4562"/>
                    </a:cubicBezTo>
                    <a:cubicBezTo>
                      <a:pt x="3538" y="4562"/>
                      <a:pt x="4562" y="3539"/>
                      <a:pt x="4562" y="2282"/>
                    </a:cubicBezTo>
                    <a:cubicBezTo>
                      <a:pt x="4562" y="1024"/>
                      <a:pt x="3538" y="0"/>
                      <a:pt x="2281" y="0"/>
                    </a:cubicBezTo>
                    <a:close/>
                  </a:path>
                </a:pathLst>
              </a:custGeom>
              <a:solidFill>
                <a:srgbClr val="000000">
                  <a:alpha val="196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44">
                <a:extLst>
                  <a:ext uri="{FF2B5EF4-FFF2-40B4-BE49-F238E27FC236}">
                    <a16:creationId xmlns:a16="http://schemas.microsoft.com/office/drawing/2014/main" xmlns="" id="{D4CBB3FD-FA36-E883-35E0-A17BE34438D4}"/>
                  </a:ext>
                </a:extLst>
              </p:cNvPr>
              <p:cNvSpPr/>
              <p:nvPr/>
            </p:nvSpPr>
            <p:spPr>
              <a:xfrm>
                <a:off x="4819758" y="1324295"/>
                <a:ext cx="269130" cy="2724"/>
              </a:xfrm>
              <a:custGeom>
                <a:avLst/>
                <a:gdLst/>
                <a:ahLst/>
                <a:cxnLst/>
                <a:rect l="l" t="t" r="r" b="b"/>
                <a:pathLst>
                  <a:path w="10176" h="103" extrusionOk="0">
                    <a:moveTo>
                      <a:pt x="0" y="1"/>
                    </a:moveTo>
                    <a:lnTo>
                      <a:pt x="20" y="102"/>
                    </a:lnTo>
                    <a:lnTo>
                      <a:pt x="10156" y="102"/>
                    </a:lnTo>
                    <a:lnTo>
                      <a:pt x="10175" y="1"/>
                    </a:lnTo>
                    <a:close/>
                  </a:path>
                </a:pathLst>
              </a:custGeom>
              <a:solidFill>
                <a:srgbClr val="000000">
                  <a:alpha val="196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9" name="Google Shape;1409;p44">
                <a:extLst>
                  <a:ext uri="{FF2B5EF4-FFF2-40B4-BE49-F238E27FC236}">
                    <a16:creationId xmlns:a16="http://schemas.microsoft.com/office/drawing/2014/main" xmlns="" id="{8EB90243-459C-9ED2-F29C-739143D4E2EB}"/>
                  </a:ext>
                </a:extLst>
              </p:cNvPr>
              <p:cNvSpPr/>
              <p:nvPr/>
            </p:nvSpPr>
            <p:spPr>
              <a:xfrm>
                <a:off x="4925813" y="1404960"/>
                <a:ext cx="62707" cy="62707"/>
              </a:xfrm>
              <a:custGeom>
                <a:avLst/>
                <a:gdLst/>
                <a:ahLst/>
                <a:cxnLst/>
                <a:rect l="l" t="t" r="r" b="b"/>
                <a:pathLst>
                  <a:path w="2371" h="2371" extrusionOk="0">
                    <a:moveTo>
                      <a:pt x="1185" y="103"/>
                    </a:moveTo>
                    <a:cubicBezTo>
                      <a:pt x="1782" y="103"/>
                      <a:pt x="2268" y="588"/>
                      <a:pt x="2268" y="1186"/>
                    </a:cubicBezTo>
                    <a:cubicBezTo>
                      <a:pt x="2268" y="1783"/>
                      <a:pt x="1783" y="2269"/>
                      <a:pt x="1185" y="2269"/>
                    </a:cubicBezTo>
                    <a:cubicBezTo>
                      <a:pt x="588" y="2269"/>
                      <a:pt x="102" y="1783"/>
                      <a:pt x="102" y="1186"/>
                    </a:cubicBezTo>
                    <a:cubicBezTo>
                      <a:pt x="102" y="588"/>
                      <a:pt x="588" y="103"/>
                      <a:pt x="1185" y="103"/>
                    </a:cubicBezTo>
                    <a:close/>
                    <a:moveTo>
                      <a:pt x="1185" y="1"/>
                    </a:moveTo>
                    <a:cubicBezTo>
                      <a:pt x="532" y="1"/>
                      <a:pt x="0" y="532"/>
                      <a:pt x="0" y="1186"/>
                    </a:cubicBezTo>
                    <a:cubicBezTo>
                      <a:pt x="0" y="1839"/>
                      <a:pt x="532" y="2371"/>
                      <a:pt x="1185" y="2371"/>
                    </a:cubicBezTo>
                    <a:cubicBezTo>
                      <a:pt x="1838" y="2371"/>
                      <a:pt x="2370" y="1839"/>
                      <a:pt x="2370" y="1186"/>
                    </a:cubicBezTo>
                    <a:cubicBezTo>
                      <a:pt x="2370" y="532"/>
                      <a:pt x="1838" y="1"/>
                      <a:pt x="1185" y="1"/>
                    </a:cubicBezTo>
                    <a:close/>
                  </a:path>
                </a:pathLst>
              </a:custGeom>
              <a:solidFill>
                <a:srgbClr val="000000">
                  <a:alpha val="196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3" name="Group 2">
            <a:extLst>
              <a:ext uri="{FF2B5EF4-FFF2-40B4-BE49-F238E27FC236}">
                <a16:creationId xmlns:a16="http://schemas.microsoft.com/office/drawing/2014/main" xmlns="" id="{B8B40549-270B-9AAE-7390-B2D968C50CDD}"/>
              </a:ext>
            </a:extLst>
          </p:cNvPr>
          <p:cNvGrpSpPr/>
          <p:nvPr/>
        </p:nvGrpSpPr>
        <p:grpSpPr>
          <a:xfrm>
            <a:off x="396004" y="951578"/>
            <a:ext cx="8326182" cy="1876931"/>
            <a:chOff x="396004" y="893170"/>
            <a:chExt cx="8326182" cy="1876931"/>
          </a:xfrm>
        </p:grpSpPr>
        <p:sp>
          <p:nvSpPr>
            <p:cNvPr id="10" name="TextBox 9">
              <a:extLst>
                <a:ext uri="{FF2B5EF4-FFF2-40B4-BE49-F238E27FC236}">
                  <a16:creationId xmlns:a16="http://schemas.microsoft.com/office/drawing/2014/main" xmlns="" id="{140E285E-FEA3-02FC-BF88-C928190B1F6E}"/>
                </a:ext>
              </a:extLst>
            </p:cNvPr>
            <p:cNvSpPr txBox="1"/>
            <p:nvPr/>
          </p:nvSpPr>
          <p:spPr>
            <a:xfrm>
              <a:off x="396004" y="893170"/>
              <a:ext cx="8326182" cy="110389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5000" b="1" i="0" u="none" strike="noStrike" kern="0" cap="none" spc="0" normalizeH="0" baseline="0" noProof="0">
                  <a:ln>
                    <a:noFill/>
                  </a:ln>
                  <a:solidFill>
                    <a:srgbClr val="000000"/>
                  </a:solidFill>
                  <a:effectLst/>
                  <a:uLnTx/>
                  <a:uFillTx/>
                  <a:latin typeface="Arial"/>
                  <a:cs typeface="Arial"/>
                  <a:sym typeface="Arial"/>
                </a:rPr>
                <a:t>LUYỆN TẬP </a:t>
              </a:r>
            </a:p>
          </p:txBody>
        </p:sp>
        <p:sp>
          <p:nvSpPr>
            <p:cNvPr id="2" name="TextBox 1">
              <a:extLst>
                <a:ext uri="{FF2B5EF4-FFF2-40B4-BE49-F238E27FC236}">
                  <a16:creationId xmlns:a16="http://schemas.microsoft.com/office/drawing/2014/main" xmlns="" id="{967F48FB-9DB1-C891-6237-AD4BDB5BA026}"/>
                </a:ext>
              </a:extLst>
            </p:cNvPr>
            <p:cNvSpPr txBox="1"/>
            <p:nvPr/>
          </p:nvSpPr>
          <p:spPr>
            <a:xfrm>
              <a:off x="2131417" y="2070871"/>
              <a:ext cx="4855029" cy="69923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3000" b="0" i="0" u="none" strike="noStrike" kern="0" cap="none" spc="0" normalizeH="0" baseline="0" noProof="0">
                  <a:ln>
                    <a:noFill/>
                  </a:ln>
                  <a:solidFill>
                    <a:srgbClr val="000000"/>
                  </a:solidFill>
                  <a:effectLst/>
                  <a:uLnTx/>
                  <a:uFillTx/>
                  <a:latin typeface="Arial"/>
                  <a:cs typeface="Arial"/>
                  <a:sym typeface="Arial"/>
                </a:rPr>
                <a:t>(câu hỏi trắc nghiệm) </a:t>
              </a:r>
            </a:p>
          </p:txBody>
        </p:sp>
      </p:grpSp>
    </p:spTree>
    <p:extLst>
      <p:ext uri="{BB962C8B-B14F-4D97-AF65-F5344CB8AC3E}">
        <p14:creationId xmlns:p14="http://schemas.microsoft.com/office/powerpoint/2010/main" xmlns="" val="21959022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70">
          <a:extLst>
            <a:ext uri="{FF2B5EF4-FFF2-40B4-BE49-F238E27FC236}">
              <a16:creationId xmlns:a16="http://schemas.microsoft.com/office/drawing/2014/main" xmlns="" id="{7B82103E-3F8A-44BA-D35C-33BF99869AC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xmlns="" id="{D258E82F-21DC-2ACE-67A4-C8A0558CA4C5}"/>
              </a:ext>
            </a:extLst>
          </p:cNvPr>
          <p:cNvSpPr txBox="1"/>
          <p:nvPr/>
        </p:nvSpPr>
        <p:spPr>
          <a:xfrm>
            <a:off x="420914" y="201386"/>
            <a:ext cx="8302171" cy="1881990"/>
          </a:xfrm>
          <a:prstGeom prst="rect">
            <a:avLst/>
          </a:prstGeom>
          <a:noFill/>
        </p:spPr>
        <p:txBody>
          <a:bodyPr wrap="square">
            <a:spAutoFit/>
          </a:bodyPr>
          <a:lstStyle/>
          <a:p>
            <a:pPr lvl="0" algn="just">
              <a:lnSpc>
                <a:spcPct val="150000"/>
              </a:lnSpc>
            </a:pPr>
            <a:r>
              <a:rPr kumimoji="0" lang="vi-VN" sz="2000" b="1" i="1" u="none" strike="noStrike" kern="0" cap="none" spc="0" normalizeH="0" baseline="0" noProof="0">
                <a:ln>
                  <a:noFill/>
                </a:ln>
                <a:solidFill>
                  <a:srgbClr val="C00000"/>
                </a:solidFill>
                <a:effectLst/>
                <a:uLnTx/>
                <a:uFillTx/>
                <a:latin typeface="Arial"/>
                <a:cs typeface="Arial"/>
                <a:sym typeface="Arial"/>
              </a:rPr>
              <a:t>Câu 1. </a:t>
            </a:r>
            <a:r>
              <a:rPr lang="vi-VN" sz="2000"/>
              <a:t>Bản mô tả những nội dung cơ bản về định hướng, mục tiêu, nguồn lực, tài chính,... nhằm giúp chủ thể kinh doanh xác định các nhiệm vụ để thực hiện được mục tiêu đã đề ra là nội dung của khái niệm nào dưới đây?</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Rounded Corners 9">
            <a:extLst>
              <a:ext uri="{FF2B5EF4-FFF2-40B4-BE49-F238E27FC236}">
                <a16:creationId xmlns:a16="http://schemas.microsoft.com/office/drawing/2014/main" xmlns="" id="{AE9F2172-3F2C-8B70-0EC8-694CA561F8DD}"/>
              </a:ext>
            </a:extLst>
          </p:cNvPr>
          <p:cNvSpPr/>
          <p:nvPr/>
        </p:nvSpPr>
        <p:spPr>
          <a:xfrm>
            <a:off x="304799" y="2198914"/>
            <a:ext cx="4049487" cy="1211943"/>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1800">
                <a:solidFill>
                  <a:srgbClr val="000000"/>
                </a:solidFill>
              </a:rPr>
              <a:t>A. Sản xuất kinh doanh.</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xmlns="" id="{AF91F8AD-6446-B347-1816-8B2C285A6393}"/>
              </a:ext>
            </a:extLst>
          </p:cNvPr>
          <p:cNvSpPr/>
          <p:nvPr/>
        </p:nvSpPr>
        <p:spPr>
          <a:xfrm>
            <a:off x="4789714" y="2198914"/>
            <a:ext cx="4049487" cy="1211943"/>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latin typeface="Arial"/>
              </a:rPr>
              <a:t>B. Ý tưởng kinh doanh.</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xmlns="" id="{2C891A15-FBF4-B015-9F37-325F88E21013}"/>
              </a:ext>
            </a:extLst>
          </p:cNvPr>
          <p:cNvSpPr/>
          <p:nvPr/>
        </p:nvSpPr>
        <p:spPr>
          <a:xfrm>
            <a:off x="304799" y="3722914"/>
            <a:ext cx="4049487" cy="1211943"/>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sv-SE" sz="1800">
                <a:solidFill>
                  <a:srgbClr val="000000"/>
                </a:solidFill>
                <a:latin typeface="Arial" panose="020B0604020202020204" pitchFamily="34" charset="0"/>
              </a:rPr>
              <a:t>C. Kế hoạch kinh doanh.</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3" name="Rectangle: Rounded Corners 12">
            <a:extLst>
              <a:ext uri="{FF2B5EF4-FFF2-40B4-BE49-F238E27FC236}">
                <a16:creationId xmlns:a16="http://schemas.microsoft.com/office/drawing/2014/main" xmlns="" id="{422AFFDE-D8E8-5863-2E7D-C2293223B185}"/>
              </a:ext>
            </a:extLst>
          </p:cNvPr>
          <p:cNvSpPr/>
          <p:nvPr/>
        </p:nvSpPr>
        <p:spPr>
          <a:xfrm>
            <a:off x="4789714" y="3722914"/>
            <a:ext cx="4049487" cy="1211943"/>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rPr>
              <a:t>D. Cơ hội kinh doanh.</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4" name="Rectangle: Rounded Corners 13">
            <a:extLst>
              <a:ext uri="{FF2B5EF4-FFF2-40B4-BE49-F238E27FC236}">
                <a16:creationId xmlns:a16="http://schemas.microsoft.com/office/drawing/2014/main" xmlns="" id="{A482BB85-97D3-140C-1956-AC9A60DCD693}"/>
              </a:ext>
            </a:extLst>
          </p:cNvPr>
          <p:cNvSpPr/>
          <p:nvPr/>
        </p:nvSpPr>
        <p:spPr>
          <a:xfrm>
            <a:off x="304799" y="3730171"/>
            <a:ext cx="4049487" cy="1211943"/>
          </a:xfrm>
          <a:prstGeom prst="roundRect">
            <a:avLst>
              <a:gd name="adj" fmla="val 10080"/>
            </a:avLst>
          </a:prstGeom>
          <a:solidFill>
            <a:schemeClr val="accent3">
              <a:lumMod val="20000"/>
              <a:lumOff val="80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sv-SE" sz="1800">
                <a:solidFill>
                  <a:srgbClr val="000000"/>
                </a:solidFill>
                <a:latin typeface="Arial" panose="020B0604020202020204" pitchFamily="34" charset="0"/>
              </a:rPr>
              <a:t>C. Kế hoạch kinh doanh.</a:t>
            </a:r>
            <a:endParaRPr lang="en-US" sz="1800">
              <a:solidFill>
                <a:srgbClr val="000000"/>
              </a:solidFill>
            </a:endParaRPr>
          </a:p>
        </p:txBody>
      </p:sp>
    </p:spTree>
    <p:extLst>
      <p:ext uri="{BB962C8B-B14F-4D97-AF65-F5344CB8AC3E}">
        <p14:creationId xmlns:p14="http://schemas.microsoft.com/office/powerpoint/2010/main" xmlns="" val="3769493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70">
          <a:extLst>
            <a:ext uri="{FF2B5EF4-FFF2-40B4-BE49-F238E27FC236}">
              <a16:creationId xmlns:a16="http://schemas.microsoft.com/office/drawing/2014/main" xmlns="" id="{7B82103E-3F8A-44BA-D35C-33BF99869AC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xmlns="" id="{D258E82F-21DC-2ACE-67A4-C8A0558CA4C5}"/>
              </a:ext>
            </a:extLst>
          </p:cNvPr>
          <p:cNvSpPr txBox="1"/>
          <p:nvPr/>
        </p:nvSpPr>
        <p:spPr>
          <a:xfrm>
            <a:off x="420914" y="201386"/>
            <a:ext cx="8302171" cy="958660"/>
          </a:xfrm>
          <a:prstGeom prst="rect">
            <a:avLst/>
          </a:prstGeom>
          <a:noFill/>
        </p:spPr>
        <p:txBody>
          <a:bodyPr wrap="square">
            <a:spAutoFit/>
          </a:bodyPr>
          <a:lstStyle/>
          <a:p>
            <a:pPr lvl="0" algn="just">
              <a:lnSpc>
                <a:spcPct val="150000"/>
              </a:lnSpc>
            </a:pPr>
            <a:r>
              <a:rPr kumimoji="0" lang="vi-VN" sz="2000" b="1" i="1" u="none" strike="noStrike" kern="0" cap="none" spc="0" normalizeH="0" baseline="0" noProof="0">
                <a:ln>
                  <a:noFill/>
                </a:ln>
                <a:solidFill>
                  <a:srgbClr val="C00000"/>
                </a:solidFill>
                <a:effectLst/>
                <a:uLnTx/>
                <a:uFillTx/>
                <a:latin typeface="Arial"/>
                <a:cs typeface="Arial"/>
                <a:sym typeface="Arial"/>
              </a:rPr>
              <a:t>Câu </a:t>
            </a:r>
            <a:r>
              <a:rPr kumimoji="0" lang="en-US" sz="2000" b="1" i="1" u="none" strike="noStrike" kern="0" cap="none" spc="0" normalizeH="0" baseline="0" noProof="0">
                <a:ln>
                  <a:noFill/>
                </a:ln>
                <a:solidFill>
                  <a:srgbClr val="C00000"/>
                </a:solidFill>
                <a:effectLst/>
                <a:uLnTx/>
                <a:uFillTx/>
                <a:latin typeface="Arial"/>
                <a:cs typeface="Arial"/>
                <a:sym typeface="Arial"/>
              </a:rPr>
              <a:t>2</a:t>
            </a:r>
            <a:r>
              <a:rPr kumimoji="0" lang="vi-VN" sz="2000" b="1" i="1" u="none" strike="noStrike" kern="0" cap="none" spc="0" normalizeH="0" baseline="0" noProof="0">
                <a:ln>
                  <a:noFill/>
                </a:ln>
                <a:solidFill>
                  <a:srgbClr val="C00000"/>
                </a:solidFill>
                <a:effectLst/>
                <a:uLnTx/>
                <a:uFillTx/>
                <a:latin typeface="Arial"/>
                <a:cs typeface="Arial"/>
                <a:sym typeface="Arial"/>
              </a:rPr>
              <a:t>. </a:t>
            </a:r>
            <a:r>
              <a:rPr lang="vi-VN" sz="2000"/>
              <a:t>Phát biểu nào dưới đây là sai khi nói về sự cần thiết của việc lập kế hoạch kinh doanh?</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Rounded Corners 9">
            <a:extLst>
              <a:ext uri="{FF2B5EF4-FFF2-40B4-BE49-F238E27FC236}">
                <a16:creationId xmlns:a16="http://schemas.microsoft.com/office/drawing/2014/main" xmlns="" id="{AE9F2172-3F2C-8B70-0EC8-694CA561F8DD}"/>
              </a:ext>
            </a:extLst>
          </p:cNvPr>
          <p:cNvSpPr/>
          <p:nvPr/>
        </p:nvSpPr>
        <p:spPr>
          <a:xfrm>
            <a:off x="304799" y="1349374"/>
            <a:ext cx="4049487" cy="1652909"/>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rPr>
              <a:t>A. Lập kế hoạch kinh doanh giúp chủ thể kinh doanh nắm bắt tình hình thực tế và đưa ra những định hướng trong tương lai.</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xmlns="" id="{AF91F8AD-6446-B347-1816-8B2C285A6393}"/>
              </a:ext>
            </a:extLst>
          </p:cNvPr>
          <p:cNvSpPr/>
          <p:nvPr/>
        </p:nvSpPr>
        <p:spPr>
          <a:xfrm>
            <a:off x="4789714" y="1349374"/>
            <a:ext cx="4049487" cy="1652909"/>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latin typeface="Arial"/>
              </a:rPr>
              <a:t>B. Lập kế hoạch kinh doanh giúp chủ thể kinh doanh xác định được mục tiêu và chiến lược kinh doanh.</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xmlns="" id="{2C891A15-FBF4-B015-9F37-325F88E21013}"/>
              </a:ext>
            </a:extLst>
          </p:cNvPr>
          <p:cNvSpPr/>
          <p:nvPr/>
        </p:nvSpPr>
        <p:spPr>
          <a:xfrm>
            <a:off x="304799" y="3294289"/>
            <a:ext cx="4049487" cy="1652909"/>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sv-SE" sz="1800">
                <a:solidFill>
                  <a:srgbClr val="000000"/>
                </a:solidFill>
                <a:latin typeface="Arial" panose="020B0604020202020204" pitchFamily="34" charset="0"/>
              </a:rPr>
              <a:t>C. Lập kế hoạch kinh doanh giúp chủ thể kinh doanh chủ động thực hiện và điều chỉnh kế hoạch kinh doanh.</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3" name="Rectangle: Rounded Corners 12">
            <a:extLst>
              <a:ext uri="{FF2B5EF4-FFF2-40B4-BE49-F238E27FC236}">
                <a16:creationId xmlns:a16="http://schemas.microsoft.com/office/drawing/2014/main" xmlns="" id="{422AFFDE-D8E8-5863-2E7D-C2293223B185}"/>
              </a:ext>
            </a:extLst>
          </p:cNvPr>
          <p:cNvSpPr/>
          <p:nvPr/>
        </p:nvSpPr>
        <p:spPr>
          <a:xfrm>
            <a:off x="4789714" y="3294289"/>
            <a:ext cx="4049487" cy="1652909"/>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rPr>
              <a:t>D. Lập kế hoạch kinh doanh chỉ cần thiết với các chủ thể bắt đầu khởi nghiệp.</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4" name="Rectangle: Rounded Corners 13">
            <a:extLst>
              <a:ext uri="{FF2B5EF4-FFF2-40B4-BE49-F238E27FC236}">
                <a16:creationId xmlns:a16="http://schemas.microsoft.com/office/drawing/2014/main" xmlns="" id="{A482BB85-97D3-140C-1956-AC9A60DCD693}"/>
              </a:ext>
            </a:extLst>
          </p:cNvPr>
          <p:cNvSpPr/>
          <p:nvPr/>
        </p:nvSpPr>
        <p:spPr>
          <a:xfrm>
            <a:off x="4789714" y="3294289"/>
            <a:ext cx="4049487" cy="1652909"/>
          </a:xfrm>
          <a:prstGeom prst="roundRect">
            <a:avLst>
              <a:gd name="adj" fmla="val 10080"/>
            </a:avLst>
          </a:prstGeom>
          <a:solidFill>
            <a:schemeClr val="accent3">
              <a:lumMod val="20000"/>
              <a:lumOff val="80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rPr>
              <a:t>D. Lập kế hoạch kinh doanh chỉ cần thiết với các chủ thể bắt đầu khởi nghiệp.</a:t>
            </a:r>
            <a:endParaRPr lang="en-US" sz="1800">
              <a:solidFill>
                <a:srgbClr val="000000"/>
              </a:solidFill>
            </a:endParaRPr>
          </a:p>
        </p:txBody>
      </p:sp>
    </p:spTree>
    <p:extLst>
      <p:ext uri="{BB962C8B-B14F-4D97-AF65-F5344CB8AC3E}">
        <p14:creationId xmlns:p14="http://schemas.microsoft.com/office/powerpoint/2010/main" xmlns="" val="10688582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sp>
        <p:nvSpPr>
          <p:cNvPr id="2" name="TextBox 1">
            <a:extLst>
              <a:ext uri="{FF2B5EF4-FFF2-40B4-BE49-F238E27FC236}">
                <a16:creationId xmlns:a16="http://schemas.microsoft.com/office/drawing/2014/main" xmlns="" id="{6BB2B7E3-0A4C-8A72-8E18-E83487761D3A}"/>
              </a:ext>
            </a:extLst>
          </p:cNvPr>
          <p:cNvSpPr txBox="1"/>
          <p:nvPr/>
        </p:nvSpPr>
        <p:spPr>
          <a:xfrm>
            <a:off x="2086428" y="225399"/>
            <a:ext cx="4971143" cy="630942"/>
          </a:xfrm>
          <a:prstGeom prst="rect">
            <a:avLst/>
          </a:prstGeom>
          <a:solidFill>
            <a:srgbClr val="FFFFFF"/>
          </a:solidFill>
          <a:effectLst>
            <a:outerShdw blurRad="50800" dist="38100" dir="8100000" algn="tr" rotWithShape="0">
              <a:prstClr val="black">
                <a:alpha val="40000"/>
              </a:prstClr>
            </a:outerShdw>
          </a:effectLst>
        </p:spPr>
        <p:txBody>
          <a:bodyPr wrap="square" rtlCol="0">
            <a:spAutoFit/>
          </a:bodyPr>
          <a:lstStyle/>
          <a:p>
            <a:pPr algn="ctr"/>
            <a:r>
              <a:rPr lang="en-US" sz="3500" b="1">
                <a:solidFill>
                  <a:schemeClr val="bg1">
                    <a:lumMod val="10000"/>
                  </a:schemeClr>
                </a:solidFill>
              </a:rPr>
              <a:t>KHỞI ĐỘNG </a:t>
            </a:r>
          </a:p>
        </p:txBody>
      </p:sp>
      <p:grpSp>
        <p:nvGrpSpPr>
          <p:cNvPr id="5" name="Group 4">
            <a:extLst>
              <a:ext uri="{FF2B5EF4-FFF2-40B4-BE49-F238E27FC236}">
                <a16:creationId xmlns:a16="http://schemas.microsoft.com/office/drawing/2014/main" xmlns="" id="{2B48A332-E381-2D27-8699-616CE2674B19}"/>
              </a:ext>
            </a:extLst>
          </p:cNvPr>
          <p:cNvGrpSpPr/>
          <p:nvPr/>
        </p:nvGrpSpPr>
        <p:grpSpPr>
          <a:xfrm>
            <a:off x="269823" y="1175381"/>
            <a:ext cx="8604351" cy="2286276"/>
            <a:chOff x="590722" y="754403"/>
            <a:chExt cx="7955150" cy="2286276"/>
          </a:xfrm>
        </p:grpSpPr>
        <p:sp>
          <p:nvSpPr>
            <p:cNvPr id="6" name="Rectangle: Rounded Corners 5">
              <a:extLst>
                <a:ext uri="{FF2B5EF4-FFF2-40B4-BE49-F238E27FC236}">
                  <a16:creationId xmlns:a16="http://schemas.microsoft.com/office/drawing/2014/main" xmlns="" id="{EEA50787-69A3-8344-7F17-FD3296CE891D}"/>
                </a:ext>
              </a:extLst>
            </p:cNvPr>
            <p:cNvSpPr/>
            <p:nvPr/>
          </p:nvSpPr>
          <p:spPr>
            <a:xfrm>
              <a:off x="590722" y="754403"/>
              <a:ext cx="7955150" cy="2286276"/>
            </a:xfrm>
            <a:prstGeom prst="roundRect">
              <a:avLst>
                <a:gd name="adj" fmla="val 2931"/>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687444E6-D6E8-6D75-99B3-BA176282EA89}"/>
                </a:ext>
              </a:extLst>
            </p:cNvPr>
            <p:cNvSpPr txBox="1"/>
            <p:nvPr/>
          </p:nvSpPr>
          <p:spPr>
            <a:xfrm>
              <a:off x="679852" y="819987"/>
              <a:ext cx="7848140" cy="2118529"/>
            </a:xfrm>
            <a:prstGeom prst="rect">
              <a:avLst/>
            </a:prstGeom>
            <a:noFill/>
          </p:spPr>
          <p:txBody>
            <a:bodyPr wrap="square" rtlCol="0">
              <a:spAutoFit/>
            </a:bodyPr>
            <a:lstStyle/>
            <a:p>
              <a:pPr algn="just">
                <a:lnSpc>
                  <a:spcPct val="150000"/>
                </a:lnSpc>
              </a:pPr>
              <a:r>
                <a:rPr lang="en-US" sz="1800" i="1"/>
                <a:t>Lập kế hoạch kinh doanh là nền tảng ban đầu của hoạt động sản xuất kinh doanh, góp phần giúp các chủ thể đi đúng hướng, xác định được tầm, mục tiêu và chiến lược kinh doanh hiệu quả. </a:t>
              </a:r>
            </a:p>
            <a:p>
              <a:pPr algn="just">
                <a:lnSpc>
                  <a:spcPct val="150000"/>
                </a:lnSpc>
              </a:pPr>
              <a:r>
                <a:rPr lang="en-US" sz="1800" i="1"/>
                <a:t>Có ý kiến cho rằng: Sự thành bại của việc sản xuất kinh doanh phụ thuộc rất nhiều vào việc lập kế hoạch kinh doanh.</a:t>
              </a:r>
            </a:p>
          </p:txBody>
        </p:sp>
      </p:grpSp>
      <p:sp>
        <p:nvSpPr>
          <p:cNvPr id="8" name="Freeform 11">
            <a:extLst>
              <a:ext uri="{FF2B5EF4-FFF2-40B4-BE49-F238E27FC236}">
                <a16:creationId xmlns:a16="http://schemas.microsoft.com/office/drawing/2014/main" xmlns="" id="{523A348E-F0F0-DFE3-8DA8-CB3C4D7FD4C8}"/>
              </a:ext>
            </a:extLst>
          </p:cNvPr>
          <p:cNvSpPr/>
          <p:nvPr/>
        </p:nvSpPr>
        <p:spPr>
          <a:xfrm rot="19088415">
            <a:off x="107879" y="739308"/>
            <a:ext cx="689924" cy="587194"/>
          </a:xfrm>
          <a:custGeom>
            <a:avLst/>
            <a:gdLst/>
            <a:ahLst/>
            <a:cxnLst/>
            <a:rect l="l" t="t" r="r" b="b"/>
            <a:pathLst>
              <a:path w="3801047" h="4114800">
                <a:moveTo>
                  <a:pt x="0" y="0"/>
                </a:moveTo>
                <a:lnTo>
                  <a:pt x="3801046" y="0"/>
                </a:lnTo>
                <a:lnTo>
                  <a:pt x="3801046"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12" name="Group 11">
            <a:extLst>
              <a:ext uri="{FF2B5EF4-FFF2-40B4-BE49-F238E27FC236}">
                <a16:creationId xmlns:a16="http://schemas.microsoft.com/office/drawing/2014/main" xmlns="" id="{2AAD0C78-9BC0-2F5B-1F56-ACDA9066F40D}"/>
              </a:ext>
            </a:extLst>
          </p:cNvPr>
          <p:cNvGrpSpPr/>
          <p:nvPr/>
        </p:nvGrpSpPr>
        <p:grpSpPr>
          <a:xfrm>
            <a:off x="269823" y="3749861"/>
            <a:ext cx="6758476" cy="639413"/>
            <a:chOff x="585751" y="3693610"/>
            <a:chExt cx="6758476" cy="639413"/>
          </a:xfrm>
        </p:grpSpPr>
        <p:sp>
          <p:nvSpPr>
            <p:cNvPr id="10" name="Freeform 12">
              <a:extLst>
                <a:ext uri="{FF2B5EF4-FFF2-40B4-BE49-F238E27FC236}">
                  <a16:creationId xmlns:a16="http://schemas.microsoft.com/office/drawing/2014/main" xmlns="" id="{E8B236A8-AFE8-B1FB-7ACB-5432307183FA}"/>
                </a:ext>
              </a:extLst>
            </p:cNvPr>
            <p:cNvSpPr/>
            <p:nvPr/>
          </p:nvSpPr>
          <p:spPr>
            <a:xfrm>
              <a:off x="585751" y="3693610"/>
              <a:ext cx="632219" cy="639413"/>
            </a:xfrm>
            <a:custGeom>
              <a:avLst/>
              <a:gdLst/>
              <a:ahLst/>
              <a:cxnLst/>
              <a:rect l="l" t="t" r="r" b="b"/>
              <a:pathLst>
                <a:path w="4068508" h="4114800">
                  <a:moveTo>
                    <a:pt x="0" y="0"/>
                  </a:moveTo>
                  <a:lnTo>
                    <a:pt x="4068509" y="0"/>
                  </a:lnTo>
                  <a:lnTo>
                    <a:pt x="4068509"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en-US"/>
            </a:p>
          </p:txBody>
        </p:sp>
        <p:sp>
          <p:nvSpPr>
            <p:cNvPr id="11" name="TextBox 10">
              <a:extLst>
                <a:ext uri="{FF2B5EF4-FFF2-40B4-BE49-F238E27FC236}">
                  <a16:creationId xmlns:a16="http://schemas.microsoft.com/office/drawing/2014/main" xmlns="" id="{757EDAC7-1667-E39B-8E00-EB786B03E18E}"/>
                </a:ext>
              </a:extLst>
            </p:cNvPr>
            <p:cNvSpPr txBox="1"/>
            <p:nvPr/>
          </p:nvSpPr>
          <p:spPr>
            <a:xfrm>
              <a:off x="1342570" y="3809397"/>
              <a:ext cx="6001657" cy="400110"/>
            </a:xfrm>
            <a:prstGeom prst="rect">
              <a:avLst/>
            </a:prstGeom>
            <a:noFill/>
          </p:spPr>
          <p:txBody>
            <a:bodyPr wrap="square" rtlCol="0">
              <a:spAutoFit/>
            </a:bodyPr>
            <a:lstStyle/>
            <a:p>
              <a:r>
                <a:rPr lang="en-US" sz="2000" b="1" i="1">
                  <a:solidFill>
                    <a:schemeClr val="accent3">
                      <a:lumMod val="50000"/>
                    </a:schemeClr>
                  </a:solidFill>
                </a:rPr>
                <a:t>Em có đồng tình với ý kiến trên không? Vì sao? </a:t>
              </a:r>
            </a:p>
          </p:txBody>
        </p:sp>
      </p:grpSp>
      <p:grpSp>
        <p:nvGrpSpPr>
          <p:cNvPr id="13" name="Google Shape;1697;p47">
            <a:extLst>
              <a:ext uri="{FF2B5EF4-FFF2-40B4-BE49-F238E27FC236}">
                <a16:creationId xmlns:a16="http://schemas.microsoft.com/office/drawing/2014/main" xmlns="" id="{E340E6D6-63EA-0F0A-C368-100A65C8A5EC}"/>
              </a:ext>
            </a:extLst>
          </p:cNvPr>
          <p:cNvGrpSpPr/>
          <p:nvPr/>
        </p:nvGrpSpPr>
        <p:grpSpPr>
          <a:xfrm>
            <a:off x="6830836" y="2420141"/>
            <a:ext cx="2573044" cy="2721112"/>
            <a:chOff x="6811761" y="2102238"/>
            <a:chExt cx="2573044" cy="2721112"/>
          </a:xfrm>
        </p:grpSpPr>
        <p:grpSp>
          <p:nvGrpSpPr>
            <p:cNvPr id="14" name="Google Shape;1698;p47">
              <a:extLst>
                <a:ext uri="{FF2B5EF4-FFF2-40B4-BE49-F238E27FC236}">
                  <a16:creationId xmlns:a16="http://schemas.microsoft.com/office/drawing/2014/main" xmlns="" id="{57296D95-D563-29F7-5D17-4F89CEBEE663}"/>
                </a:ext>
              </a:extLst>
            </p:cNvPr>
            <p:cNvGrpSpPr/>
            <p:nvPr/>
          </p:nvGrpSpPr>
          <p:grpSpPr>
            <a:xfrm rot="443336" flipH="1">
              <a:off x="8216869" y="3545461"/>
              <a:ext cx="627692" cy="972746"/>
              <a:chOff x="2842464" y="2262943"/>
              <a:chExt cx="365928" cy="567114"/>
            </a:xfrm>
          </p:grpSpPr>
          <p:sp>
            <p:nvSpPr>
              <p:cNvPr id="47" name="Google Shape;1699;p47">
                <a:extLst>
                  <a:ext uri="{FF2B5EF4-FFF2-40B4-BE49-F238E27FC236}">
                    <a16:creationId xmlns:a16="http://schemas.microsoft.com/office/drawing/2014/main" xmlns="" id="{BE372722-88E9-5C5E-419B-468B7CC91992}"/>
                  </a:ext>
                </a:extLst>
              </p:cNvPr>
              <p:cNvSpPr/>
              <p:nvPr/>
            </p:nvSpPr>
            <p:spPr>
              <a:xfrm>
                <a:off x="2842464" y="2262943"/>
                <a:ext cx="239879" cy="567114"/>
              </a:xfrm>
              <a:custGeom>
                <a:avLst/>
                <a:gdLst/>
                <a:ahLst/>
                <a:cxnLst/>
                <a:rect l="l" t="t" r="r" b="b"/>
                <a:pathLst>
                  <a:path w="9070" h="21443" extrusionOk="0">
                    <a:moveTo>
                      <a:pt x="7649" y="0"/>
                    </a:moveTo>
                    <a:cubicBezTo>
                      <a:pt x="7495" y="0"/>
                      <a:pt x="7325" y="29"/>
                      <a:pt x="7138" y="88"/>
                    </a:cubicBezTo>
                    <a:cubicBezTo>
                      <a:pt x="1915" y="1741"/>
                      <a:pt x="1" y="19673"/>
                      <a:pt x="1" y="19933"/>
                    </a:cubicBezTo>
                    <a:cubicBezTo>
                      <a:pt x="1" y="19933"/>
                      <a:pt x="524" y="21442"/>
                      <a:pt x="1857" y="21442"/>
                    </a:cubicBezTo>
                    <a:cubicBezTo>
                      <a:pt x="2060" y="21442"/>
                      <a:pt x="2282" y="21407"/>
                      <a:pt x="2524" y="21327"/>
                    </a:cubicBezTo>
                    <a:cubicBezTo>
                      <a:pt x="3715" y="20931"/>
                      <a:pt x="7531" y="11327"/>
                      <a:pt x="8600" y="5144"/>
                    </a:cubicBezTo>
                    <a:lnTo>
                      <a:pt x="6980" y="4690"/>
                    </a:lnTo>
                    <a:lnTo>
                      <a:pt x="8751" y="4147"/>
                    </a:lnTo>
                    <a:cubicBezTo>
                      <a:pt x="9069" y="1704"/>
                      <a:pt x="8838" y="0"/>
                      <a:pt x="76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700;p47">
                <a:extLst>
                  <a:ext uri="{FF2B5EF4-FFF2-40B4-BE49-F238E27FC236}">
                    <a16:creationId xmlns:a16="http://schemas.microsoft.com/office/drawing/2014/main" xmlns="" id="{D7FCC10D-CD1D-D5D2-4218-044A31BF718F}"/>
                  </a:ext>
                </a:extLst>
              </p:cNvPr>
              <p:cNvSpPr/>
              <p:nvPr/>
            </p:nvSpPr>
            <p:spPr>
              <a:xfrm>
                <a:off x="2901045" y="2499490"/>
                <a:ext cx="307346" cy="311287"/>
              </a:xfrm>
              <a:custGeom>
                <a:avLst/>
                <a:gdLst/>
                <a:ahLst/>
                <a:cxnLst/>
                <a:rect l="l" t="t" r="r" b="b"/>
                <a:pathLst>
                  <a:path w="11621" h="11770" extrusionOk="0">
                    <a:moveTo>
                      <a:pt x="9243" y="1"/>
                    </a:moveTo>
                    <a:cubicBezTo>
                      <a:pt x="3852" y="1"/>
                      <a:pt x="1" y="10095"/>
                      <a:pt x="1" y="10095"/>
                    </a:cubicBezTo>
                    <a:cubicBezTo>
                      <a:pt x="1" y="10095"/>
                      <a:pt x="958" y="11769"/>
                      <a:pt x="1924" y="11769"/>
                    </a:cubicBezTo>
                    <a:cubicBezTo>
                      <a:pt x="2477" y="11769"/>
                      <a:pt x="3032" y="11222"/>
                      <a:pt x="3414" y="9504"/>
                    </a:cubicBezTo>
                    <a:cubicBezTo>
                      <a:pt x="4464" y="4778"/>
                      <a:pt x="9519" y="3530"/>
                      <a:pt x="10569" y="2020"/>
                    </a:cubicBezTo>
                    <a:cubicBezTo>
                      <a:pt x="11620" y="510"/>
                      <a:pt x="10241" y="117"/>
                      <a:pt x="10241" y="117"/>
                    </a:cubicBezTo>
                    <a:cubicBezTo>
                      <a:pt x="9903" y="38"/>
                      <a:pt x="9570" y="1"/>
                      <a:pt x="92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701;p47">
                <a:extLst>
                  <a:ext uri="{FF2B5EF4-FFF2-40B4-BE49-F238E27FC236}">
                    <a16:creationId xmlns:a16="http://schemas.microsoft.com/office/drawing/2014/main" xmlns="" id="{04B05C8F-4248-52EC-9575-8E4848437D6F}"/>
                  </a:ext>
                </a:extLst>
              </p:cNvPr>
              <p:cNvSpPr/>
              <p:nvPr/>
            </p:nvSpPr>
            <p:spPr>
              <a:xfrm>
                <a:off x="2916887" y="2324539"/>
                <a:ext cx="114412" cy="381135"/>
              </a:xfrm>
              <a:custGeom>
                <a:avLst/>
                <a:gdLst/>
                <a:ahLst/>
                <a:cxnLst/>
                <a:rect l="l" t="t" r="r" b="b"/>
                <a:pathLst>
                  <a:path w="4326" h="14411" extrusionOk="0">
                    <a:moveTo>
                      <a:pt x="4196" y="0"/>
                    </a:moveTo>
                    <a:cubicBezTo>
                      <a:pt x="4163" y="73"/>
                      <a:pt x="808" y="7308"/>
                      <a:pt x="0" y="14394"/>
                    </a:cubicBezTo>
                    <a:lnTo>
                      <a:pt x="144" y="14411"/>
                    </a:lnTo>
                    <a:cubicBezTo>
                      <a:pt x="947" y="7348"/>
                      <a:pt x="4293" y="133"/>
                      <a:pt x="4326" y="60"/>
                    </a:cubicBezTo>
                    <a:lnTo>
                      <a:pt x="419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702;p47">
                <a:extLst>
                  <a:ext uri="{FF2B5EF4-FFF2-40B4-BE49-F238E27FC236}">
                    <a16:creationId xmlns:a16="http://schemas.microsoft.com/office/drawing/2014/main" xmlns="" id="{A5D4920E-4FBC-4A3C-6185-4A7DB2788F1C}"/>
                  </a:ext>
                </a:extLst>
              </p:cNvPr>
              <p:cNvSpPr/>
              <p:nvPr/>
            </p:nvSpPr>
            <p:spPr>
              <a:xfrm>
                <a:off x="2950898" y="2531729"/>
                <a:ext cx="179050" cy="182012"/>
              </a:xfrm>
              <a:custGeom>
                <a:avLst/>
                <a:gdLst/>
                <a:ahLst/>
                <a:cxnLst/>
                <a:rect l="l" t="t" r="r" b="b"/>
                <a:pathLst>
                  <a:path w="6770" h="6882" extrusionOk="0">
                    <a:moveTo>
                      <a:pt x="6702" y="1"/>
                    </a:moveTo>
                    <a:cubicBezTo>
                      <a:pt x="6651" y="28"/>
                      <a:pt x="1496" y="2815"/>
                      <a:pt x="1" y="6831"/>
                    </a:cubicBezTo>
                    <a:lnTo>
                      <a:pt x="136" y="6882"/>
                    </a:lnTo>
                    <a:cubicBezTo>
                      <a:pt x="906" y="4812"/>
                      <a:pt x="2666" y="3087"/>
                      <a:pt x="4008" y="2003"/>
                    </a:cubicBezTo>
                    <a:cubicBezTo>
                      <a:pt x="5466" y="828"/>
                      <a:pt x="6756" y="134"/>
                      <a:pt x="6770" y="127"/>
                    </a:cubicBezTo>
                    <a:lnTo>
                      <a:pt x="67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703;p47">
              <a:extLst>
                <a:ext uri="{FF2B5EF4-FFF2-40B4-BE49-F238E27FC236}">
                  <a16:creationId xmlns:a16="http://schemas.microsoft.com/office/drawing/2014/main" xmlns="" id="{C1CFD047-8238-3F1B-A84A-DB7F1AAFE5CA}"/>
                </a:ext>
              </a:extLst>
            </p:cNvPr>
            <p:cNvGrpSpPr/>
            <p:nvPr/>
          </p:nvGrpSpPr>
          <p:grpSpPr>
            <a:xfrm>
              <a:off x="6811761" y="4114475"/>
              <a:ext cx="2558050" cy="708875"/>
              <a:chOff x="24069" y="3818159"/>
              <a:chExt cx="3384112" cy="937790"/>
            </a:xfrm>
          </p:grpSpPr>
          <p:sp>
            <p:nvSpPr>
              <p:cNvPr id="26" name="Google Shape;1704;p47">
                <a:extLst>
                  <a:ext uri="{FF2B5EF4-FFF2-40B4-BE49-F238E27FC236}">
                    <a16:creationId xmlns:a16="http://schemas.microsoft.com/office/drawing/2014/main" xmlns="" id="{62993432-82AC-63E0-4A03-65BC7F882C41}"/>
                  </a:ext>
                </a:extLst>
              </p:cNvPr>
              <p:cNvSpPr/>
              <p:nvPr/>
            </p:nvSpPr>
            <p:spPr>
              <a:xfrm>
                <a:off x="24069" y="4354144"/>
                <a:ext cx="1806421" cy="401805"/>
              </a:xfrm>
              <a:custGeom>
                <a:avLst/>
                <a:gdLst/>
                <a:ahLst/>
                <a:cxnLst/>
                <a:rect l="l" t="t" r="r" b="b"/>
                <a:pathLst>
                  <a:path w="22105" h="4917" extrusionOk="0">
                    <a:moveTo>
                      <a:pt x="170" y="0"/>
                    </a:moveTo>
                    <a:cubicBezTo>
                      <a:pt x="77" y="0"/>
                      <a:pt x="0" y="77"/>
                      <a:pt x="0" y="172"/>
                    </a:cubicBezTo>
                    <a:lnTo>
                      <a:pt x="0" y="4746"/>
                    </a:lnTo>
                    <a:cubicBezTo>
                      <a:pt x="0" y="4840"/>
                      <a:pt x="77" y="4916"/>
                      <a:pt x="170" y="4916"/>
                    </a:cubicBezTo>
                    <a:lnTo>
                      <a:pt x="22104" y="4916"/>
                    </a:lnTo>
                    <a:lnTo>
                      <a:pt x="2210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1705;p47">
                <a:extLst>
                  <a:ext uri="{FF2B5EF4-FFF2-40B4-BE49-F238E27FC236}">
                    <a16:creationId xmlns:a16="http://schemas.microsoft.com/office/drawing/2014/main" xmlns="" id="{A6C57699-DAE2-C959-5B20-B1C99CB42A0F}"/>
                  </a:ext>
                </a:extLst>
              </p:cNvPr>
              <p:cNvGrpSpPr/>
              <p:nvPr/>
            </p:nvGrpSpPr>
            <p:grpSpPr>
              <a:xfrm>
                <a:off x="24069" y="3818159"/>
                <a:ext cx="3384112" cy="937790"/>
                <a:chOff x="332675" y="4392364"/>
                <a:chExt cx="1095217" cy="303512"/>
              </a:xfrm>
            </p:grpSpPr>
            <p:sp>
              <p:nvSpPr>
                <p:cNvPr id="28" name="Google Shape;1706;p47">
                  <a:extLst>
                    <a:ext uri="{FF2B5EF4-FFF2-40B4-BE49-F238E27FC236}">
                      <a16:creationId xmlns:a16="http://schemas.microsoft.com/office/drawing/2014/main" xmlns="" id="{5B8CA87B-FC46-6F53-571F-141B13084ACC}"/>
                    </a:ext>
                  </a:extLst>
                </p:cNvPr>
                <p:cNvSpPr/>
                <p:nvPr/>
              </p:nvSpPr>
              <p:spPr>
                <a:xfrm>
                  <a:off x="332675" y="4565833"/>
                  <a:ext cx="584622" cy="130042"/>
                </a:xfrm>
                <a:custGeom>
                  <a:avLst/>
                  <a:gdLst/>
                  <a:ahLst/>
                  <a:cxnLst/>
                  <a:rect l="l" t="t" r="r" b="b"/>
                  <a:pathLst>
                    <a:path w="22105" h="4917" extrusionOk="0">
                      <a:moveTo>
                        <a:pt x="170" y="0"/>
                      </a:moveTo>
                      <a:cubicBezTo>
                        <a:pt x="77" y="0"/>
                        <a:pt x="0" y="77"/>
                        <a:pt x="0" y="172"/>
                      </a:cubicBezTo>
                      <a:lnTo>
                        <a:pt x="0" y="4746"/>
                      </a:lnTo>
                      <a:cubicBezTo>
                        <a:pt x="0" y="4840"/>
                        <a:pt x="77" y="4916"/>
                        <a:pt x="170" y="4916"/>
                      </a:cubicBezTo>
                      <a:lnTo>
                        <a:pt x="22104" y="4916"/>
                      </a:lnTo>
                      <a:lnTo>
                        <a:pt x="221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07;p47">
                  <a:extLst>
                    <a:ext uri="{FF2B5EF4-FFF2-40B4-BE49-F238E27FC236}">
                      <a16:creationId xmlns:a16="http://schemas.microsoft.com/office/drawing/2014/main" xmlns="" id="{D16BD9A5-6F45-CBB9-0662-EB9933EB1B8E}"/>
                    </a:ext>
                  </a:extLst>
                </p:cNvPr>
                <p:cNvSpPr/>
                <p:nvPr/>
              </p:nvSpPr>
              <p:spPr>
                <a:xfrm>
                  <a:off x="849830" y="4566018"/>
                  <a:ext cx="578063" cy="129646"/>
                </a:xfrm>
                <a:custGeom>
                  <a:avLst/>
                  <a:gdLst/>
                  <a:ahLst/>
                  <a:cxnLst/>
                  <a:rect l="l" t="t" r="r" b="b"/>
                  <a:pathLst>
                    <a:path w="21857" h="4902" extrusionOk="0">
                      <a:moveTo>
                        <a:pt x="2462" y="1"/>
                      </a:moveTo>
                      <a:cubicBezTo>
                        <a:pt x="1785" y="1"/>
                        <a:pt x="1173" y="275"/>
                        <a:pt x="729" y="719"/>
                      </a:cubicBezTo>
                      <a:cubicBezTo>
                        <a:pt x="278" y="1170"/>
                        <a:pt x="1" y="1799"/>
                        <a:pt x="12" y="2491"/>
                      </a:cubicBezTo>
                      <a:cubicBezTo>
                        <a:pt x="34" y="3838"/>
                        <a:pt x="1170" y="4901"/>
                        <a:pt x="2517" y="4901"/>
                      </a:cubicBezTo>
                      <a:lnTo>
                        <a:pt x="21385" y="4901"/>
                      </a:lnTo>
                      <a:cubicBezTo>
                        <a:pt x="21645" y="4901"/>
                        <a:pt x="21857" y="4690"/>
                        <a:pt x="21857" y="4429"/>
                      </a:cubicBezTo>
                      <a:cubicBezTo>
                        <a:pt x="21857" y="4169"/>
                        <a:pt x="21645" y="3958"/>
                        <a:pt x="21385" y="3958"/>
                      </a:cubicBezTo>
                      <a:lnTo>
                        <a:pt x="19834" y="3958"/>
                      </a:lnTo>
                      <a:lnTo>
                        <a:pt x="19834" y="946"/>
                      </a:lnTo>
                      <a:lnTo>
                        <a:pt x="21385" y="946"/>
                      </a:lnTo>
                      <a:cubicBezTo>
                        <a:pt x="21645" y="946"/>
                        <a:pt x="21857" y="734"/>
                        <a:pt x="21857" y="474"/>
                      </a:cubicBezTo>
                      <a:lnTo>
                        <a:pt x="21857" y="473"/>
                      </a:lnTo>
                      <a:cubicBezTo>
                        <a:pt x="21857" y="212"/>
                        <a:pt x="21645" y="1"/>
                        <a:pt x="21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08;p47">
                  <a:extLst>
                    <a:ext uri="{FF2B5EF4-FFF2-40B4-BE49-F238E27FC236}">
                      <a16:creationId xmlns:a16="http://schemas.microsoft.com/office/drawing/2014/main" xmlns="" id="{03220FCC-7B59-3225-7CC1-560FCD46C7C4}"/>
                    </a:ext>
                  </a:extLst>
                </p:cNvPr>
                <p:cNvSpPr/>
                <p:nvPr/>
              </p:nvSpPr>
              <p:spPr>
                <a:xfrm>
                  <a:off x="875193" y="4591090"/>
                  <a:ext cx="527628" cy="79501"/>
                </a:xfrm>
                <a:custGeom>
                  <a:avLst/>
                  <a:gdLst/>
                  <a:ahLst/>
                  <a:cxnLst/>
                  <a:rect l="l" t="t" r="r" b="b"/>
                  <a:pathLst>
                    <a:path w="19950" h="3006" extrusionOk="0">
                      <a:moveTo>
                        <a:pt x="1504" y="1"/>
                      </a:moveTo>
                      <a:cubicBezTo>
                        <a:pt x="674" y="1"/>
                        <a:pt x="0" y="673"/>
                        <a:pt x="0" y="1503"/>
                      </a:cubicBezTo>
                      <a:cubicBezTo>
                        <a:pt x="0" y="2333"/>
                        <a:pt x="674" y="3006"/>
                        <a:pt x="1504" y="3006"/>
                      </a:cubicBezTo>
                      <a:lnTo>
                        <a:pt x="19949" y="3006"/>
                      </a:lnTo>
                      <a:lnTo>
                        <a:pt x="19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09;p47">
                  <a:extLst>
                    <a:ext uri="{FF2B5EF4-FFF2-40B4-BE49-F238E27FC236}">
                      <a16:creationId xmlns:a16="http://schemas.microsoft.com/office/drawing/2014/main" xmlns="" id="{DE923B38-57CD-11B3-4AFB-1D904903F02A}"/>
                    </a:ext>
                  </a:extLst>
                </p:cNvPr>
                <p:cNvSpPr/>
                <p:nvPr/>
              </p:nvSpPr>
              <p:spPr>
                <a:xfrm>
                  <a:off x="395567" y="4605769"/>
                  <a:ext cx="409592" cy="46706"/>
                </a:xfrm>
                <a:custGeom>
                  <a:avLst/>
                  <a:gdLst/>
                  <a:ahLst/>
                  <a:cxnLst/>
                  <a:rect l="l" t="t" r="r" b="b"/>
                  <a:pathLst>
                    <a:path w="15487" h="1766" extrusionOk="0">
                      <a:moveTo>
                        <a:pt x="14604" y="104"/>
                      </a:moveTo>
                      <a:cubicBezTo>
                        <a:pt x="15033" y="104"/>
                        <a:pt x="15383" y="453"/>
                        <a:pt x="15383" y="883"/>
                      </a:cubicBezTo>
                      <a:cubicBezTo>
                        <a:pt x="15383" y="1313"/>
                        <a:pt x="15033" y="1662"/>
                        <a:pt x="14604" y="1662"/>
                      </a:cubicBezTo>
                      <a:lnTo>
                        <a:pt x="883" y="1662"/>
                      </a:lnTo>
                      <a:cubicBezTo>
                        <a:pt x="454" y="1662"/>
                        <a:pt x="104" y="1313"/>
                        <a:pt x="104" y="883"/>
                      </a:cubicBezTo>
                      <a:cubicBezTo>
                        <a:pt x="104" y="453"/>
                        <a:pt x="454" y="104"/>
                        <a:pt x="883" y="104"/>
                      </a:cubicBezTo>
                      <a:close/>
                      <a:moveTo>
                        <a:pt x="883" y="0"/>
                      </a:moveTo>
                      <a:cubicBezTo>
                        <a:pt x="397" y="0"/>
                        <a:pt x="0" y="396"/>
                        <a:pt x="0" y="883"/>
                      </a:cubicBezTo>
                      <a:cubicBezTo>
                        <a:pt x="0" y="1370"/>
                        <a:pt x="397" y="1766"/>
                        <a:pt x="883" y="1766"/>
                      </a:cubicBezTo>
                      <a:lnTo>
                        <a:pt x="14604" y="1766"/>
                      </a:lnTo>
                      <a:cubicBezTo>
                        <a:pt x="15090" y="1766"/>
                        <a:pt x="15487" y="1370"/>
                        <a:pt x="15487" y="883"/>
                      </a:cubicBezTo>
                      <a:cubicBezTo>
                        <a:pt x="15487" y="396"/>
                        <a:pt x="15090" y="0"/>
                        <a:pt x="14604" y="0"/>
                      </a:cubicBezTo>
                      <a:close/>
                    </a:path>
                  </a:pathLst>
                </a:custGeom>
                <a:solidFill>
                  <a:srgbClr val="FFFFFF">
                    <a:alpha val="43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10;p47">
                  <a:extLst>
                    <a:ext uri="{FF2B5EF4-FFF2-40B4-BE49-F238E27FC236}">
                      <a16:creationId xmlns:a16="http://schemas.microsoft.com/office/drawing/2014/main" xmlns="" id="{EDDA5F87-46F2-1FFD-4F03-B0E9D788F891}"/>
                    </a:ext>
                  </a:extLst>
                </p:cNvPr>
                <p:cNvSpPr/>
                <p:nvPr/>
              </p:nvSpPr>
              <p:spPr>
                <a:xfrm>
                  <a:off x="965564" y="4616718"/>
                  <a:ext cx="436093" cy="26"/>
                </a:xfrm>
                <a:custGeom>
                  <a:avLst/>
                  <a:gdLst/>
                  <a:ahLst/>
                  <a:cxnLst/>
                  <a:rect l="l" t="t" r="r" b="b"/>
                  <a:pathLst>
                    <a:path w="16489" h="1" extrusionOk="0">
                      <a:moveTo>
                        <a:pt x="0" y="0"/>
                      </a:moveTo>
                      <a:lnTo>
                        <a:pt x="16489" y="0"/>
                      </a:lnTo>
                    </a:path>
                  </a:pathLst>
                </a:custGeom>
                <a:solidFill>
                  <a:srgbClr val="E36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11;p47">
                  <a:extLst>
                    <a:ext uri="{FF2B5EF4-FFF2-40B4-BE49-F238E27FC236}">
                      <a16:creationId xmlns:a16="http://schemas.microsoft.com/office/drawing/2014/main" xmlns="" id="{960678B8-447D-1CCB-E2D8-914AD127DC4A}"/>
                    </a:ext>
                  </a:extLst>
                </p:cNvPr>
                <p:cNvSpPr/>
                <p:nvPr/>
              </p:nvSpPr>
              <p:spPr>
                <a:xfrm>
                  <a:off x="964162" y="4615343"/>
                  <a:ext cx="438870" cy="2751"/>
                </a:xfrm>
                <a:custGeom>
                  <a:avLst/>
                  <a:gdLst/>
                  <a:ahLst/>
                  <a:cxnLst/>
                  <a:rect l="l" t="t" r="r" b="b"/>
                  <a:pathLst>
                    <a:path w="16594" h="104" extrusionOk="0">
                      <a:moveTo>
                        <a:pt x="52" y="0"/>
                      </a:moveTo>
                      <a:cubicBezTo>
                        <a:pt x="24" y="0"/>
                        <a:pt x="0" y="23"/>
                        <a:pt x="0" y="52"/>
                      </a:cubicBezTo>
                      <a:cubicBezTo>
                        <a:pt x="0" y="81"/>
                        <a:pt x="24" y="104"/>
                        <a:pt x="52" y="104"/>
                      </a:cubicBezTo>
                      <a:lnTo>
                        <a:pt x="16542" y="104"/>
                      </a:lnTo>
                      <a:cubicBezTo>
                        <a:pt x="16571" y="104"/>
                        <a:pt x="16594" y="81"/>
                        <a:pt x="16594" y="52"/>
                      </a:cubicBezTo>
                      <a:cubicBezTo>
                        <a:pt x="16594" y="23"/>
                        <a:pt x="16571" y="0"/>
                        <a:pt x="16542" y="0"/>
                      </a:cubicBezTo>
                      <a:close/>
                    </a:path>
                  </a:pathLst>
                </a:custGeom>
                <a:solidFill>
                  <a:srgbClr val="5F5FF6">
                    <a:alpha val="15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12;p47">
                  <a:extLst>
                    <a:ext uri="{FF2B5EF4-FFF2-40B4-BE49-F238E27FC236}">
                      <a16:creationId xmlns:a16="http://schemas.microsoft.com/office/drawing/2014/main" xmlns="" id="{20941DB4-5080-E113-D45F-5462770D5012}"/>
                    </a:ext>
                  </a:extLst>
                </p:cNvPr>
                <p:cNvSpPr/>
                <p:nvPr/>
              </p:nvSpPr>
              <p:spPr>
                <a:xfrm>
                  <a:off x="1113908" y="4640283"/>
                  <a:ext cx="290314" cy="2803"/>
                </a:xfrm>
                <a:custGeom>
                  <a:avLst/>
                  <a:gdLst/>
                  <a:ahLst/>
                  <a:cxnLst/>
                  <a:rect l="l" t="t" r="r" b="b"/>
                  <a:pathLst>
                    <a:path w="10977" h="106" extrusionOk="0">
                      <a:moveTo>
                        <a:pt x="53" y="0"/>
                      </a:moveTo>
                      <a:cubicBezTo>
                        <a:pt x="24" y="0"/>
                        <a:pt x="0" y="24"/>
                        <a:pt x="0" y="53"/>
                      </a:cubicBezTo>
                      <a:cubicBezTo>
                        <a:pt x="0" y="81"/>
                        <a:pt x="24" y="105"/>
                        <a:pt x="53" y="105"/>
                      </a:cubicBezTo>
                      <a:lnTo>
                        <a:pt x="10924" y="105"/>
                      </a:lnTo>
                      <a:cubicBezTo>
                        <a:pt x="10953" y="105"/>
                        <a:pt x="10976" y="81"/>
                        <a:pt x="10976" y="53"/>
                      </a:cubicBezTo>
                      <a:cubicBezTo>
                        <a:pt x="10976" y="24"/>
                        <a:pt x="10953" y="0"/>
                        <a:pt x="10924" y="0"/>
                      </a:cubicBezTo>
                      <a:close/>
                    </a:path>
                  </a:pathLst>
                </a:custGeom>
                <a:solidFill>
                  <a:srgbClr val="5F5FF6">
                    <a:alpha val="15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13;p47">
                  <a:extLst>
                    <a:ext uri="{FF2B5EF4-FFF2-40B4-BE49-F238E27FC236}">
                      <a16:creationId xmlns:a16="http://schemas.microsoft.com/office/drawing/2014/main" xmlns="" id="{68232FB5-619C-5AFF-358A-23E3F24356EB}"/>
                    </a:ext>
                  </a:extLst>
                </p:cNvPr>
                <p:cNvSpPr/>
                <p:nvPr/>
              </p:nvSpPr>
              <p:spPr>
                <a:xfrm>
                  <a:off x="421222" y="4392364"/>
                  <a:ext cx="958246" cy="174236"/>
                </a:xfrm>
                <a:custGeom>
                  <a:avLst/>
                  <a:gdLst/>
                  <a:ahLst/>
                  <a:cxnLst/>
                  <a:rect l="l" t="t" r="r" b="b"/>
                  <a:pathLst>
                    <a:path w="36232" h="6588" extrusionOk="0">
                      <a:moveTo>
                        <a:pt x="0" y="0"/>
                      </a:moveTo>
                      <a:lnTo>
                        <a:pt x="0" y="6587"/>
                      </a:lnTo>
                      <a:lnTo>
                        <a:pt x="36232" y="6587"/>
                      </a:lnTo>
                      <a:lnTo>
                        <a:pt x="362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14;p47">
                  <a:extLst>
                    <a:ext uri="{FF2B5EF4-FFF2-40B4-BE49-F238E27FC236}">
                      <a16:creationId xmlns:a16="http://schemas.microsoft.com/office/drawing/2014/main" xmlns="" id="{90221137-3352-3F6B-2C33-9883BB000F28}"/>
                    </a:ext>
                  </a:extLst>
                </p:cNvPr>
                <p:cNvSpPr/>
                <p:nvPr/>
              </p:nvSpPr>
              <p:spPr>
                <a:xfrm>
                  <a:off x="691700" y="4430263"/>
                  <a:ext cx="416601" cy="96930"/>
                </a:xfrm>
                <a:custGeom>
                  <a:avLst/>
                  <a:gdLst/>
                  <a:ahLst/>
                  <a:cxnLst/>
                  <a:rect l="l" t="t" r="r" b="b"/>
                  <a:pathLst>
                    <a:path w="15752" h="3665" extrusionOk="0">
                      <a:moveTo>
                        <a:pt x="1832" y="1"/>
                      </a:moveTo>
                      <a:cubicBezTo>
                        <a:pt x="820" y="1"/>
                        <a:pt x="0" y="821"/>
                        <a:pt x="0" y="1832"/>
                      </a:cubicBezTo>
                      <a:cubicBezTo>
                        <a:pt x="0" y="2844"/>
                        <a:pt x="820" y="3664"/>
                        <a:pt x="1832" y="3664"/>
                      </a:cubicBezTo>
                      <a:lnTo>
                        <a:pt x="13920" y="3664"/>
                      </a:lnTo>
                      <a:cubicBezTo>
                        <a:pt x="14932" y="3664"/>
                        <a:pt x="15751" y="2844"/>
                        <a:pt x="15751" y="1832"/>
                      </a:cubicBezTo>
                      <a:cubicBezTo>
                        <a:pt x="15751" y="821"/>
                        <a:pt x="14932" y="1"/>
                        <a:pt x="139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15;p47">
                  <a:extLst>
                    <a:ext uri="{FF2B5EF4-FFF2-40B4-BE49-F238E27FC236}">
                      <a16:creationId xmlns:a16="http://schemas.microsoft.com/office/drawing/2014/main" xmlns="" id="{24B2A9AE-40CB-2C9C-7D52-BA4BEB4E4BDC}"/>
                    </a:ext>
                  </a:extLst>
                </p:cNvPr>
                <p:cNvSpPr/>
                <p:nvPr/>
              </p:nvSpPr>
              <p:spPr>
                <a:xfrm>
                  <a:off x="524552" y="4392364"/>
                  <a:ext cx="24834" cy="174236"/>
                </a:xfrm>
                <a:custGeom>
                  <a:avLst/>
                  <a:gdLst/>
                  <a:ahLst/>
                  <a:cxnLst/>
                  <a:rect l="l" t="t" r="r" b="b"/>
                  <a:pathLst>
                    <a:path w="939" h="6588" extrusionOk="0">
                      <a:moveTo>
                        <a:pt x="1" y="0"/>
                      </a:moveTo>
                      <a:lnTo>
                        <a:pt x="1" y="6587"/>
                      </a:lnTo>
                      <a:lnTo>
                        <a:pt x="939" y="6587"/>
                      </a:lnTo>
                      <a:lnTo>
                        <a:pt x="9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716;p47">
                  <a:extLst>
                    <a:ext uri="{FF2B5EF4-FFF2-40B4-BE49-F238E27FC236}">
                      <a16:creationId xmlns:a16="http://schemas.microsoft.com/office/drawing/2014/main" xmlns="" id="{4B90E5E5-E9AF-574C-319C-0D140E12699D}"/>
                    </a:ext>
                  </a:extLst>
                </p:cNvPr>
                <p:cNvSpPr/>
                <p:nvPr/>
              </p:nvSpPr>
              <p:spPr>
                <a:xfrm>
                  <a:off x="573400" y="4392364"/>
                  <a:ext cx="24834" cy="174236"/>
                </a:xfrm>
                <a:custGeom>
                  <a:avLst/>
                  <a:gdLst/>
                  <a:ahLst/>
                  <a:cxnLst/>
                  <a:rect l="l" t="t" r="r" b="b"/>
                  <a:pathLst>
                    <a:path w="939" h="6588" extrusionOk="0">
                      <a:moveTo>
                        <a:pt x="1" y="0"/>
                      </a:moveTo>
                      <a:lnTo>
                        <a:pt x="1" y="6587"/>
                      </a:lnTo>
                      <a:lnTo>
                        <a:pt x="938" y="6587"/>
                      </a:lnTo>
                      <a:lnTo>
                        <a:pt x="9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717;p47">
                  <a:extLst>
                    <a:ext uri="{FF2B5EF4-FFF2-40B4-BE49-F238E27FC236}">
                      <a16:creationId xmlns:a16="http://schemas.microsoft.com/office/drawing/2014/main" xmlns="" id="{D45FD8BB-078F-DF6E-1C9A-6507EA64CC6F}"/>
                    </a:ext>
                  </a:extLst>
                </p:cNvPr>
                <p:cNvSpPr/>
                <p:nvPr/>
              </p:nvSpPr>
              <p:spPr>
                <a:xfrm>
                  <a:off x="1202454" y="4392364"/>
                  <a:ext cx="24861" cy="174236"/>
                </a:xfrm>
                <a:custGeom>
                  <a:avLst/>
                  <a:gdLst/>
                  <a:ahLst/>
                  <a:cxnLst/>
                  <a:rect l="l" t="t" r="r" b="b"/>
                  <a:pathLst>
                    <a:path w="940" h="6588" extrusionOk="0">
                      <a:moveTo>
                        <a:pt x="0" y="0"/>
                      </a:moveTo>
                      <a:lnTo>
                        <a:pt x="0" y="6587"/>
                      </a:lnTo>
                      <a:lnTo>
                        <a:pt x="939" y="6587"/>
                      </a:lnTo>
                      <a:lnTo>
                        <a:pt x="9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718;p47">
                  <a:extLst>
                    <a:ext uri="{FF2B5EF4-FFF2-40B4-BE49-F238E27FC236}">
                      <a16:creationId xmlns:a16="http://schemas.microsoft.com/office/drawing/2014/main" xmlns="" id="{47756A3F-3DEF-6D0B-6B32-D3F661466F21}"/>
                    </a:ext>
                  </a:extLst>
                </p:cNvPr>
                <p:cNvSpPr/>
                <p:nvPr/>
              </p:nvSpPr>
              <p:spPr>
                <a:xfrm>
                  <a:off x="1251303" y="4392364"/>
                  <a:ext cx="24834" cy="174236"/>
                </a:xfrm>
                <a:custGeom>
                  <a:avLst/>
                  <a:gdLst/>
                  <a:ahLst/>
                  <a:cxnLst/>
                  <a:rect l="l" t="t" r="r" b="b"/>
                  <a:pathLst>
                    <a:path w="939" h="6588" extrusionOk="0">
                      <a:moveTo>
                        <a:pt x="0" y="0"/>
                      </a:moveTo>
                      <a:lnTo>
                        <a:pt x="0" y="6587"/>
                      </a:lnTo>
                      <a:lnTo>
                        <a:pt x="938" y="6587"/>
                      </a:lnTo>
                      <a:lnTo>
                        <a:pt x="93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719;p47">
                  <a:extLst>
                    <a:ext uri="{FF2B5EF4-FFF2-40B4-BE49-F238E27FC236}">
                      <a16:creationId xmlns:a16="http://schemas.microsoft.com/office/drawing/2014/main" xmlns="" id="{86DF7E99-8479-DC45-AEBB-B0A5E1A98EFA}"/>
                    </a:ext>
                  </a:extLst>
                </p:cNvPr>
                <p:cNvSpPr/>
                <p:nvPr/>
              </p:nvSpPr>
              <p:spPr>
                <a:xfrm>
                  <a:off x="510614" y="4392364"/>
                  <a:ext cx="2803" cy="174236"/>
                </a:xfrm>
                <a:custGeom>
                  <a:avLst/>
                  <a:gdLst/>
                  <a:ahLst/>
                  <a:cxnLst/>
                  <a:rect l="l" t="t" r="r" b="b"/>
                  <a:pathLst>
                    <a:path w="106" h="6588" extrusionOk="0">
                      <a:moveTo>
                        <a:pt x="1" y="0"/>
                      </a:moveTo>
                      <a:lnTo>
                        <a:pt x="1" y="6587"/>
                      </a:lnTo>
                      <a:lnTo>
                        <a:pt x="105" y="6587"/>
                      </a:lnTo>
                      <a:lnTo>
                        <a:pt x="1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720;p47">
                  <a:extLst>
                    <a:ext uri="{FF2B5EF4-FFF2-40B4-BE49-F238E27FC236}">
                      <a16:creationId xmlns:a16="http://schemas.microsoft.com/office/drawing/2014/main" xmlns="" id="{2D2DA277-2DBE-3D38-E58C-B9ABE1DFC6C0}"/>
                    </a:ext>
                  </a:extLst>
                </p:cNvPr>
                <p:cNvSpPr/>
                <p:nvPr/>
              </p:nvSpPr>
              <p:spPr>
                <a:xfrm>
                  <a:off x="1289440" y="4392364"/>
                  <a:ext cx="2803" cy="174236"/>
                </a:xfrm>
                <a:custGeom>
                  <a:avLst/>
                  <a:gdLst/>
                  <a:ahLst/>
                  <a:cxnLst/>
                  <a:rect l="l" t="t" r="r" b="b"/>
                  <a:pathLst>
                    <a:path w="106" h="6588" extrusionOk="0">
                      <a:moveTo>
                        <a:pt x="0" y="0"/>
                      </a:moveTo>
                      <a:lnTo>
                        <a:pt x="0" y="6587"/>
                      </a:lnTo>
                      <a:lnTo>
                        <a:pt x="105" y="6587"/>
                      </a:lnTo>
                      <a:lnTo>
                        <a:pt x="10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721;p47">
                  <a:extLst>
                    <a:ext uri="{FF2B5EF4-FFF2-40B4-BE49-F238E27FC236}">
                      <a16:creationId xmlns:a16="http://schemas.microsoft.com/office/drawing/2014/main" xmlns="" id="{4AAB4DF8-87A0-7C7D-60EB-978FBF02FF57}"/>
                    </a:ext>
                  </a:extLst>
                </p:cNvPr>
                <p:cNvSpPr/>
                <p:nvPr/>
              </p:nvSpPr>
              <p:spPr>
                <a:xfrm>
                  <a:off x="748747" y="4461868"/>
                  <a:ext cx="309621" cy="26"/>
                </a:xfrm>
                <a:custGeom>
                  <a:avLst/>
                  <a:gdLst/>
                  <a:ahLst/>
                  <a:cxnLst/>
                  <a:rect l="l" t="t" r="r" b="b"/>
                  <a:pathLst>
                    <a:path w="11707" h="1" extrusionOk="0">
                      <a:moveTo>
                        <a:pt x="0" y="0"/>
                      </a:moveTo>
                      <a:lnTo>
                        <a:pt x="11706" y="0"/>
                      </a:lnTo>
                    </a:path>
                  </a:pathLst>
                </a:custGeom>
                <a:solidFill>
                  <a:srgbClr val="767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722;p47">
                  <a:extLst>
                    <a:ext uri="{FF2B5EF4-FFF2-40B4-BE49-F238E27FC236}">
                      <a16:creationId xmlns:a16="http://schemas.microsoft.com/office/drawing/2014/main" xmlns="" id="{7537DF60-E682-4A49-93E8-24614D4EE5C4}"/>
                    </a:ext>
                  </a:extLst>
                </p:cNvPr>
                <p:cNvSpPr/>
                <p:nvPr/>
              </p:nvSpPr>
              <p:spPr>
                <a:xfrm>
                  <a:off x="748747" y="4460492"/>
                  <a:ext cx="309621" cy="2751"/>
                </a:xfrm>
                <a:custGeom>
                  <a:avLst/>
                  <a:gdLst/>
                  <a:ahLst/>
                  <a:cxnLst/>
                  <a:rect l="l" t="t" r="r" b="b"/>
                  <a:pathLst>
                    <a:path w="11707" h="104" extrusionOk="0">
                      <a:moveTo>
                        <a:pt x="0" y="0"/>
                      </a:moveTo>
                      <a:lnTo>
                        <a:pt x="0" y="104"/>
                      </a:lnTo>
                      <a:lnTo>
                        <a:pt x="11706" y="104"/>
                      </a:lnTo>
                      <a:lnTo>
                        <a:pt x="11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723;p47">
                  <a:extLst>
                    <a:ext uri="{FF2B5EF4-FFF2-40B4-BE49-F238E27FC236}">
                      <a16:creationId xmlns:a16="http://schemas.microsoft.com/office/drawing/2014/main" xmlns="" id="{01959C4C-1F54-6019-A0BC-DEFE4A31B065}"/>
                    </a:ext>
                  </a:extLst>
                </p:cNvPr>
                <p:cNvSpPr/>
                <p:nvPr/>
              </p:nvSpPr>
              <p:spPr>
                <a:xfrm>
                  <a:off x="747875" y="4491938"/>
                  <a:ext cx="309594" cy="26"/>
                </a:xfrm>
                <a:custGeom>
                  <a:avLst/>
                  <a:gdLst/>
                  <a:ahLst/>
                  <a:cxnLst/>
                  <a:rect l="l" t="t" r="r" b="b"/>
                  <a:pathLst>
                    <a:path w="11706" h="1" extrusionOk="0">
                      <a:moveTo>
                        <a:pt x="0" y="0"/>
                      </a:moveTo>
                      <a:lnTo>
                        <a:pt x="11706" y="0"/>
                      </a:lnTo>
                    </a:path>
                  </a:pathLst>
                </a:custGeom>
                <a:solidFill>
                  <a:srgbClr val="7678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724;p47">
                  <a:extLst>
                    <a:ext uri="{FF2B5EF4-FFF2-40B4-BE49-F238E27FC236}">
                      <a16:creationId xmlns:a16="http://schemas.microsoft.com/office/drawing/2014/main" xmlns="" id="{DB87D3F7-086B-798C-8E75-6EEAE0A5B992}"/>
                    </a:ext>
                  </a:extLst>
                </p:cNvPr>
                <p:cNvSpPr/>
                <p:nvPr/>
              </p:nvSpPr>
              <p:spPr>
                <a:xfrm>
                  <a:off x="747875" y="4490563"/>
                  <a:ext cx="309594" cy="2777"/>
                </a:xfrm>
                <a:custGeom>
                  <a:avLst/>
                  <a:gdLst/>
                  <a:ahLst/>
                  <a:cxnLst/>
                  <a:rect l="l" t="t" r="r" b="b"/>
                  <a:pathLst>
                    <a:path w="11706" h="105" extrusionOk="0">
                      <a:moveTo>
                        <a:pt x="0" y="0"/>
                      </a:moveTo>
                      <a:lnTo>
                        <a:pt x="0" y="104"/>
                      </a:lnTo>
                      <a:lnTo>
                        <a:pt x="11706" y="104"/>
                      </a:lnTo>
                      <a:lnTo>
                        <a:pt x="117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 name="Google Shape;1725;p47">
              <a:extLst>
                <a:ext uri="{FF2B5EF4-FFF2-40B4-BE49-F238E27FC236}">
                  <a16:creationId xmlns:a16="http://schemas.microsoft.com/office/drawing/2014/main" xmlns="" id="{77B82C47-8423-B594-73E4-7DED0C210F07}"/>
                </a:ext>
              </a:extLst>
            </p:cNvPr>
            <p:cNvGrpSpPr/>
            <p:nvPr/>
          </p:nvGrpSpPr>
          <p:grpSpPr>
            <a:xfrm rot="-4882474">
              <a:off x="8032957" y="2913750"/>
              <a:ext cx="1996955" cy="411697"/>
              <a:chOff x="537247" y="4999942"/>
              <a:chExt cx="812732" cy="106345"/>
            </a:xfrm>
          </p:grpSpPr>
          <p:sp>
            <p:nvSpPr>
              <p:cNvPr id="17" name="Google Shape;1726;p47">
                <a:extLst>
                  <a:ext uri="{FF2B5EF4-FFF2-40B4-BE49-F238E27FC236}">
                    <a16:creationId xmlns:a16="http://schemas.microsoft.com/office/drawing/2014/main" xmlns="" id="{96767BE6-B518-F4C8-E2E5-9B03CED556C6}"/>
                  </a:ext>
                </a:extLst>
              </p:cNvPr>
              <p:cNvSpPr/>
              <p:nvPr/>
            </p:nvSpPr>
            <p:spPr>
              <a:xfrm>
                <a:off x="537247" y="5001979"/>
                <a:ext cx="812732" cy="104230"/>
              </a:xfrm>
              <a:custGeom>
                <a:avLst/>
                <a:gdLst/>
                <a:ahLst/>
                <a:cxnLst/>
                <a:rect l="l" t="t" r="r" b="b"/>
                <a:pathLst>
                  <a:path w="30730" h="3941" extrusionOk="0">
                    <a:moveTo>
                      <a:pt x="662" y="0"/>
                    </a:moveTo>
                    <a:cubicBezTo>
                      <a:pt x="296" y="0"/>
                      <a:pt x="0" y="297"/>
                      <a:pt x="0" y="662"/>
                    </a:cubicBezTo>
                    <a:lnTo>
                      <a:pt x="0" y="3280"/>
                    </a:lnTo>
                    <a:cubicBezTo>
                      <a:pt x="0" y="3645"/>
                      <a:pt x="296" y="3941"/>
                      <a:pt x="662" y="3941"/>
                    </a:cubicBezTo>
                    <a:lnTo>
                      <a:pt x="30067" y="3941"/>
                    </a:lnTo>
                    <a:cubicBezTo>
                      <a:pt x="30432" y="3941"/>
                      <a:pt x="30729" y="3645"/>
                      <a:pt x="30729" y="3280"/>
                    </a:cubicBezTo>
                    <a:lnTo>
                      <a:pt x="30729" y="662"/>
                    </a:lnTo>
                    <a:cubicBezTo>
                      <a:pt x="30729" y="297"/>
                      <a:pt x="30432" y="0"/>
                      <a:pt x="300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27;p47">
                <a:extLst>
                  <a:ext uri="{FF2B5EF4-FFF2-40B4-BE49-F238E27FC236}">
                    <a16:creationId xmlns:a16="http://schemas.microsoft.com/office/drawing/2014/main" xmlns="" id="{A3644225-1F05-FF64-9F17-E0EA30E93CF0}"/>
                  </a:ext>
                </a:extLst>
              </p:cNvPr>
              <p:cNvSpPr/>
              <p:nvPr/>
            </p:nvSpPr>
            <p:spPr>
              <a:xfrm>
                <a:off x="1271297" y="4999942"/>
                <a:ext cx="28378" cy="106345"/>
              </a:xfrm>
              <a:custGeom>
                <a:avLst/>
                <a:gdLst/>
                <a:ahLst/>
                <a:cxnLst/>
                <a:rect l="l" t="t" r="r" b="b"/>
                <a:pathLst>
                  <a:path w="1073" h="4021" extrusionOk="0">
                    <a:moveTo>
                      <a:pt x="1" y="0"/>
                    </a:moveTo>
                    <a:lnTo>
                      <a:pt x="1" y="4021"/>
                    </a:lnTo>
                    <a:lnTo>
                      <a:pt x="1072" y="4021"/>
                    </a:lnTo>
                    <a:lnTo>
                      <a:pt x="10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28;p47">
                <a:extLst>
                  <a:ext uri="{FF2B5EF4-FFF2-40B4-BE49-F238E27FC236}">
                    <a16:creationId xmlns:a16="http://schemas.microsoft.com/office/drawing/2014/main" xmlns="" id="{4D6097AC-F92F-793A-7946-ECD34C647934}"/>
                  </a:ext>
                </a:extLst>
              </p:cNvPr>
              <p:cNvSpPr/>
              <p:nvPr/>
            </p:nvSpPr>
            <p:spPr>
              <a:xfrm>
                <a:off x="1219301" y="4999942"/>
                <a:ext cx="28405" cy="106345"/>
              </a:xfrm>
              <a:custGeom>
                <a:avLst/>
                <a:gdLst/>
                <a:ahLst/>
                <a:cxnLst/>
                <a:rect l="l" t="t" r="r" b="b"/>
                <a:pathLst>
                  <a:path w="1074" h="4021" extrusionOk="0">
                    <a:moveTo>
                      <a:pt x="0" y="0"/>
                    </a:moveTo>
                    <a:lnTo>
                      <a:pt x="0" y="4021"/>
                    </a:lnTo>
                    <a:lnTo>
                      <a:pt x="1073" y="4021"/>
                    </a:lnTo>
                    <a:lnTo>
                      <a:pt x="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29;p47">
                <a:extLst>
                  <a:ext uri="{FF2B5EF4-FFF2-40B4-BE49-F238E27FC236}">
                    <a16:creationId xmlns:a16="http://schemas.microsoft.com/office/drawing/2014/main" xmlns="" id="{FA8B700C-257F-DF4C-859A-4D72321F46E3}"/>
                  </a:ext>
                </a:extLst>
              </p:cNvPr>
              <p:cNvSpPr/>
              <p:nvPr/>
            </p:nvSpPr>
            <p:spPr>
              <a:xfrm>
                <a:off x="631770" y="5001979"/>
                <a:ext cx="28378" cy="104309"/>
              </a:xfrm>
              <a:custGeom>
                <a:avLst/>
                <a:gdLst/>
                <a:ahLst/>
                <a:cxnLst/>
                <a:rect l="l" t="t" r="r" b="b"/>
                <a:pathLst>
                  <a:path w="1073" h="3944" extrusionOk="0">
                    <a:moveTo>
                      <a:pt x="0" y="0"/>
                    </a:moveTo>
                    <a:lnTo>
                      <a:pt x="0" y="3944"/>
                    </a:lnTo>
                    <a:lnTo>
                      <a:pt x="1072" y="3944"/>
                    </a:lnTo>
                    <a:lnTo>
                      <a:pt x="10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30;p47">
                <a:extLst>
                  <a:ext uri="{FF2B5EF4-FFF2-40B4-BE49-F238E27FC236}">
                    <a16:creationId xmlns:a16="http://schemas.microsoft.com/office/drawing/2014/main" xmlns="" id="{20A3D045-4646-53B4-FFC3-ADA224833801}"/>
                  </a:ext>
                </a:extLst>
              </p:cNvPr>
              <p:cNvSpPr/>
              <p:nvPr/>
            </p:nvSpPr>
            <p:spPr>
              <a:xfrm>
                <a:off x="579801" y="5001979"/>
                <a:ext cx="28378" cy="104309"/>
              </a:xfrm>
              <a:custGeom>
                <a:avLst/>
                <a:gdLst/>
                <a:ahLst/>
                <a:cxnLst/>
                <a:rect l="l" t="t" r="r" b="b"/>
                <a:pathLst>
                  <a:path w="1073" h="3944" extrusionOk="0">
                    <a:moveTo>
                      <a:pt x="0" y="0"/>
                    </a:moveTo>
                    <a:lnTo>
                      <a:pt x="0" y="3944"/>
                    </a:lnTo>
                    <a:lnTo>
                      <a:pt x="1072" y="3944"/>
                    </a:lnTo>
                    <a:lnTo>
                      <a:pt x="10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0">
          <a:extLst>
            <a:ext uri="{FF2B5EF4-FFF2-40B4-BE49-F238E27FC236}">
              <a16:creationId xmlns:a16="http://schemas.microsoft.com/office/drawing/2014/main" xmlns="" id="{7B82103E-3F8A-44BA-D35C-33BF99869AC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xmlns="" id="{D258E82F-21DC-2ACE-67A4-C8A0558CA4C5}"/>
              </a:ext>
            </a:extLst>
          </p:cNvPr>
          <p:cNvSpPr txBox="1"/>
          <p:nvPr/>
        </p:nvSpPr>
        <p:spPr>
          <a:xfrm>
            <a:off x="420914" y="201386"/>
            <a:ext cx="8302171" cy="958660"/>
          </a:xfrm>
          <a:prstGeom prst="rect">
            <a:avLst/>
          </a:prstGeom>
          <a:noFill/>
        </p:spPr>
        <p:txBody>
          <a:bodyPr wrap="square">
            <a:spAutoFit/>
          </a:bodyPr>
          <a:lstStyle/>
          <a:p>
            <a:pPr lvl="0" algn="just">
              <a:lnSpc>
                <a:spcPct val="150000"/>
              </a:lnSpc>
            </a:pPr>
            <a:r>
              <a:rPr kumimoji="0" lang="vi-VN" sz="2000" b="1" i="1" u="none" strike="noStrike" kern="0" cap="none" spc="0" normalizeH="0" baseline="0" noProof="0">
                <a:ln>
                  <a:noFill/>
                </a:ln>
                <a:solidFill>
                  <a:srgbClr val="C00000"/>
                </a:solidFill>
                <a:effectLst/>
                <a:uLnTx/>
                <a:uFillTx/>
                <a:latin typeface="Arial"/>
                <a:cs typeface="Arial"/>
                <a:sym typeface="Arial"/>
              </a:rPr>
              <a:t>Câu </a:t>
            </a:r>
            <a:r>
              <a:rPr lang="en-US" sz="2000" b="1" i="1">
                <a:solidFill>
                  <a:srgbClr val="C00000"/>
                </a:solidFill>
              </a:rPr>
              <a:t>3</a:t>
            </a:r>
            <a:r>
              <a:rPr kumimoji="0" lang="vi-VN" sz="2000" b="1" i="1" u="none" strike="noStrike" kern="0" cap="none" spc="0" normalizeH="0" baseline="0" noProof="0">
                <a:ln>
                  <a:noFill/>
                </a:ln>
                <a:solidFill>
                  <a:srgbClr val="C00000"/>
                </a:solidFill>
                <a:effectLst/>
                <a:uLnTx/>
                <a:uFillTx/>
                <a:latin typeface="Arial"/>
                <a:cs typeface="Arial"/>
                <a:sym typeface="Arial"/>
              </a:rPr>
              <a:t>. </a:t>
            </a:r>
            <a:r>
              <a:rPr lang="vi-VN" sz="2000"/>
              <a:t>Yếu tố nào dưới đây không phải là nội dung cơ bản của kế hoạch kinh doanh?</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Rounded Corners 9">
            <a:extLst>
              <a:ext uri="{FF2B5EF4-FFF2-40B4-BE49-F238E27FC236}">
                <a16:creationId xmlns:a16="http://schemas.microsoft.com/office/drawing/2014/main" xmlns="" id="{AE9F2172-3F2C-8B70-0EC8-694CA561F8DD}"/>
              </a:ext>
            </a:extLst>
          </p:cNvPr>
          <p:cNvSpPr/>
          <p:nvPr/>
        </p:nvSpPr>
        <p:spPr>
          <a:xfrm>
            <a:off x="304799" y="1480457"/>
            <a:ext cx="4049487" cy="1521826"/>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rPr>
              <a:t>A. Ý tưởng kinh doanh.</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xmlns="" id="{AF91F8AD-6446-B347-1816-8B2C285A6393}"/>
              </a:ext>
            </a:extLst>
          </p:cNvPr>
          <p:cNvSpPr/>
          <p:nvPr/>
        </p:nvSpPr>
        <p:spPr>
          <a:xfrm>
            <a:off x="4789714" y="1480457"/>
            <a:ext cx="4049487" cy="1521826"/>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latin typeface="Arial"/>
              </a:rPr>
              <a:t>B. Mục tiêu kinh doanh.</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xmlns="" id="{2C891A15-FBF4-B015-9F37-325F88E21013}"/>
              </a:ext>
            </a:extLst>
          </p:cNvPr>
          <p:cNvSpPr/>
          <p:nvPr/>
        </p:nvSpPr>
        <p:spPr>
          <a:xfrm>
            <a:off x="304799" y="3315437"/>
            <a:ext cx="4049487" cy="1521826"/>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sv-SE" sz="1800">
                <a:solidFill>
                  <a:srgbClr val="000000"/>
                </a:solidFill>
                <a:latin typeface="Arial" panose="020B0604020202020204" pitchFamily="34" charset="0"/>
              </a:rPr>
              <a:t>C. Văn hóa kinh doanh.</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3" name="Rectangle: Rounded Corners 12">
            <a:extLst>
              <a:ext uri="{FF2B5EF4-FFF2-40B4-BE49-F238E27FC236}">
                <a16:creationId xmlns:a16="http://schemas.microsoft.com/office/drawing/2014/main" xmlns="" id="{422AFFDE-D8E8-5863-2E7D-C2293223B185}"/>
              </a:ext>
            </a:extLst>
          </p:cNvPr>
          <p:cNvSpPr/>
          <p:nvPr/>
        </p:nvSpPr>
        <p:spPr>
          <a:xfrm>
            <a:off x="4789714" y="3315437"/>
            <a:ext cx="4049487" cy="1521826"/>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rPr>
              <a:t>D. Chiến lược kinh doanh.</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4" name="Rectangle: Rounded Corners 13">
            <a:extLst>
              <a:ext uri="{FF2B5EF4-FFF2-40B4-BE49-F238E27FC236}">
                <a16:creationId xmlns:a16="http://schemas.microsoft.com/office/drawing/2014/main" xmlns="" id="{A482BB85-97D3-140C-1956-AC9A60DCD693}"/>
              </a:ext>
            </a:extLst>
          </p:cNvPr>
          <p:cNvSpPr/>
          <p:nvPr/>
        </p:nvSpPr>
        <p:spPr>
          <a:xfrm>
            <a:off x="304799" y="3322694"/>
            <a:ext cx="4049487" cy="1521826"/>
          </a:xfrm>
          <a:prstGeom prst="roundRect">
            <a:avLst>
              <a:gd name="adj" fmla="val 10080"/>
            </a:avLst>
          </a:prstGeom>
          <a:solidFill>
            <a:schemeClr val="accent3">
              <a:lumMod val="20000"/>
              <a:lumOff val="80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sv-SE" sz="1800">
                <a:solidFill>
                  <a:srgbClr val="000000"/>
                </a:solidFill>
                <a:latin typeface="Arial" panose="020B0604020202020204" pitchFamily="34" charset="0"/>
              </a:rPr>
              <a:t>C. Văn hóa kinh doanh.</a:t>
            </a:r>
            <a:endParaRPr lang="en-US" sz="1800">
              <a:solidFill>
                <a:srgbClr val="000000"/>
              </a:solidFill>
            </a:endParaRPr>
          </a:p>
        </p:txBody>
      </p:sp>
    </p:spTree>
    <p:extLst>
      <p:ext uri="{BB962C8B-B14F-4D97-AF65-F5344CB8AC3E}">
        <p14:creationId xmlns:p14="http://schemas.microsoft.com/office/powerpoint/2010/main" xmlns="" val="77959736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70">
          <a:extLst>
            <a:ext uri="{FF2B5EF4-FFF2-40B4-BE49-F238E27FC236}">
              <a16:creationId xmlns:a16="http://schemas.microsoft.com/office/drawing/2014/main" xmlns="" id="{7B82103E-3F8A-44BA-D35C-33BF99869AC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xmlns="" id="{D258E82F-21DC-2ACE-67A4-C8A0558CA4C5}"/>
              </a:ext>
            </a:extLst>
          </p:cNvPr>
          <p:cNvSpPr txBox="1"/>
          <p:nvPr/>
        </p:nvSpPr>
        <p:spPr>
          <a:xfrm>
            <a:off x="420914" y="286299"/>
            <a:ext cx="8302171" cy="958660"/>
          </a:xfrm>
          <a:prstGeom prst="rect">
            <a:avLst/>
          </a:prstGeom>
          <a:noFill/>
        </p:spPr>
        <p:txBody>
          <a:bodyPr wrap="square">
            <a:spAutoFit/>
          </a:bodyPr>
          <a:lstStyle/>
          <a:p>
            <a:pPr lvl="0" algn="just">
              <a:lnSpc>
                <a:spcPct val="150000"/>
              </a:lnSpc>
            </a:pPr>
            <a:r>
              <a:rPr kumimoji="0" lang="vi-VN" sz="2000" b="1" i="1" u="none" strike="noStrike" kern="0" cap="none" spc="0" normalizeH="0" baseline="0" noProof="0">
                <a:ln>
                  <a:noFill/>
                </a:ln>
                <a:solidFill>
                  <a:srgbClr val="C00000"/>
                </a:solidFill>
                <a:effectLst/>
                <a:uLnTx/>
                <a:uFillTx/>
                <a:latin typeface="Arial"/>
                <a:cs typeface="Arial"/>
                <a:sym typeface="Arial"/>
              </a:rPr>
              <a:t>Câu </a:t>
            </a:r>
            <a:r>
              <a:rPr lang="en-US" sz="2000" b="1" i="1" noProof="0">
                <a:solidFill>
                  <a:srgbClr val="C00000"/>
                </a:solidFill>
              </a:rPr>
              <a:t>4</a:t>
            </a:r>
            <a:r>
              <a:rPr kumimoji="0" lang="vi-VN" sz="2000" b="1" i="1" u="none" strike="noStrike" kern="0" cap="none" spc="0" normalizeH="0" baseline="0" noProof="0">
                <a:ln>
                  <a:noFill/>
                </a:ln>
                <a:solidFill>
                  <a:srgbClr val="C00000"/>
                </a:solidFill>
                <a:effectLst/>
                <a:uLnTx/>
                <a:uFillTx/>
                <a:latin typeface="Arial"/>
                <a:cs typeface="Arial"/>
                <a:sym typeface="Arial"/>
              </a:rPr>
              <a:t>. </a:t>
            </a:r>
            <a:r>
              <a:rPr lang="vi-VN" sz="2000"/>
              <a:t>Bản kế hoạch kinh doanh được lập không bao gồm bước nào dưới đây?</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sp>
        <p:nvSpPr>
          <p:cNvPr id="10" name="Rectangle: Rounded Corners 9">
            <a:extLst>
              <a:ext uri="{FF2B5EF4-FFF2-40B4-BE49-F238E27FC236}">
                <a16:creationId xmlns:a16="http://schemas.microsoft.com/office/drawing/2014/main" xmlns="" id="{AE9F2172-3F2C-8B70-0EC8-694CA561F8DD}"/>
              </a:ext>
            </a:extLst>
          </p:cNvPr>
          <p:cNvSpPr/>
          <p:nvPr/>
        </p:nvSpPr>
        <p:spPr>
          <a:xfrm>
            <a:off x="304799" y="1480457"/>
            <a:ext cx="4049487" cy="1521826"/>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rPr>
              <a:t>A. Xác định ý tưởng kinh doanh.</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1" name="Rectangle: Rounded Corners 10">
            <a:extLst>
              <a:ext uri="{FF2B5EF4-FFF2-40B4-BE49-F238E27FC236}">
                <a16:creationId xmlns:a16="http://schemas.microsoft.com/office/drawing/2014/main" xmlns="" id="{AF91F8AD-6446-B347-1816-8B2C285A6393}"/>
              </a:ext>
            </a:extLst>
          </p:cNvPr>
          <p:cNvSpPr/>
          <p:nvPr/>
        </p:nvSpPr>
        <p:spPr>
          <a:xfrm>
            <a:off x="4789714" y="1480457"/>
            <a:ext cx="4049487" cy="1521826"/>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latin typeface="Arial"/>
              </a:rPr>
              <a:t>B. Xác định mục tiêu kinh doanh.</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2" name="Rectangle: Rounded Corners 11">
            <a:extLst>
              <a:ext uri="{FF2B5EF4-FFF2-40B4-BE49-F238E27FC236}">
                <a16:creationId xmlns:a16="http://schemas.microsoft.com/office/drawing/2014/main" xmlns="" id="{2C891A15-FBF4-B015-9F37-325F88E21013}"/>
              </a:ext>
            </a:extLst>
          </p:cNvPr>
          <p:cNvSpPr/>
          <p:nvPr/>
        </p:nvSpPr>
        <p:spPr>
          <a:xfrm>
            <a:off x="304799" y="3315437"/>
            <a:ext cx="4049487" cy="1521826"/>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rPr>
              <a:t>C. Xác định chiến lược kinh doanh</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3" name="Rectangle: Rounded Corners 12">
            <a:extLst>
              <a:ext uri="{FF2B5EF4-FFF2-40B4-BE49-F238E27FC236}">
                <a16:creationId xmlns:a16="http://schemas.microsoft.com/office/drawing/2014/main" xmlns="" id="{422AFFDE-D8E8-5863-2E7D-C2293223B185}"/>
              </a:ext>
            </a:extLst>
          </p:cNvPr>
          <p:cNvSpPr/>
          <p:nvPr/>
        </p:nvSpPr>
        <p:spPr>
          <a:xfrm>
            <a:off x="4789714" y="3315437"/>
            <a:ext cx="4049487" cy="1521826"/>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rPr>
              <a:t>D. Xác định đơn vị kinh doanh.</a:t>
            </a:r>
            <a:endParaRPr kumimoji="0" lang="en-US" sz="18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4" name="Rectangle: Rounded Corners 13">
            <a:extLst>
              <a:ext uri="{FF2B5EF4-FFF2-40B4-BE49-F238E27FC236}">
                <a16:creationId xmlns:a16="http://schemas.microsoft.com/office/drawing/2014/main" xmlns="" id="{A482BB85-97D3-140C-1956-AC9A60DCD693}"/>
              </a:ext>
            </a:extLst>
          </p:cNvPr>
          <p:cNvSpPr/>
          <p:nvPr/>
        </p:nvSpPr>
        <p:spPr>
          <a:xfrm>
            <a:off x="4789713" y="3315437"/>
            <a:ext cx="4049487" cy="1521826"/>
          </a:xfrm>
          <a:prstGeom prst="roundRect">
            <a:avLst>
              <a:gd name="adj" fmla="val 10080"/>
            </a:avLst>
          </a:prstGeom>
          <a:solidFill>
            <a:schemeClr val="accent3">
              <a:lumMod val="20000"/>
              <a:lumOff val="80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1800">
                <a:solidFill>
                  <a:srgbClr val="000000"/>
                </a:solidFill>
              </a:rPr>
              <a:t>D. Xác định đơn vị kinh doanh.</a:t>
            </a:r>
            <a:endParaRPr lang="en-US" sz="1800">
              <a:solidFill>
                <a:srgbClr val="000000"/>
              </a:solidFill>
            </a:endParaRPr>
          </a:p>
        </p:txBody>
      </p:sp>
    </p:spTree>
    <p:extLst>
      <p:ext uri="{BB962C8B-B14F-4D97-AF65-F5344CB8AC3E}">
        <p14:creationId xmlns:p14="http://schemas.microsoft.com/office/powerpoint/2010/main" xmlns="" val="174869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70">
          <a:extLst>
            <a:ext uri="{FF2B5EF4-FFF2-40B4-BE49-F238E27FC236}">
              <a16:creationId xmlns:a16="http://schemas.microsoft.com/office/drawing/2014/main" xmlns="" id="{7B82103E-3F8A-44BA-D35C-33BF99869AC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xmlns="" id="{D258E82F-21DC-2ACE-67A4-C8A0558CA4C5}"/>
              </a:ext>
            </a:extLst>
          </p:cNvPr>
          <p:cNvSpPr txBox="1"/>
          <p:nvPr/>
        </p:nvSpPr>
        <p:spPr>
          <a:xfrm>
            <a:off x="420914" y="438699"/>
            <a:ext cx="8302171" cy="517193"/>
          </a:xfrm>
          <a:prstGeom prst="rect">
            <a:avLst/>
          </a:prstGeom>
          <a:noFill/>
        </p:spPr>
        <p:txBody>
          <a:bodyPr wrap="square">
            <a:spAutoFit/>
          </a:bodyPr>
          <a:lstStyle/>
          <a:p>
            <a:pPr lvl="0" algn="ctr">
              <a:lnSpc>
                <a:spcPct val="150000"/>
              </a:lnSpc>
            </a:pPr>
            <a:r>
              <a:rPr kumimoji="0" lang="vi-VN" sz="2100" b="1" i="1" u="none" strike="noStrike" kern="0" cap="none" spc="0" normalizeH="0" baseline="0" noProof="0">
                <a:ln>
                  <a:noFill/>
                </a:ln>
                <a:solidFill>
                  <a:srgbClr val="C00000"/>
                </a:solidFill>
                <a:effectLst/>
                <a:uLnTx/>
                <a:uFillTx/>
                <a:sym typeface="Arial"/>
              </a:rPr>
              <a:t>Câu </a:t>
            </a:r>
            <a:r>
              <a:rPr lang="en-US" sz="2100" b="1" i="1">
                <a:solidFill>
                  <a:srgbClr val="C00000"/>
                </a:solidFill>
              </a:rPr>
              <a:t>5</a:t>
            </a:r>
            <a:r>
              <a:rPr kumimoji="0" lang="vi-VN" sz="2100" b="1" i="1" u="none" strike="noStrike" kern="0" cap="none" spc="0" normalizeH="0" baseline="0" noProof="0">
                <a:ln>
                  <a:noFill/>
                </a:ln>
                <a:solidFill>
                  <a:srgbClr val="C00000"/>
                </a:solidFill>
                <a:effectLst/>
                <a:uLnTx/>
                <a:uFillTx/>
                <a:sym typeface="Arial"/>
              </a:rPr>
              <a:t>. </a:t>
            </a:r>
            <a:r>
              <a:rPr lang="vi-VN" sz="2100"/>
              <a:t>Mục tiêu kinh doanh cần đảm bảo tiêu chí nào dưới đây?</a:t>
            </a:r>
            <a:endParaRPr kumimoji="0" lang="en-US" sz="2100" b="0" i="0" u="none" strike="noStrike" kern="0" cap="none" spc="0" normalizeH="0" baseline="0" noProof="0">
              <a:ln>
                <a:noFill/>
              </a:ln>
              <a:solidFill>
                <a:srgbClr val="000000"/>
              </a:solidFill>
              <a:effectLst/>
              <a:uLnTx/>
              <a:uFillTx/>
              <a:sym typeface="Arial"/>
            </a:endParaRPr>
          </a:p>
        </p:txBody>
      </p:sp>
      <p:sp>
        <p:nvSpPr>
          <p:cNvPr id="10" name="Rectangle: Rounded Corners 9">
            <a:extLst>
              <a:ext uri="{FF2B5EF4-FFF2-40B4-BE49-F238E27FC236}">
                <a16:creationId xmlns:a16="http://schemas.microsoft.com/office/drawing/2014/main" xmlns="" id="{AE9F2172-3F2C-8B70-0EC8-694CA561F8DD}"/>
              </a:ext>
            </a:extLst>
          </p:cNvPr>
          <p:cNvSpPr/>
          <p:nvPr/>
        </p:nvSpPr>
        <p:spPr>
          <a:xfrm>
            <a:off x="304799" y="1374751"/>
            <a:ext cx="4049487" cy="1521826"/>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100">
                <a:solidFill>
                  <a:srgbClr val="000000"/>
                </a:solidFill>
              </a:rPr>
              <a:t>A. Mục tiêu phải cụ thể, rõ ràng, thực tế, phù hợp khả năng.</a:t>
            </a:r>
            <a:endParaRPr kumimoji="0" lang="en-US" sz="2100" b="0" i="0" u="none" strike="noStrike" kern="0" cap="none" spc="0" normalizeH="0" baseline="0" noProof="0">
              <a:ln>
                <a:noFill/>
              </a:ln>
              <a:solidFill>
                <a:srgbClr val="000000"/>
              </a:solidFill>
              <a:effectLst/>
              <a:uLnTx/>
              <a:uFillTx/>
              <a:latin typeface="Arial"/>
              <a:sym typeface="Arial"/>
            </a:endParaRPr>
          </a:p>
        </p:txBody>
      </p:sp>
      <p:sp>
        <p:nvSpPr>
          <p:cNvPr id="11" name="Rectangle: Rounded Corners 10">
            <a:extLst>
              <a:ext uri="{FF2B5EF4-FFF2-40B4-BE49-F238E27FC236}">
                <a16:creationId xmlns:a16="http://schemas.microsoft.com/office/drawing/2014/main" xmlns="" id="{AF91F8AD-6446-B347-1816-8B2C285A6393}"/>
              </a:ext>
            </a:extLst>
          </p:cNvPr>
          <p:cNvSpPr/>
          <p:nvPr/>
        </p:nvSpPr>
        <p:spPr>
          <a:xfrm>
            <a:off x="4789714" y="1374751"/>
            <a:ext cx="4049487" cy="1521826"/>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100">
                <a:solidFill>
                  <a:srgbClr val="000000"/>
                </a:solidFill>
                <a:latin typeface="Arial"/>
              </a:rPr>
              <a:t>B. Mục tiêu phải khái quát, cao hơn so với khả năng thực hiện.</a:t>
            </a:r>
            <a:endParaRPr kumimoji="0" lang="en-US" sz="2100" b="0" i="0" u="none" strike="noStrike" kern="0" cap="none" spc="0" normalizeH="0" baseline="0" noProof="0">
              <a:ln>
                <a:noFill/>
              </a:ln>
              <a:solidFill>
                <a:srgbClr val="000000"/>
              </a:solidFill>
              <a:effectLst/>
              <a:uLnTx/>
              <a:uFillTx/>
              <a:latin typeface="Arial"/>
              <a:sym typeface="Arial"/>
            </a:endParaRPr>
          </a:p>
        </p:txBody>
      </p:sp>
      <p:sp>
        <p:nvSpPr>
          <p:cNvPr id="12" name="Rectangle: Rounded Corners 11">
            <a:extLst>
              <a:ext uri="{FF2B5EF4-FFF2-40B4-BE49-F238E27FC236}">
                <a16:creationId xmlns:a16="http://schemas.microsoft.com/office/drawing/2014/main" xmlns="" id="{2C891A15-FBF4-B015-9F37-325F88E21013}"/>
              </a:ext>
            </a:extLst>
          </p:cNvPr>
          <p:cNvSpPr/>
          <p:nvPr/>
        </p:nvSpPr>
        <p:spPr>
          <a:xfrm>
            <a:off x="304799" y="3315437"/>
            <a:ext cx="4049487" cy="1521826"/>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100">
                <a:solidFill>
                  <a:srgbClr val="000000"/>
                </a:solidFill>
              </a:rPr>
              <a:t>C. Mục tiêu phải dài hạn, không giới hạn thời gian thực hiện.</a:t>
            </a:r>
            <a:endParaRPr kumimoji="0" lang="en-US" sz="2100" b="0" i="0" u="none" strike="noStrike" kern="0" cap="none" spc="0" normalizeH="0" baseline="0" noProof="0">
              <a:ln>
                <a:noFill/>
              </a:ln>
              <a:solidFill>
                <a:srgbClr val="000000"/>
              </a:solidFill>
              <a:effectLst/>
              <a:uLnTx/>
              <a:uFillTx/>
              <a:latin typeface="Arial"/>
              <a:sym typeface="Arial"/>
            </a:endParaRPr>
          </a:p>
        </p:txBody>
      </p:sp>
      <p:sp>
        <p:nvSpPr>
          <p:cNvPr id="13" name="Rectangle: Rounded Corners 12">
            <a:extLst>
              <a:ext uri="{FF2B5EF4-FFF2-40B4-BE49-F238E27FC236}">
                <a16:creationId xmlns:a16="http://schemas.microsoft.com/office/drawing/2014/main" xmlns="" id="{422AFFDE-D8E8-5863-2E7D-C2293223B185}"/>
              </a:ext>
            </a:extLst>
          </p:cNvPr>
          <p:cNvSpPr/>
          <p:nvPr/>
        </p:nvSpPr>
        <p:spPr>
          <a:xfrm>
            <a:off x="4789714" y="3315437"/>
            <a:ext cx="4049487" cy="1521826"/>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100">
                <a:solidFill>
                  <a:srgbClr val="000000"/>
                </a:solidFill>
              </a:rPr>
              <a:t>D. Mục tiêu phải ngắn hạn, thấp hơn so với khả năng thực hiện.</a:t>
            </a:r>
            <a:endParaRPr kumimoji="0" lang="en-US" sz="2100" b="0" i="0" u="none" strike="noStrike" kern="0" cap="none" spc="0" normalizeH="0" baseline="0" noProof="0">
              <a:ln>
                <a:noFill/>
              </a:ln>
              <a:solidFill>
                <a:srgbClr val="000000"/>
              </a:solidFill>
              <a:effectLst/>
              <a:uLnTx/>
              <a:uFillTx/>
              <a:latin typeface="Arial"/>
              <a:sym typeface="Arial"/>
            </a:endParaRPr>
          </a:p>
        </p:txBody>
      </p:sp>
      <p:sp>
        <p:nvSpPr>
          <p:cNvPr id="14" name="Rectangle: Rounded Corners 13">
            <a:extLst>
              <a:ext uri="{FF2B5EF4-FFF2-40B4-BE49-F238E27FC236}">
                <a16:creationId xmlns:a16="http://schemas.microsoft.com/office/drawing/2014/main" xmlns="" id="{A482BB85-97D3-140C-1956-AC9A60DCD693}"/>
              </a:ext>
            </a:extLst>
          </p:cNvPr>
          <p:cNvSpPr/>
          <p:nvPr/>
        </p:nvSpPr>
        <p:spPr>
          <a:xfrm>
            <a:off x="304799" y="1314979"/>
            <a:ext cx="4049487" cy="1521826"/>
          </a:xfrm>
          <a:prstGeom prst="roundRect">
            <a:avLst>
              <a:gd name="adj" fmla="val 10080"/>
            </a:avLst>
          </a:prstGeom>
          <a:solidFill>
            <a:schemeClr val="accent3">
              <a:lumMod val="20000"/>
              <a:lumOff val="80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100">
                <a:solidFill>
                  <a:srgbClr val="000000"/>
                </a:solidFill>
              </a:rPr>
              <a:t>A. Mục tiêu phải cụ thể, rõ ràng, thực tế, phù hợp khả năng.</a:t>
            </a:r>
            <a:endParaRPr lang="en-US" sz="2100">
              <a:solidFill>
                <a:srgbClr val="000000"/>
              </a:solidFill>
            </a:endParaRPr>
          </a:p>
        </p:txBody>
      </p:sp>
    </p:spTree>
    <p:extLst>
      <p:ext uri="{BB962C8B-B14F-4D97-AF65-F5344CB8AC3E}">
        <p14:creationId xmlns:p14="http://schemas.microsoft.com/office/powerpoint/2010/main" xmlns="" val="3747599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70">
          <a:extLst>
            <a:ext uri="{FF2B5EF4-FFF2-40B4-BE49-F238E27FC236}">
              <a16:creationId xmlns:a16="http://schemas.microsoft.com/office/drawing/2014/main" xmlns="" id="{7B82103E-3F8A-44BA-D35C-33BF99869ACE}"/>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xmlns="" id="{D258E82F-21DC-2ACE-67A4-C8A0558CA4C5}"/>
              </a:ext>
            </a:extLst>
          </p:cNvPr>
          <p:cNvSpPr txBox="1"/>
          <p:nvPr/>
        </p:nvSpPr>
        <p:spPr>
          <a:xfrm>
            <a:off x="420914" y="254261"/>
            <a:ext cx="8302171" cy="1420325"/>
          </a:xfrm>
          <a:prstGeom prst="rect">
            <a:avLst/>
          </a:prstGeom>
          <a:noFill/>
        </p:spPr>
        <p:txBody>
          <a:bodyPr wrap="square">
            <a:spAutoFit/>
          </a:bodyPr>
          <a:lstStyle/>
          <a:p>
            <a:pPr lvl="0" algn="just">
              <a:lnSpc>
                <a:spcPct val="150000"/>
              </a:lnSpc>
            </a:pPr>
            <a:r>
              <a:rPr kumimoji="0" lang="vi-VN" sz="2000" b="1" i="1" u="none" strike="noStrike" kern="0" cap="none" spc="0" normalizeH="0" baseline="0" noProof="0">
                <a:ln>
                  <a:noFill/>
                </a:ln>
                <a:solidFill>
                  <a:srgbClr val="C00000"/>
                </a:solidFill>
                <a:effectLst/>
                <a:uLnTx/>
                <a:uFillTx/>
                <a:sym typeface="Arial"/>
              </a:rPr>
              <a:t>Câu </a:t>
            </a:r>
            <a:r>
              <a:rPr lang="en-US" sz="2000" b="1" i="1" noProof="0">
                <a:solidFill>
                  <a:srgbClr val="C00000"/>
                </a:solidFill>
              </a:rPr>
              <a:t>6</a:t>
            </a:r>
            <a:r>
              <a:rPr kumimoji="0" lang="vi-VN" sz="2000" b="1" i="1" u="none" strike="noStrike" kern="0" cap="none" spc="0" normalizeH="0" baseline="0" noProof="0">
                <a:ln>
                  <a:noFill/>
                </a:ln>
                <a:solidFill>
                  <a:srgbClr val="C00000"/>
                </a:solidFill>
                <a:effectLst/>
                <a:uLnTx/>
                <a:uFillTx/>
                <a:sym typeface="Arial"/>
              </a:rPr>
              <a:t>. </a:t>
            </a:r>
            <a:r>
              <a:rPr lang="vi-VN" sz="2000"/>
              <a:t>Chị Q mở một cửa hàng quần áo và cho rằng phong cách thời trang mà chị Q yêu thích thì khách hàng cũng sẽ thích. Việc làm của chị Q đã bỏ qua bước nào trong lập kế hoạch kinh doanh?</a:t>
            </a:r>
            <a:endParaRPr kumimoji="0" lang="en-US" sz="2000" b="0" i="0" u="none" strike="noStrike" kern="0" cap="none" spc="0" normalizeH="0" baseline="0" noProof="0">
              <a:ln>
                <a:noFill/>
              </a:ln>
              <a:solidFill>
                <a:srgbClr val="000000"/>
              </a:solidFill>
              <a:effectLst/>
              <a:uLnTx/>
              <a:uFillTx/>
              <a:sym typeface="Arial"/>
            </a:endParaRPr>
          </a:p>
        </p:txBody>
      </p:sp>
      <p:sp>
        <p:nvSpPr>
          <p:cNvPr id="10" name="Rectangle: Rounded Corners 9">
            <a:extLst>
              <a:ext uri="{FF2B5EF4-FFF2-40B4-BE49-F238E27FC236}">
                <a16:creationId xmlns:a16="http://schemas.microsoft.com/office/drawing/2014/main" xmlns="" id="{AE9F2172-3F2C-8B70-0EC8-694CA561F8DD}"/>
              </a:ext>
            </a:extLst>
          </p:cNvPr>
          <p:cNvSpPr/>
          <p:nvPr/>
        </p:nvSpPr>
        <p:spPr>
          <a:xfrm>
            <a:off x="304799" y="1864339"/>
            <a:ext cx="4049487" cy="1361092"/>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A. Phân tích điều kiện thực hiện ý tưởng kinh doanh.</a:t>
            </a:r>
            <a:endParaRPr kumimoji="0" lang="en-US" sz="2000" b="0" i="0" u="none" strike="noStrike" kern="0" cap="none" spc="0" normalizeH="0" baseline="0" noProof="0">
              <a:ln>
                <a:noFill/>
              </a:ln>
              <a:solidFill>
                <a:srgbClr val="000000"/>
              </a:solidFill>
              <a:effectLst/>
              <a:uLnTx/>
              <a:uFillTx/>
              <a:latin typeface="Arial"/>
              <a:sym typeface="Arial"/>
            </a:endParaRPr>
          </a:p>
        </p:txBody>
      </p:sp>
      <p:sp>
        <p:nvSpPr>
          <p:cNvPr id="11" name="Rectangle: Rounded Corners 10">
            <a:extLst>
              <a:ext uri="{FF2B5EF4-FFF2-40B4-BE49-F238E27FC236}">
                <a16:creationId xmlns:a16="http://schemas.microsoft.com/office/drawing/2014/main" xmlns="" id="{AF91F8AD-6446-B347-1816-8B2C285A6393}"/>
              </a:ext>
            </a:extLst>
          </p:cNvPr>
          <p:cNvSpPr/>
          <p:nvPr/>
        </p:nvSpPr>
        <p:spPr>
          <a:xfrm>
            <a:off x="4789714" y="1864339"/>
            <a:ext cx="4049487" cy="1361092"/>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latin typeface="Arial"/>
              </a:rPr>
              <a:t>B. Xác định ý tưởng kinh doanh.</a:t>
            </a:r>
            <a:endParaRPr kumimoji="0" lang="en-US" sz="2000" b="0" i="0" u="none" strike="noStrike" kern="0" cap="none" spc="0" normalizeH="0" baseline="0" noProof="0">
              <a:ln>
                <a:noFill/>
              </a:ln>
              <a:solidFill>
                <a:srgbClr val="000000"/>
              </a:solidFill>
              <a:effectLst/>
              <a:uLnTx/>
              <a:uFillTx/>
              <a:latin typeface="Arial"/>
              <a:sym typeface="Arial"/>
            </a:endParaRPr>
          </a:p>
        </p:txBody>
      </p:sp>
      <p:sp>
        <p:nvSpPr>
          <p:cNvPr id="12" name="Rectangle: Rounded Corners 11">
            <a:extLst>
              <a:ext uri="{FF2B5EF4-FFF2-40B4-BE49-F238E27FC236}">
                <a16:creationId xmlns:a16="http://schemas.microsoft.com/office/drawing/2014/main" xmlns="" id="{2C891A15-FBF4-B015-9F37-325F88E21013}"/>
              </a:ext>
            </a:extLst>
          </p:cNvPr>
          <p:cNvSpPr/>
          <p:nvPr/>
        </p:nvSpPr>
        <p:spPr>
          <a:xfrm>
            <a:off x="304799" y="3476171"/>
            <a:ext cx="4049487" cy="1361092"/>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C. Xác định kế hoạch tài chính.</a:t>
            </a:r>
            <a:endParaRPr kumimoji="0" lang="en-US" sz="2000" b="0" i="0" u="none" strike="noStrike" kern="0" cap="none" spc="0" normalizeH="0" baseline="0" noProof="0">
              <a:ln>
                <a:noFill/>
              </a:ln>
              <a:solidFill>
                <a:srgbClr val="000000"/>
              </a:solidFill>
              <a:effectLst/>
              <a:uLnTx/>
              <a:uFillTx/>
              <a:latin typeface="Arial"/>
              <a:sym typeface="Arial"/>
            </a:endParaRPr>
          </a:p>
        </p:txBody>
      </p:sp>
      <p:sp>
        <p:nvSpPr>
          <p:cNvPr id="13" name="Rectangle: Rounded Corners 12">
            <a:extLst>
              <a:ext uri="{FF2B5EF4-FFF2-40B4-BE49-F238E27FC236}">
                <a16:creationId xmlns:a16="http://schemas.microsoft.com/office/drawing/2014/main" xmlns="" id="{422AFFDE-D8E8-5863-2E7D-C2293223B185}"/>
              </a:ext>
            </a:extLst>
          </p:cNvPr>
          <p:cNvSpPr/>
          <p:nvPr/>
        </p:nvSpPr>
        <p:spPr>
          <a:xfrm>
            <a:off x="4789714" y="3476171"/>
            <a:ext cx="4049487" cy="1361092"/>
          </a:xfrm>
          <a:prstGeom prst="roundRect">
            <a:avLst>
              <a:gd name="adj" fmla="val 10080"/>
            </a:avLst>
          </a:prstGeom>
          <a:solidFill>
            <a:srgbClr val="FFFFFF"/>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D. Phân tích rủi ro tiềm ẩn và biện pháp xử lí.</a:t>
            </a:r>
            <a:endParaRPr kumimoji="0" lang="en-US" sz="2000" b="0" i="0" u="none" strike="noStrike" kern="0" cap="none" spc="0" normalizeH="0" baseline="0" noProof="0">
              <a:ln>
                <a:noFill/>
              </a:ln>
              <a:solidFill>
                <a:srgbClr val="000000"/>
              </a:solidFill>
              <a:effectLst/>
              <a:uLnTx/>
              <a:uFillTx/>
              <a:latin typeface="Arial"/>
              <a:sym typeface="Arial"/>
            </a:endParaRPr>
          </a:p>
        </p:txBody>
      </p:sp>
      <p:sp>
        <p:nvSpPr>
          <p:cNvPr id="14" name="Rectangle: Rounded Corners 13">
            <a:extLst>
              <a:ext uri="{FF2B5EF4-FFF2-40B4-BE49-F238E27FC236}">
                <a16:creationId xmlns:a16="http://schemas.microsoft.com/office/drawing/2014/main" xmlns="" id="{A482BB85-97D3-140C-1956-AC9A60DCD693}"/>
              </a:ext>
            </a:extLst>
          </p:cNvPr>
          <p:cNvSpPr/>
          <p:nvPr/>
        </p:nvSpPr>
        <p:spPr>
          <a:xfrm>
            <a:off x="304799" y="1862525"/>
            <a:ext cx="4049487" cy="1361092"/>
          </a:xfrm>
          <a:prstGeom prst="roundRect">
            <a:avLst>
              <a:gd name="adj" fmla="val 10080"/>
            </a:avLst>
          </a:prstGeom>
          <a:solidFill>
            <a:schemeClr val="accent3">
              <a:lumMod val="20000"/>
              <a:lumOff val="80000"/>
            </a:schemeClr>
          </a:solid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a:solidFill>
                  <a:srgbClr val="000000"/>
                </a:solidFill>
              </a:rPr>
              <a:t>A. Phân tích điều kiện thực hiện ý tưởng kinh doanh.</a:t>
            </a:r>
            <a:endParaRPr lang="en-US" sz="2000">
              <a:solidFill>
                <a:srgbClr val="000000"/>
              </a:solidFill>
            </a:endParaRPr>
          </a:p>
        </p:txBody>
      </p:sp>
    </p:spTree>
    <p:extLst>
      <p:ext uri="{BB962C8B-B14F-4D97-AF65-F5344CB8AC3E}">
        <p14:creationId xmlns:p14="http://schemas.microsoft.com/office/powerpoint/2010/main" xmlns="" val="4377651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randombar(horizontal)">
                                      <p:cBhvr>
                                        <p:cTn id="2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E4DA"/>
        </a:solidFill>
        <a:effectLst/>
      </p:bgPr>
    </p:bg>
    <p:spTree>
      <p:nvGrpSpPr>
        <p:cNvPr id="1" name="">
          <a:extLst>
            <a:ext uri="{FF2B5EF4-FFF2-40B4-BE49-F238E27FC236}">
              <a16:creationId xmlns:a16="http://schemas.microsoft.com/office/drawing/2014/main" xmlns="" id="{E8FE1423-5ADA-A464-3627-6A36EF6936A6}"/>
            </a:ext>
          </a:extLst>
        </p:cNvPr>
        <p:cNvGrpSpPr/>
        <p:nvPr/>
      </p:nvGrpSpPr>
      <p:grpSpPr>
        <a:xfrm>
          <a:off x="0" y="0"/>
          <a:ext cx="0" cy="0"/>
          <a:chOff x="0" y="0"/>
          <a:chExt cx="0" cy="0"/>
        </a:xfrm>
      </p:grpSpPr>
      <p:sp>
        <p:nvSpPr>
          <p:cNvPr id="4" name="Freeform 7">
            <a:extLst>
              <a:ext uri="{FF2B5EF4-FFF2-40B4-BE49-F238E27FC236}">
                <a16:creationId xmlns:a16="http://schemas.microsoft.com/office/drawing/2014/main" xmlns="" id="{2A1D2458-5FD6-712E-3E58-71AFF1B83A06}"/>
              </a:ext>
            </a:extLst>
          </p:cNvPr>
          <p:cNvSpPr/>
          <p:nvPr/>
        </p:nvSpPr>
        <p:spPr>
          <a:xfrm>
            <a:off x="1154095" y="1776682"/>
            <a:ext cx="3148084" cy="3125189"/>
          </a:xfrm>
          <a:custGeom>
            <a:avLst/>
            <a:gdLst/>
            <a:ahLst/>
            <a:cxnLst/>
            <a:rect l="l" t="t" r="r" b="b"/>
            <a:pathLst>
              <a:path w="4144945" h="4114800">
                <a:moveTo>
                  <a:pt x="0" y="0"/>
                </a:moveTo>
                <a:lnTo>
                  <a:pt x="4144946" y="0"/>
                </a:lnTo>
                <a:lnTo>
                  <a:pt x="414494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4" name="Group 13">
            <a:extLst>
              <a:ext uri="{FF2B5EF4-FFF2-40B4-BE49-F238E27FC236}">
                <a16:creationId xmlns:a16="http://schemas.microsoft.com/office/drawing/2014/main" xmlns="" id="{3A4DA29A-443D-D6F3-CA06-CB56EFE26076}"/>
              </a:ext>
            </a:extLst>
          </p:cNvPr>
          <p:cNvGrpSpPr/>
          <p:nvPr/>
        </p:nvGrpSpPr>
        <p:grpSpPr>
          <a:xfrm>
            <a:off x="4078515" y="340266"/>
            <a:ext cx="4749643" cy="1877934"/>
            <a:chOff x="4497910" y="1161143"/>
            <a:chExt cx="3356292" cy="2902858"/>
          </a:xfrm>
        </p:grpSpPr>
        <p:sp>
          <p:nvSpPr>
            <p:cNvPr id="6" name="Rectangle: Diagonal Corners Rounded 5">
              <a:extLst>
                <a:ext uri="{FF2B5EF4-FFF2-40B4-BE49-F238E27FC236}">
                  <a16:creationId xmlns:a16="http://schemas.microsoft.com/office/drawing/2014/main" xmlns="" id="{6F79960B-93BD-2F36-4C87-41EDEEC38446}"/>
                </a:ext>
              </a:extLst>
            </p:cNvPr>
            <p:cNvSpPr/>
            <p:nvPr/>
          </p:nvSpPr>
          <p:spPr>
            <a:xfrm>
              <a:off x="4606769" y="1328055"/>
              <a:ext cx="3247433" cy="2735946"/>
            </a:xfrm>
            <a:prstGeom prst="round2DiagRect">
              <a:avLst/>
            </a:prstGeom>
            <a:noFill/>
            <a:ln w="19050">
              <a:solidFill>
                <a:schemeClr val="bg2">
                  <a:lumMod val="2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E4DA"/>
                </a:solidFill>
                <a:effectLst/>
                <a:uLnTx/>
                <a:uFillTx/>
                <a:latin typeface="Arial"/>
                <a:ea typeface="+mn-ea"/>
                <a:cs typeface="+mn-cs"/>
                <a:sym typeface="Arial"/>
              </a:endParaRPr>
            </a:p>
          </p:txBody>
        </p:sp>
        <p:sp>
          <p:nvSpPr>
            <p:cNvPr id="5" name="Rectangle: Diagonal Corners Rounded 4">
              <a:extLst>
                <a:ext uri="{FF2B5EF4-FFF2-40B4-BE49-F238E27FC236}">
                  <a16:creationId xmlns:a16="http://schemas.microsoft.com/office/drawing/2014/main" xmlns="" id="{73157E2D-AB92-A458-A5DF-5849A4EA7980}"/>
                </a:ext>
              </a:extLst>
            </p:cNvPr>
            <p:cNvSpPr/>
            <p:nvPr/>
          </p:nvSpPr>
          <p:spPr>
            <a:xfrm>
              <a:off x="4497910" y="1161143"/>
              <a:ext cx="3296261" cy="2801258"/>
            </a:xfrm>
            <a:prstGeom prst="round2Diag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E4DA"/>
                </a:solidFill>
                <a:effectLst/>
                <a:uLnTx/>
                <a:uFillTx/>
                <a:latin typeface="Arial"/>
                <a:ea typeface="+mn-ea"/>
                <a:cs typeface="+mn-cs"/>
                <a:sym typeface="Arial"/>
              </a:endParaRPr>
            </a:p>
          </p:txBody>
        </p:sp>
        <p:sp>
          <p:nvSpPr>
            <p:cNvPr id="12" name="TextBox 11">
              <a:extLst>
                <a:ext uri="{FF2B5EF4-FFF2-40B4-BE49-F238E27FC236}">
                  <a16:creationId xmlns:a16="http://schemas.microsoft.com/office/drawing/2014/main" xmlns="" id="{05539A8A-0018-3695-4CCD-1E33BAFA1FD1}"/>
                </a:ext>
              </a:extLst>
            </p:cNvPr>
            <p:cNvSpPr txBox="1"/>
            <p:nvPr/>
          </p:nvSpPr>
          <p:spPr>
            <a:xfrm>
              <a:off x="4608079" y="1464022"/>
              <a:ext cx="3075923" cy="2195499"/>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1" u="none" strike="noStrike" kern="0" cap="none" spc="0" normalizeH="0" baseline="0" noProof="0">
                  <a:ln>
                    <a:noFill/>
                  </a:ln>
                  <a:solidFill>
                    <a:srgbClr val="C00000"/>
                  </a:solidFill>
                  <a:effectLst/>
                  <a:uLnTx/>
                  <a:uFillTx/>
                  <a:latin typeface="Arial"/>
                  <a:cs typeface="Arial"/>
                  <a:sym typeface="Arial"/>
                </a:rPr>
                <a:t>Nhiệm vụ 1: </a:t>
              </a:r>
              <a:r>
                <a:rPr kumimoji="0" lang="vi-VN" sz="2000" b="0" i="0" u="none" strike="noStrike" kern="0" cap="none" spc="0" normalizeH="0" baseline="0" noProof="0">
                  <a:ln>
                    <a:noFill/>
                  </a:ln>
                  <a:solidFill>
                    <a:srgbClr val="000000"/>
                  </a:solidFill>
                  <a:effectLst/>
                  <a:uLnTx/>
                  <a:uFillTx/>
                  <a:latin typeface="Arial"/>
                  <a:cs typeface="Arial"/>
                  <a:sym typeface="Arial"/>
                </a:rPr>
                <a:t>Em hãy sưu tầm một bản kế hoạch kinh doanh có tính khả thi và rút ra bài học cho bản thân.</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TextBox 1">
            <a:extLst>
              <a:ext uri="{FF2B5EF4-FFF2-40B4-BE49-F238E27FC236}">
                <a16:creationId xmlns:a16="http://schemas.microsoft.com/office/drawing/2014/main" xmlns="" id="{4C850845-8CCF-EE2B-528F-1C29C825F98F}"/>
              </a:ext>
            </a:extLst>
          </p:cNvPr>
          <p:cNvSpPr txBox="1"/>
          <p:nvPr/>
        </p:nvSpPr>
        <p:spPr>
          <a:xfrm>
            <a:off x="31161" y="496405"/>
            <a:ext cx="4455888" cy="630942"/>
          </a:xfrm>
          <a:prstGeom prst="rect">
            <a:avLst/>
          </a:prstGeom>
          <a:noFill/>
        </p:spPr>
        <p:txBody>
          <a:bodyPr wrap="square" rtlCol="0">
            <a:spAutoFit/>
          </a:bodyPr>
          <a:lstStyle/>
          <a:p>
            <a:pPr algn="ctr"/>
            <a:r>
              <a:rPr lang="en-US" sz="3500" b="1">
                <a:solidFill>
                  <a:schemeClr val="bg2">
                    <a:lumMod val="25000"/>
                  </a:schemeClr>
                </a:solidFill>
              </a:rPr>
              <a:t>VẬN DỤNG </a:t>
            </a:r>
          </a:p>
        </p:txBody>
      </p:sp>
      <p:grpSp>
        <p:nvGrpSpPr>
          <p:cNvPr id="3" name="Group 2">
            <a:extLst>
              <a:ext uri="{FF2B5EF4-FFF2-40B4-BE49-F238E27FC236}">
                <a16:creationId xmlns:a16="http://schemas.microsoft.com/office/drawing/2014/main" xmlns="" id="{A4E53D41-1BAA-2ED9-7A93-EE1878BC9092}"/>
              </a:ext>
            </a:extLst>
          </p:cNvPr>
          <p:cNvGrpSpPr/>
          <p:nvPr/>
        </p:nvGrpSpPr>
        <p:grpSpPr>
          <a:xfrm>
            <a:off x="4078515" y="2571749"/>
            <a:ext cx="4749643" cy="2231485"/>
            <a:chOff x="4497910" y="1161143"/>
            <a:chExt cx="3356292" cy="3076040"/>
          </a:xfrm>
        </p:grpSpPr>
        <p:sp>
          <p:nvSpPr>
            <p:cNvPr id="9" name="Rectangle: Diagonal Corners Rounded 8">
              <a:extLst>
                <a:ext uri="{FF2B5EF4-FFF2-40B4-BE49-F238E27FC236}">
                  <a16:creationId xmlns:a16="http://schemas.microsoft.com/office/drawing/2014/main" xmlns="" id="{3EAC43BB-843E-9EEC-023D-4FCE407EC579}"/>
                </a:ext>
              </a:extLst>
            </p:cNvPr>
            <p:cNvSpPr/>
            <p:nvPr/>
          </p:nvSpPr>
          <p:spPr>
            <a:xfrm>
              <a:off x="4606769" y="1328055"/>
              <a:ext cx="3247433" cy="2735946"/>
            </a:xfrm>
            <a:prstGeom prst="round2DiagRect">
              <a:avLst/>
            </a:prstGeom>
            <a:noFill/>
            <a:ln w="19050">
              <a:solidFill>
                <a:schemeClr val="bg2">
                  <a:lumMod val="2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E4DA"/>
                </a:solidFill>
                <a:effectLst/>
                <a:uLnTx/>
                <a:uFillTx/>
                <a:latin typeface="Arial"/>
                <a:ea typeface="+mn-ea"/>
                <a:cs typeface="+mn-cs"/>
                <a:sym typeface="Arial"/>
              </a:endParaRPr>
            </a:p>
          </p:txBody>
        </p:sp>
        <p:sp>
          <p:nvSpPr>
            <p:cNvPr id="11" name="Rectangle: Diagonal Corners Rounded 10">
              <a:extLst>
                <a:ext uri="{FF2B5EF4-FFF2-40B4-BE49-F238E27FC236}">
                  <a16:creationId xmlns:a16="http://schemas.microsoft.com/office/drawing/2014/main" xmlns="" id="{09E2CC9E-1402-17E8-D998-8F04F71CC588}"/>
                </a:ext>
              </a:extLst>
            </p:cNvPr>
            <p:cNvSpPr/>
            <p:nvPr/>
          </p:nvSpPr>
          <p:spPr>
            <a:xfrm>
              <a:off x="4497910" y="1161143"/>
              <a:ext cx="3296261" cy="2801258"/>
            </a:xfrm>
            <a:prstGeom prst="round2Diag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DE4DA"/>
                </a:solidFill>
                <a:effectLst/>
                <a:uLnTx/>
                <a:uFillTx/>
                <a:latin typeface="Arial"/>
                <a:ea typeface="+mn-ea"/>
                <a:cs typeface="+mn-cs"/>
                <a:sym typeface="Arial"/>
              </a:endParaRPr>
            </a:p>
          </p:txBody>
        </p:sp>
        <p:sp>
          <p:nvSpPr>
            <p:cNvPr id="15" name="TextBox 14">
              <a:extLst>
                <a:ext uri="{FF2B5EF4-FFF2-40B4-BE49-F238E27FC236}">
                  <a16:creationId xmlns:a16="http://schemas.microsoft.com/office/drawing/2014/main" xmlns="" id="{67978854-4B0A-CBDA-8F54-A4745A90138B}"/>
                </a:ext>
              </a:extLst>
            </p:cNvPr>
            <p:cNvSpPr txBox="1"/>
            <p:nvPr/>
          </p:nvSpPr>
          <p:spPr>
            <a:xfrm>
              <a:off x="4606769" y="1328055"/>
              <a:ext cx="3075923" cy="290912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1" u="none" strike="noStrike" kern="0" cap="none" spc="0" normalizeH="0" baseline="0" noProof="0">
                  <a:ln>
                    <a:noFill/>
                  </a:ln>
                  <a:solidFill>
                    <a:srgbClr val="C00000"/>
                  </a:solidFill>
                  <a:effectLst/>
                  <a:uLnTx/>
                  <a:uFillTx/>
                  <a:latin typeface="Arial"/>
                  <a:cs typeface="Arial"/>
                  <a:sym typeface="Arial"/>
                </a:rPr>
                <a:t>Nhiệm vụ 2: </a:t>
              </a:r>
              <a:r>
                <a:rPr kumimoji="0" lang="vi-VN" sz="2000" b="0" i="0" u="none" strike="noStrike" kern="0" cap="none" spc="0" normalizeH="0" baseline="0" noProof="0">
                  <a:ln>
                    <a:noFill/>
                  </a:ln>
                  <a:solidFill>
                    <a:srgbClr val="000000"/>
                  </a:solidFill>
                  <a:effectLst/>
                  <a:uLnTx/>
                  <a:uFillTx/>
                  <a:latin typeface="Arial"/>
                  <a:cs typeface="Arial"/>
                  <a:sym typeface="Arial"/>
                </a:rPr>
                <a:t>Em hãy thực hiện kế hoạch kinh doanh mà em đã lập ở bài Luyện tập 4 và báo cáo kết quả thực hiện.</a:t>
              </a:r>
              <a:endParaRPr kumimoji="0" lang="en-US" sz="20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xmlns="" val="29524503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6"/>
        <p:cNvGrpSpPr/>
        <p:nvPr/>
      </p:nvGrpSpPr>
      <p:grpSpPr>
        <a:xfrm>
          <a:off x="0" y="0"/>
          <a:ext cx="0" cy="0"/>
          <a:chOff x="0" y="0"/>
          <a:chExt cx="0" cy="0"/>
        </a:xfrm>
      </p:grpSpPr>
      <p:grpSp>
        <p:nvGrpSpPr>
          <p:cNvPr id="1510" name="Google Shape;1510;p46"/>
          <p:cNvGrpSpPr/>
          <p:nvPr/>
        </p:nvGrpSpPr>
        <p:grpSpPr>
          <a:xfrm flipH="1">
            <a:off x="5472672" y="4440618"/>
            <a:ext cx="3218644" cy="521707"/>
            <a:chOff x="6446547" y="4176543"/>
            <a:chExt cx="3218644" cy="521707"/>
          </a:xfrm>
        </p:grpSpPr>
        <p:sp>
          <p:nvSpPr>
            <p:cNvPr id="1511" name="Google Shape;1511;p46"/>
            <p:cNvSpPr/>
            <p:nvPr/>
          </p:nvSpPr>
          <p:spPr>
            <a:xfrm>
              <a:off x="6446547" y="4184872"/>
              <a:ext cx="816908" cy="451884"/>
            </a:xfrm>
            <a:custGeom>
              <a:avLst/>
              <a:gdLst/>
              <a:ahLst/>
              <a:cxnLst/>
              <a:rect l="l" t="t" r="r" b="b"/>
              <a:pathLst>
                <a:path w="13046" h="7216" extrusionOk="0">
                  <a:moveTo>
                    <a:pt x="3294" y="0"/>
                  </a:moveTo>
                  <a:cubicBezTo>
                    <a:pt x="3145" y="0"/>
                    <a:pt x="3019" y="26"/>
                    <a:pt x="2919" y="80"/>
                  </a:cubicBezTo>
                  <a:cubicBezTo>
                    <a:pt x="2115" y="521"/>
                    <a:pt x="4205" y="2688"/>
                    <a:pt x="4205" y="2688"/>
                  </a:cubicBezTo>
                  <a:cubicBezTo>
                    <a:pt x="4205" y="2688"/>
                    <a:pt x="3108" y="2481"/>
                    <a:pt x="2080" y="2481"/>
                  </a:cubicBezTo>
                  <a:cubicBezTo>
                    <a:pt x="1269" y="2481"/>
                    <a:pt x="501" y="2610"/>
                    <a:pt x="348" y="3070"/>
                  </a:cubicBezTo>
                  <a:cubicBezTo>
                    <a:pt x="1" y="4111"/>
                    <a:pt x="4448" y="5571"/>
                    <a:pt x="4448" y="5571"/>
                  </a:cubicBezTo>
                  <a:cubicBezTo>
                    <a:pt x="4448" y="5571"/>
                    <a:pt x="4401" y="5570"/>
                    <a:pt x="4320" y="5570"/>
                  </a:cubicBezTo>
                  <a:cubicBezTo>
                    <a:pt x="3709" y="5570"/>
                    <a:pt x="1166" y="5624"/>
                    <a:pt x="2085" y="6544"/>
                  </a:cubicBezTo>
                  <a:cubicBezTo>
                    <a:pt x="2527" y="6986"/>
                    <a:pt x="3996" y="7216"/>
                    <a:pt x="5769" y="7216"/>
                  </a:cubicBezTo>
                  <a:cubicBezTo>
                    <a:pt x="8181" y="7216"/>
                    <a:pt x="11155" y="6791"/>
                    <a:pt x="12871" y="5899"/>
                  </a:cubicBezTo>
                  <a:cubicBezTo>
                    <a:pt x="13045" y="5810"/>
                    <a:pt x="5547" y="0"/>
                    <a:pt x="32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2" name="Google Shape;1512;p46"/>
            <p:cNvGrpSpPr/>
            <p:nvPr/>
          </p:nvGrpSpPr>
          <p:grpSpPr>
            <a:xfrm>
              <a:off x="6446547" y="4176543"/>
              <a:ext cx="3218644" cy="521707"/>
              <a:chOff x="15808" y="4037756"/>
              <a:chExt cx="1359454" cy="220334"/>
            </a:xfrm>
          </p:grpSpPr>
          <p:sp>
            <p:nvSpPr>
              <p:cNvPr id="1513" name="Google Shape;1513;p46"/>
              <p:cNvSpPr/>
              <p:nvPr/>
            </p:nvSpPr>
            <p:spPr>
              <a:xfrm>
                <a:off x="323445" y="4187263"/>
                <a:ext cx="1051817" cy="66674"/>
              </a:xfrm>
              <a:custGeom>
                <a:avLst/>
                <a:gdLst/>
                <a:ahLst/>
                <a:cxnLst/>
                <a:rect l="l" t="t" r="r" b="b"/>
                <a:pathLst>
                  <a:path w="39770" h="2521" extrusionOk="0">
                    <a:moveTo>
                      <a:pt x="53" y="0"/>
                    </a:moveTo>
                    <a:lnTo>
                      <a:pt x="0" y="180"/>
                    </a:lnTo>
                    <a:cubicBezTo>
                      <a:pt x="119" y="214"/>
                      <a:pt x="8178" y="2521"/>
                      <a:pt x="20252" y="2521"/>
                    </a:cubicBezTo>
                    <a:cubicBezTo>
                      <a:pt x="25991" y="2521"/>
                      <a:pt x="32640" y="1999"/>
                      <a:pt x="39770" y="464"/>
                    </a:cubicBezTo>
                    <a:lnTo>
                      <a:pt x="39730" y="282"/>
                    </a:lnTo>
                    <a:cubicBezTo>
                      <a:pt x="32612" y="1813"/>
                      <a:pt x="25978" y="2334"/>
                      <a:pt x="20250" y="2334"/>
                    </a:cubicBezTo>
                    <a:cubicBezTo>
                      <a:pt x="8209" y="2334"/>
                      <a:pt x="171" y="35"/>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15808" y="4041273"/>
                <a:ext cx="345034" cy="190845"/>
              </a:xfrm>
              <a:custGeom>
                <a:avLst/>
                <a:gdLst/>
                <a:ahLst/>
                <a:cxnLst/>
                <a:rect l="l" t="t" r="r" b="b"/>
                <a:pathLst>
                  <a:path w="13046" h="7216" extrusionOk="0">
                    <a:moveTo>
                      <a:pt x="3294" y="0"/>
                    </a:moveTo>
                    <a:cubicBezTo>
                      <a:pt x="3145" y="0"/>
                      <a:pt x="3019" y="26"/>
                      <a:pt x="2919" y="80"/>
                    </a:cubicBezTo>
                    <a:cubicBezTo>
                      <a:pt x="2115" y="521"/>
                      <a:pt x="4205" y="2688"/>
                      <a:pt x="4205" y="2688"/>
                    </a:cubicBezTo>
                    <a:cubicBezTo>
                      <a:pt x="4205" y="2688"/>
                      <a:pt x="3108" y="2481"/>
                      <a:pt x="2080" y="2481"/>
                    </a:cubicBezTo>
                    <a:cubicBezTo>
                      <a:pt x="1269" y="2481"/>
                      <a:pt x="501" y="2610"/>
                      <a:pt x="348" y="3070"/>
                    </a:cubicBezTo>
                    <a:cubicBezTo>
                      <a:pt x="1" y="4111"/>
                      <a:pt x="4448" y="5571"/>
                      <a:pt x="4448" y="5571"/>
                    </a:cubicBezTo>
                    <a:cubicBezTo>
                      <a:pt x="4448" y="5571"/>
                      <a:pt x="4401" y="5570"/>
                      <a:pt x="4320" y="5570"/>
                    </a:cubicBezTo>
                    <a:cubicBezTo>
                      <a:pt x="3709" y="5570"/>
                      <a:pt x="1166" y="5624"/>
                      <a:pt x="2085" y="6544"/>
                    </a:cubicBezTo>
                    <a:cubicBezTo>
                      <a:pt x="2527" y="6986"/>
                      <a:pt x="3996" y="7216"/>
                      <a:pt x="5769" y="7216"/>
                    </a:cubicBezTo>
                    <a:cubicBezTo>
                      <a:pt x="8181" y="7216"/>
                      <a:pt x="11155" y="6791"/>
                      <a:pt x="12871" y="5899"/>
                    </a:cubicBezTo>
                    <a:cubicBezTo>
                      <a:pt x="13045" y="5810"/>
                      <a:pt x="5547" y="0"/>
                      <a:pt x="3294" y="0"/>
                    </a:cubicBezTo>
                    <a:close/>
                  </a:path>
                </a:pathLst>
              </a:custGeom>
              <a:solidFill>
                <a:srgbClr val="FFBD9F">
                  <a:alpha val="3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6"/>
              <p:cNvSpPr/>
              <p:nvPr/>
            </p:nvSpPr>
            <p:spPr>
              <a:xfrm>
                <a:off x="595643" y="4126408"/>
                <a:ext cx="484598" cy="120072"/>
              </a:xfrm>
              <a:custGeom>
                <a:avLst/>
                <a:gdLst/>
                <a:ahLst/>
                <a:cxnLst/>
                <a:rect l="l" t="t" r="r" b="b"/>
                <a:pathLst>
                  <a:path w="18323" h="4540" extrusionOk="0">
                    <a:moveTo>
                      <a:pt x="2150" y="0"/>
                    </a:moveTo>
                    <a:cubicBezTo>
                      <a:pt x="1441" y="0"/>
                      <a:pt x="724" y="29"/>
                      <a:pt x="1" y="91"/>
                    </a:cubicBezTo>
                    <a:cubicBezTo>
                      <a:pt x="1" y="91"/>
                      <a:pt x="3365" y="4540"/>
                      <a:pt x="14602" y="4540"/>
                    </a:cubicBezTo>
                    <a:cubicBezTo>
                      <a:pt x="15757" y="4540"/>
                      <a:pt x="16996" y="4493"/>
                      <a:pt x="18322" y="4389"/>
                    </a:cubicBezTo>
                    <a:cubicBezTo>
                      <a:pt x="18322" y="4389"/>
                      <a:pt x="10887" y="0"/>
                      <a:pt x="2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6"/>
              <p:cNvSpPr/>
              <p:nvPr/>
            </p:nvSpPr>
            <p:spPr>
              <a:xfrm>
                <a:off x="704739" y="4152247"/>
                <a:ext cx="361167" cy="88388"/>
              </a:xfrm>
              <a:custGeom>
                <a:avLst/>
                <a:gdLst/>
                <a:ahLst/>
                <a:cxnLst/>
                <a:rect l="l" t="t" r="r" b="b"/>
                <a:pathLst>
                  <a:path w="13656" h="3342" extrusionOk="0">
                    <a:moveTo>
                      <a:pt x="0" y="0"/>
                    </a:moveTo>
                    <a:cubicBezTo>
                      <a:pt x="1" y="1"/>
                      <a:pt x="6791" y="2533"/>
                      <a:pt x="13655" y="3341"/>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703892" y="4149946"/>
                <a:ext cx="362304" cy="93122"/>
              </a:xfrm>
              <a:custGeom>
                <a:avLst/>
                <a:gdLst/>
                <a:ahLst/>
                <a:cxnLst/>
                <a:rect l="l" t="t" r="r" b="b"/>
                <a:pathLst>
                  <a:path w="13699" h="3521" extrusionOk="0">
                    <a:moveTo>
                      <a:pt x="65" y="0"/>
                    </a:moveTo>
                    <a:lnTo>
                      <a:pt x="0" y="176"/>
                    </a:lnTo>
                    <a:cubicBezTo>
                      <a:pt x="69" y="201"/>
                      <a:pt x="6880" y="2722"/>
                      <a:pt x="13677" y="3521"/>
                    </a:cubicBezTo>
                    <a:lnTo>
                      <a:pt x="13699" y="3335"/>
                    </a:lnTo>
                    <a:cubicBezTo>
                      <a:pt x="6925" y="2538"/>
                      <a:pt x="133" y="25"/>
                      <a:pt x="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141910" y="4037756"/>
                <a:ext cx="214331" cy="166857"/>
              </a:xfrm>
              <a:custGeom>
                <a:avLst/>
                <a:gdLst/>
                <a:ahLst/>
                <a:cxnLst/>
                <a:rect l="l" t="t" r="r" b="b"/>
                <a:pathLst>
                  <a:path w="8104" h="6309" extrusionOk="0">
                    <a:moveTo>
                      <a:pt x="2731" y="0"/>
                    </a:moveTo>
                    <a:cubicBezTo>
                      <a:pt x="1400" y="0"/>
                      <a:pt x="2883" y="3798"/>
                      <a:pt x="2883" y="3798"/>
                    </a:cubicBezTo>
                    <a:cubicBezTo>
                      <a:pt x="2883" y="3798"/>
                      <a:pt x="1963" y="3539"/>
                      <a:pt x="1175" y="3539"/>
                    </a:cubicBezTo>
                    <a:cubicBezTo>
                      <a:pt x="605" y="3539"/>
                      <a:pt x="104" y="3674"/>
                      <a:pt x="69" y="4140"/>
                    </a:cubicBezTo>
                    <a:cubicBezTo>
                      <a:pt x="1" y="5024"/>
                      <a:pt x="2586" y="6309"/>
                      <a:pt x="5680" y="6309"/>
                    </a:cubicBezTo>
                    <a:cubicBezTo>
                      <a:pt x="6467" y="6309"/>
                      <a:pt x="7286" y="6226"/>
                      <a:pt x="8103" y="6032"/>
                    </a:cubicBezTo>
                    <a:cubicBezTo>
                      <a:pt x="8103" y="6032"/>
                      <a:pt x="5143" y="856"/>
                      <a:pt x="3139" y="89"/>
                    </a:cubicBezTo>
                    <a:cubicBezTo>
                      <a:pt x="2980" y="28"/>
                      <a:pt x="2846" y="0"/>
                      <a:pt x="27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94780" y="4185597"/>
                <a:ext cx="261460" cy="72493"/>
              </a:xfrm>
              <a:custGeom>
                <a:avLst/>
                <a:gdLst/>
                <a:ahLst/>
                <a:cxnLst/>
                <a:rect l="l" t="t" r="r" b="b"/>
                <a:pathLst>
                  <a:path w="9886" h="2741" extrusionOk="0">
                    <a:moveTo>
                      <a:pt x="4883" y="0"/>
                    </a:moveTo>
                    <a:cubicBezTo>
                      <a:pt x="4883" y="0"/>
                      <a:pt x="1" y="808"/>
                      <a:pt x="1160" y="2248"/>
                    </a:cubicBezTo>
                    <a:cubicBezTo>
                      <a:pt x="1440" y="2597"/>
                      <a:pt x="2054" y="2740"/>
                      <a:pt x="2833" y="2740"/>
                    </a:cubicBezTo>
                    <a:cubicBezTo>
                      <a:pt x="5273" y="2740"/>
                      <a:pt x="9337" y="1337"/>
                      <a:pt x="9885" y="442"/>
                    </a:cubicBezTo>
                    <a:lnTo>
                      <a:pt x="48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337991" y="4177583"/>
                <a:ext cx="51070" cy="41152"/>
              </a:xfrm>
              <a:custGeom>
                <a:avLst/>
                <a:gdLst/>
                <a:ahLst/>
                <a:cxnLst/>
                <a:rect l="l" t="t" r="r" b="b"/>
                <a:pathLst>
                  <a:path w="1931" h="1556" extrusionOk="0">
                    <a:moveTo>
                      <a:pt x="586" y="0"/>
                    </a:moveTo>
                    <a:cubicBezTo>
                      <a:pt x="450" y="0"/>
                      <a:pt x="350" y="22"/>
                      <a:pt x="273" y="65"/>
                    </a:cubicBezTo>
                    <a:cubicBezTo>
                      <a:pt x="328" y="332"/>
                      <a:pt x="339" y="1007"/>
                      <a:pt x="0" y="1325"/>
                    </a:cubicBezTo>
                    <a:cubicBezTo>
                      <a:pt x="199" y="1462"/>
                      <a:pt x="588" y="1555"/>
                      <a:pt x="863" y="1555"/>
                    </a:cubicBezTo>
                    <a:cubicBezTo>
                      <a:pt x="1397" y="1555"/>
                      <a:pt x="1820" y="1348"/>
                      <a:pt x="1863" y="1054"/>
                    </a:cubicBezTo>
                    <a:cubicBezTo>
                      <a:pt x="1930" y="621"/>
                      <a:pt x="1121"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21" name="Google Shape;1521;p46"/>
          <p:cNvGrpSpPr/>
          <p:nvPr/>
        </p:nvGrpSpPr>
        <p:grpSpPr>
          <a:xfrm>
            <a:off x="-640490" y="1869660"/>
            <a:ext cx="2972706" cy="2887095"/>
            <a:chOff x="-640490" y="1869660"/>
            <a:chExt cx="2972706" cy="2887095"/>
          </a:xfrm>
        </p:grpSpPr>
        <p:grpSp>
          <p:nvGrpSpPr>
            <p:cNvPr id="1522" name="Google Shape;1522;p46"/>
            <p:cNvGrpSpPr/>
            <p:nvPr/>
          </p:nvGrpSpPr>
          <p:grpSpPr>
            <a:xfrm>
              <a:off x="-640490" y="1869660"/>
              <a:ext cx="2972706" cy="2887095"/>
              <a:chOff x="-640490" y="1869660"/>
              <a:chExt cx="2972706" cy="2887095"/>
            </a:xfrm>
          </p:grpSpPr>
          <p:grpSp>
            <p:nvGrpSpPr>
              <p:cNvPr id="1523" name="Google Shape;1523;p46"/>
              <p:cNvGrpSpPr/>
              <p:nvPr/>
            </p:nvGrpSpPr>
            <p:grpSpPr>
              <a:xfrm>
                <a:off x="374093" y="1869660"/>
                <a:ext cx="832614" cy="1937674"/>
                <a:chOff x="715450" y="1215940"/>
                <a:chExt cx="477034" cy="1110160"/>
              </a:xfrm>
            </p:grpSpPr>
            <p:sp>
              <p:nvSpPr>
                <p:cNvPr id="1524" name="Google Shape;1524;p46"/>
                <p:cNvSpPr/>
                <p:nvPr/>
              </p:nvSpPr>
              <p:spPr>
                <a:xfrm>
                  <a:off x="794687" y="1215940"/>
                  <a:ext cx="397797" cy="766237"/>
                </a:xfrm>
                <a:custGeom>
                  <a:avLst/>
                  <a:gdLst/>
                  <a:ahLst/>
                  <a:cxnLst/>
                  <a:rect l="l" t="t" r="r" b="b"/>
                  <a:pathLst>
                    <a:path w="15041" h="28972" extrusionOk="0">
                      <a:moveTo>
                        <a:pt x="11057" y="0"/>
                      </a:moveTo>
                      <a:cubicBezTo>
                        <a:pt x="9003" y="2508"/>
                        <a:pt x="7072" y="4998"/>
                        <a:pt x="5434" y="7334"/>
                      </a:cubicBezTo>
                      <a:cubicBezTo>
                        <a:pt x="5392" y="7392"/>
                        <a:pt x="5352" y="7451"/>
                        <a:pt x="5311" y="7509"/>
                      </a:cubicBezTo>
                      <a:cubicBezTo>
                        <a:pt x="4998" y="7954"/>
                        <a:pt x="4699" y="8396"/>
                        <a:pt x="4411" y="8828"/>
                      </a:cubicBezTo>
                      <a:cubicBezTo>
                        <a:pt x="4370" y="8889"/>
                        <a:pt x="4329" y="8951"/>
                        <a:pt x="4287" y="9012"/>
                      </a:cubicBezTo>
                      <a:cubicBezTo>
                        <a:pt x="3870" y="9644"/>
                        <a:pt x="3480" y="10262"/>
                        <a:pt x="3119" y="10861"/>
                      </a:cubicBezTo>
                      <a:lnTo>
                        <a:pt x="4170" y="13588"/>
                      </a:lnTo>
                      <a:lnTo>
                        <a:pt x="2276" y="12334"/>
                      </a:lnTo>
                      <a:cubicBezTo>
                        <a:pt x="1196" y="14327"/>
                        <a:pt x="524" y="16067"/>
                        <a:pt x="424" y="17428"/>
                      </a:cubicBezTo>
                      <a:cubicBezTo>
                        <a:pt x="0" y="23206"/>
                        <a:pt x="2895" y="28972"/>
                        <a:pt x="2895" y="28972"/>
                      </a:cubicBezTo>
                      <a:cubicBezTo>
                        <a:pt x="6066" y="27323"/>
                        <a:pt x="7956" y="25190"/>
                        <a:pt x="9660" y="23290"/>
                      </a:cubicBezTo>
                      <a:lnTo>
                        <a:pt x="8544" y="22673"/>
                      </a:lnTo>
                      <a:lnTo>
                        <a:pt x="10658" y="22123"/>
                      </a:lnTo>
                      <a:cubicBezTo>
                        <a:pt x="10761" y="21999"/>
                        <a:pt x="10861" y="21875"/>
                        <a:pt x="10961" y="21751"/>
                      </a:cubicBezTo>
                      <a:cubicBezTo>
                        <a:pt x="12150" y="20271"/>
                        <a:pt x="12997" y="18761"/>
                        <a:pt x="13575" y="17266"/>
                      </a:cubicBezTo>
                      <a:cubicBezTo>
                        <a:pt x="13607" y="17185"/>
                        <a:pt x="13638" y="17106"/>
                        <a:pt x="13666" y="17024"/>
                      </a:cubicBezTo>
                      <a:lnTo>
                        <a:pt x="13666" y="17022"/>
                      </a:lnTo>
                      <a:cubicBezTo>
                        <a:pt x="15041" y="13296"/>
                        <a:pt x="14771" y="9658"/>
                        <a:pt x="14012" y="6711"/>
                      </a:cubicBezTo>
                      <a:cubicBezTo>
                        <a:pt x="13995" y="6646"/>
                        <a:pt x="13978" y="6580"/>
                        <a:pt x="13960" y="6516"/>
                      </a:cubicBezTo>
                      <a:cubicBezTo>
                        <a:pt x="13852" y="6112"/>
                        <a:pt x="13735" y="5723"/>
                        <a:pt x="13612" y="5348"/>
                      </a:cubicBezTo>
                      <a:cubicBezTo>
                        <a:pt x="12742" y="5812"/>
                        <a:pt x="11616" y="6432"/>
                        <a:pt x="11559" y="6462"/>
                      </a:cubicBezTo>
                      <a:lnTo>
                        <a:pt x="13223" y="4254"/>
                      </a:lnTo>
                      <a:cubicBezTo>
                        <a:pt x="12223" y="1650"/>
                        <a:pt x="11057" y="0"/>
                        <a:pt x="110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908067" y="1449392"/>
                  <a:ext cx="51943" cy="175559"/>
                </a:xfrm>
                <a:custGeom>
                  <a:avLst/>
                  <a:gdLst/>
                  <a:ahLst/>
                  <a:cxnLst/>
                  <a:rect l="l" t="t" r="r" b="b"/>
                  <a:pathLst>
                    <a:path w="1964" h="6638" extrusionOk="0">
                      <a:moveTo>
                        <a:pt x="124" y="1"/>
                      </a:moveTo>
                      <a:cubicBezTo>
                        <a:pt x="83" y="63"/>
                        <a:pt x="42" y="124"/>
                        <a:pt x="0" y="186"/>
                      </a:cubicBezTo>
                      <a:cubicBezTo>
                        <a:pt x="1145" y="2796"/>
                        <a:pt x="1774" y="6593"/>
                        <a:pt x="1781" y="6638"/>
                      </a:cubicBezTo>
                      <a:lnTo>
                        <a:pt x="1964" y="6609"/>
                      </a:lnTo>
                      <a:cubicBezTo>
                        <a:pt x="1958" y="6563"/>
                        <a:pt x="1310" y="2644"/>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935123" y="1409879"/>
                  <a:ext cx="47447" cy="155009"/>
                </a:xfrm>
                <a:custGeom>
                  <a:avLst/>
                  <a:gdLst/>
                  <a:ahLst/>
                  <a:cxnLst/>
                  <a:rect l="l" t="t" r="r" b="b"/>
                  <a:pathLst>
                    <a:path w="1794" h="5861" extrusionOk="0">
                      <a:moveTo>
                        <a:pt x="124" y="1"/>
                      </a:moveTo>
                      <a:cubicBezTo>
                        <a:pt x="82" y="59"/>
                        <a:pt x="42" y="119"/>
                        <a:pt x="1" y="177"/>
                      </a:cubicBezTo>
                      <a:cubicBezTo>
                        <a:pt x="1190" y="2772"/>
                        <a:pt x="1602" y="5823"/>
                        <a:pt x="1607" y="5861"/>
                      </a:cubicBezTo>
                      <a:lnTo>
                        <a:pt x="1793" y="5838"/>
                      </a:lnTo>
                      <a:cubicBezTo>
                        <a:pt x="1788" y="5797"/>
                        <a:pt x="1362" y="2646"/>
                        <a:pt x="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1021659" y="1388298"/>
                  <a:ext cx="143636" cy="78576"/>
                </a:xfrm>
                <a:custGeom>
                  <a:avLst/>
                  <a:gdLst/>
                  <a:ahLst/>
                  <a:cxnLst/>
                  <a:rect l="l" t="t" r="r" b="b"/>
                  <a:pathLst>
                    <a:path w="5431" h="2971" extrusionOk="0">
                      <a:moveTo>
                        <a:pt x="5378" y="0"/>
                      </a:moveTo>
                      <a:cubicBezTo>
                        <a:pt x="3063" y="1557"/>
                        <a:pt x="41" y="2782"/>
                        <a:pt x="1" y="2798"/>
                      </a:cubicBezTo>
                      <a:lnTo>
                        <a:pt x="69" y="2971"/>
                      </a:lnTo>
                      <a:cubicBezTo>
                        <a:pt x="236" y="2905"/>
                        <a:pt x="3146" y="1726"/>
                        <a:pt x="5430" y="194"/>
                      </a:cubicBezTo>
                      <a:cubicBezTo>
                        <a:pt x="5414" y="129"/>
                        <a:pt x="5396" y="63"/>
                        <a:pt x="5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928590" y="1666182"/>
                  <a:ext cx="227528" cy="52710"/>
                </a:xfrm>
                <a:custGeom>
                  <a:avLst/>
                  <a:gdLst/>
                  <a:ahLst/>
                  <a:cxnLst/>
                  <a:rect l="l" t="t" r="r" b="b"/>
                  <a:pathLst>
                    <a:path w="8603" h="1993" extrusionOk="0">
                      <a:moveTo>
                        <a:pt x="8603" y="0"/>
                      </a:moveTo>
                      <a:lnTo>
                        <a:pt x="8603" y="0"/>
                      </a:lnTo>
                      <a:cubicBezTo>
                        <a:pt x="4880" y="1609"/>
                        <a:pt x="1886" y="1805"/>
                        <a:pt x="642" y="1805"/>
                      </a:cubicBezTo>
                      <a:cubicBezTo>
                        <a:pt x="248" y="1805"/>
                        <a:pt x="29" y="1786"/>
                        <a:pt x="19" y="1785"/>
                      </a:cubicBezTo>
                      <a:lnTo>
                        <a:pt x="1" y="1970"/>
                      </a:lnTo>
                      <a:cubicBezTo>
                        <a:pt x="10" y="1972"/>
                        <a:pt x="236" y="1992"/>
                        <a:pt x="642" y="1992"/>
                      </a:cubicBezTo>
                      <a:cubicBezTo>
                        <a:pt x="1889" y="1992"/>
                        <a:pt x="4840" y="1797"/>
                        <a:pt x="8512" y="242"/>
                      </a:cubicBezTo>
                      <a:cubicBezTo>
                        <a:pt x="8544" y="161"/>
                        <a:pt x="8575" y="83"/>
                        <a:pt x="86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856971" y="1272114"/>
                  <a:ext cx="228242" cy="836931"/>
                </a:xfrm>
                <a:custGeom>
                  <a:avLst/>
                  <a:gdLst/>
                  <a:ahLst/>
                  <a:cxnLst/>
                  <a:rect l="l" t="t" r="r" b="b"/>
                  <a:pathLst>
                    <a:path w="8630" h="31645" extrusionOk="0">
                      <a:moveTo>
                        <a:pt x="8531" y="0"/>
                      </a:moveTo>
                      <a:cubicBezTo>
                        <a:pt x="8112" y="1305"/>
                        <a:pt x="7673" y="2604"/>
                        <a:pt x="7209" y="3895"/>
                      </a:cubicBezTo>
                      <a:cubicBezTo>
                        <a:pt x="6757" y="5189"/>
                        <a:pt x="6283" y="6474"/>
                        <a:pt x="5792" y="7755"/>
                      </a:cubicBezTo>
                      <a:cubicBezTo>
                        <a:pt x="5303" y="9034"/>
                        <a:pt x="4809" y="10311"/>
                        <a:pt x="4294" y="11581"/>
                      </a:cubicBezTo>
                      <a:cubicBezTo>
                        <a:pt x="4032" y="12214"/>
                        <a:pt x="3776" y="12850"/>
                        <a:pt x="3506" y="13480"/>
                      </a:cubicBezTo>
                      <a:cubicBezTo>
                        <a:pt x="3240" y="14110"/>
                        <a:pt x="2966" y="14735"/>
                        <a:pt x="2713" y="15386"/>
                      </a:cubicBezTo>
                      <a:cubicBezTo>
                        <a:pt x="2464" y="16033"/>
                        <a:pt x="2244" y="16690"/>
                        <a:pt x="2039" y="17351"/>
                      </a:cubicBezTo>
                      <a:cubicBezTo>
                        <a:pt x="1842" y="18014"/>
                        <a:pt x="1656" y="18680"/>
                        <a:pt x="1494" y="19351"/>
                      </a:cubicBezTo>
                      <a:cubicBezTo>
                        <a:pt x="1167" y="20693"/>
                        <a:pt x="898" y="22048"/>
                        <a:pt x="697" y="23411"/>
                      </a:cubicBezTo>
                      <a:cubicBezTo>
                        <a:pt x="284" y="26137"/>
                        <a:pt x="37" y="28881"/>
                        <a:pt x="1" y="31638"/>
                      </a:cubicBezTo>
                      <a:lnTo>
                        <a:pt x="292" y="31644"/>
                      </a:lnTo>
                      <a:cubicBezTo>
                        <a:pt x="372" y="30282"/>
                        <a:pt x="487" y="28915"/>
                        <a:pt x="644" y="27556"/>
                      </a:cubicBezTo>
                      <a:cubicBezTo>
                        <a:pt x="796" y="26197"/>
                        <a:pt x="975" y="24840"/>
                        <a:pt x="1206" y="23493"/>
                      </a:cubicBezTo>
                      <a:cubicBezTo>
                        <a:pt x="1674" y="20805"/>
                        <a:pt x="2251" y="18121"/>
                        <a:pt x="3231" y="15586"/>
                      </a:cubicBezTo>
                      <a:lnTo>
                        <a:pt x="4006" y="13685"/>
                      </a:lnTo>
                      <a:cubicBezTo>
                        <a:pt x="4266" y="13050"/>
                        <a:pt x="4514" y="12408"/>
                        <a:pt x="4768" y="11770"/>
                      </a:cubicBezTo>
                      <a:cubicBezTo>
                        <a:pt x="5261" y="10487"/>
                        <a:pt x="5755" y="9204"/>
                        <a:pt x="6205" y="7905"/>
                      </a:cubicBezTo>
                      <a:cubicBezTo>
                        <a:pt x="6656" y="6607"/>
                        <a:pt x="7091" y="5303"/>
                        <a:pt x="7504" y="3993"/>
                      </a:cubicBezTo>
                      <a:cubicBezTo>
                        <a:pt x="7904" y="2678"/>
                        <a:pt x="8299" y="1361"/>
                        <a:pt x="8630" y="27"/>
                      </a:cubicBezTo>
                      <a:lnTo>
                        <a:pt x="85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715450" y="2045280"/>
                  <a:ext cx="300100" cy="271193"/>
                </a:xfrm>
                <a:custGeom>
                  <a:avLst/>
                  <a:gdLst/>
                  <a:ahLst/>
                  <a:cxnLst/>
                  <a:rect l="l" t="t" r="r" b="b"/>
                  <a:pathLst>
                    <a:path w="11347" h="10254" extrusionOk="0">
                      <a:moveTo>
                        <a:pt x="1646" y="0"/>
                      </a:moveTo>
                      <a:cubicBezTo>
                        <a:pt x="740" y="0"/>
                        <a:pt x="3" y="733"/>
                        <a:pt x="1" y="1639"/>
                      </a:cubicBezTo>
                      <a:lnTo>
                        <a:pt x="1" y="1644"/>
                      </a:lnTo>
                      <a:lnTo>
                        <a:pt x="1" y="4672"/>
                      </a:lnTo>
                      <a:cubicBezTo>
                        <a:pt x="1" y="7756"/>
                        <a:pt x="2501" y="10253"/>
                        <a:pt x="5582" y="10253"/>
                      </a:cubicBezTo>
                      <a:lnTo>
                        <a:pt x="5768" y="10253"/>
                      </a:lnTo>
                      <a:cubicBezTo>
                        <a:pt x="8849" y="10253"/>
                        <a:pt x="11347" y="7756"/>
                        <a:pt x="11347" y="4672"/>
                      </a:cubicBezTo>
                      <a:lnTo>
                        <a:pt x="11347" y="1644"/>
                      </a:lnTo>
                      <a:lnTo>
                        <a:pt x="11347" y="1639"/>
                      </a:lnTo>
                      <a:cubicBezTo>
                        <a:pt x="11344" y="733"/>
                        <a:pt x="10610" y="0"/>
                        <a:pt x="9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780908" y="2277912"/>
                  <a:ext cx="170507" cy="48187"/>
                </a:xfrm>
                <a:custGeom>
                  <a:avLst/>
                  <a:gdLst/>
                  <a:ahLst/>
                  <a:cxnLst/>
                  <a:rect l="l" t="t" r="r" b="b"/>
                  <a:pathLst>
                    <a:path w="6447" h="1822" extrusionOk="0">
                      <a:moveTo>
                        <a:pt x="0" y="1"/>
                      </a:moveTo>
                      <a:lnTo>
                        <a:pt x="0" y="1821"/>
                      </a:lnTo>
                      <a:lnTo>
                        <a:pt x="6447" y="1821"/>
                      </a:lnTo>
                      <a:lnTo>
                        <a:pt x="644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715450" y="2088628"/>
                  <a:ext cx="300100" cy="4972"/>
                </a:xfrm>
                <a:custGeom>
                  <a:avLst/>
                  <a:gdLst/>
                  <a:ahLst/>
                  <a:cxnLst/>
                  <a:rect l="l" t="t" r="r" b="b"/>
                  <a:pathLst>
                    <a:path w="11347" h="188" extrusionOk="0">
                      <a:moveTo>
                        <a:pt x="1" y="0"/>
                      </a:moveTo>
                      <a:lnTo>
                        <a:pt x="1" y="5"/>
                      </a:lnTo>
                      <a:lnTo>
                        <a:pt x="1" y="187"/>
                      </a:lnTo>
                      <a:lnTo>
                        <a:pt x="11347" y="187"/>
                      </a:lnTo>
                      <a:lnTo>
                        <a:pt x="11347" y="5"/>
                      </a:lnTo>
                      <a:lnTo>
                        <a:pt x="113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6"/>
                <p:cNvSpPr/>
                <p:nvPr/>
              </p:nvSpPr>
              <p:spPr>
                <a:xfrm>
                  <a:off x="867973" y="2108886"/>
                  <a:ext cx="122849" cy="182858"/>
                </a:xfrm>
                <a:custGeom>
                  <a:avLst/>
                  <a:gdLst/>
                  <a:ahLst/>
                  <a:cxnLst/>
                  <a:rect l="l" t="t" r="r" b="b"/>
                  <a:pathLst>
                    <a:path w="4645" h="6914" fill="none" extrusionOk="0">
                      <a:moveTo>
                        <a:pt x="4645" y="0"/>
                      </a:moveTo>
                      <a:lnTo>
                        <a:pt x="4645" y="2267"/>
                      </a:lnTo>
                      <a:cubicBezTo>
                        <a:pt x="4645" y="4829"/>
                        <a:pt x="2561" y="6913"/>
                        <a:pt x="1" y="6913"/>
                      </a:cubicBezTo>
                    </a:path>
                  </a:pathLst>
                </a:custGeom>
                <a:noFill/>
                <a:ln w="325" cap="flat" cmpd="sng">
                  <a:solidFill>
                    <a:srgbClr val="222958"/>
                  </a:solidFill>
                  <a:prstDash val="solid"/>
                  <a:miter lim="103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4" name="Google Shape;1534;p46"/>
              <p:cNvGrpSpPr/>
              <p:nvPr/>
            </p:nvGrpSpPr>
            <p:grpSpPr>
              <a:xfrm>
                <a:off x="-640490" y="3806084"/>
                <a:ext cx="2972706" cy="950671"/>
                <a:chOff x="3384532" y="110672"/>
                <a:chExt cx="1718426" cy="549553"/>
              </a:xfrm>
            </p:grpSpPr>
            <p:sp>
              <p:nvSpPr>
                <p:cNvPr id="1535" name="Google Shape;1535;p46"/>
                <p:cNvSpPr/>
                <p:nvPr/>
              </p:nvSpPr>
              <p:spPr>
                <a:xfrm>
                  <a:off x="3745223" y="110672"/>
                  <a:ext cx="535350" cy="128270"/>
                </a:xfrm>
                <a:custGeom>
                  <a:avLst/>
                  <a:gdLst/>
                  <a:ahLst/>
                  <a:cxnLst/>
                  <a:rect l="l" t="t" r="r" b="b"/>
                  <a:pathLst>
                    <a:path w="20242" h="4850" extrusionOk="0">
                      <a:moveTo>
                        <a:pt x="1" y="1"/>
                      </a:moveTo>
                      <a:lnTo>
                        <a:pt x="1" y="4849"/>
                      </a:lnTo>
                      <a:lnTo>
                        <a:pt x="20241" y="4849"/>
                      </a:lnTo>
                      <a:lnTo>
                        <a:pt x="2024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4214322" y="110884"/>
                  <a:ext cx="569891" cy="127821"/>
                </a:xfrm>
                <a:custGeom>
                  <a:avLst/>
                  <a:gdLst/>
                  <a:ahLst/>
                  <a:cxnLst/>
                  <a:rect l="l" t="t" r="r" b="b"/>
                  <a:pathLst>
                    <a:path w="21548" h="4833" extrusionOk="0">
                      <a:moveTo>
                        <a:pt x="2418" y="0"/>
                      </a:moveTo>
                      <a:cubicBezTo>
                        <a:pt x="1083" y="0"/>
                        <a:pt x="1" y="1082"/>
                        <a:pt x="1" y="2417"/>
                      </a:cubicBezTo>
                      <a:cubicBezTo>
                        <a:pt x="1" y="3752"/>
                        <a:pt x="1083" y="4833"/>
                        <a:pt x="2418" y="4833"/>
                      </a:cubicBezTo>
                      <a:lnTo>
                        <a:pt x="21548" y="4833"/>
                      </a:lnTo>
                      <a:lnTo>
                        <a:pt x="215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4239077" y="135586"/>
                  <a:ext cx="520407" cy="78417"/>
                </a:xfrm>
                <a:custGeom>
                  <a:avLst/>
                  <a:gdLst/>
                  <a:ahLst/>
                  <a:cxnLst/>
                  <a:rect l="l" t="t" r="r" b="b"/>
                  <a:pathLst>
                    <a:path w="19677" h="2965" extrusionOk="0">
                      <a:moveTo>
                        <a:pt x="1482" y="1"/>
                      </a:moveTo>
                      <a:cubicBezTo>
                        <a:pt x="664" y="1"/>
                        <a:pt x="1" y="664"/>
                        <a:pt x="1" y="1483"/>
                      </a:cubicBezTo>
                      <a:cubicBezTo>
                        <a:pt x="1" y="2301"/>
                        <a:pt x="664" y="2964"/>
                        <a:pt x="1482" y="2964"/>
                      </a:cubicBezTo>
                      <a:lnTo>
                        <a:pt x="19677" y="2964"/>
                      </a:lnTo>
                      <a:lnTo>
                        <a:pt x="196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3463663" y="238863"/>
                  <a:ext cx="1484128" cy="109387"/>
                </a:xfrm>
                <a:custGeom>
                  <a:avLst/>
                  <a:gdLst/>
                  <a:ahLst/>
                  <a:cxnLst/>
                  <a:rect l="l" t="t" r="r" b="b"/>
                  <a:pathLst>
                    <a:path w="56116" h="4136" extrusionOk="0">
                      <a:moveTo>
                        <a:pt x="1" y="0"/>
                      </a:moveTo>
                      <a:lnTo>
                        <a:pt x="1" y="4136"/>
                      </a:lnTo>
                      <a:lnTo>
                        <a:pt x="56115" y="4136"/>
                      </a:lnTo>
                      <a:lnTo>
                        <a:pt x="561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3574160" y="277212"/>
                  <a:ext cx="1280112" cy="36260"/>
                </a:xfrm>
                <a:custGeom>
                  <a:avLst/>
                  <a:gdLst/>
                  <a:ahLst/>
                  <a:cxnLst/>
                  <a:rect l="l" t="t" r="r" b="b"/>
                  <a:pathLst>
                    <a:path w="48402" h="1371" extrusionOk="0">
                      <a:moveTo>
                        <a:pt x="1" y="1"/>
                      </a:moveTo>
                      <a:lnTo>
                        <a:pt x="1" y="1370"/>
                      </a:lnTo>
                      <a:lnTo>
                        <a:pt x="48401" y="1370"/>
                      </a:lnTo>
                      <a:lnTo>
                        <a:pt x="48401" y="1"/>
                      </a:lnTo>
                      <a:close/>
                    </a:path>
                  </a:pathLst>
                </a:custGeom>
                <a:solidFill>
                  <a:srgbClr val="FF7060">
                    <a:alpha val="3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3384532" y="347774"/>
                  <a:ext cx="1718426" cy="312451"/>
                </a:xfrm>
                <a:custGeom>
                  <a:avLst/>
                  <a:gdLst/>
                  <a:ahLst/>
                  <a:cxnLst/>
                  <a:rect l="l" t="t" r="r" b="b"/>
                  <a:pathLst>
                    <a:path w="64975" h="11814" extrusionOk="0">
                      <a:moveTo>
                        <a:pt x="0" y="0"/>
                      </a:moveTo>
                      <a:lnTo>
                        <a:pt x="0" y="11814"/>
                      </a:lnTo>
                      <a:lnTo>
                        <a:pt x="64975" y="11814"/>
                      </a:lnTo>
                      <a:lnTo>
                        <a:pt x="649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3842391" y="385991"/>
                  <a:ext cx="801491" cy="228189"/>
                </a:xfrm>
                <a:custGeom>
                  <a:avLst/>
                  <a:gdLst/>
                  <a:ahLst/>
                  <a:cxnLst/>
                  <a:rect l="l" t="t" r="r" b="b"/>
                  <a:pathLst>
                    <a:path w="30305" h="8628" extrusionOk="0">
                      <a:moveTo>
                        <a:pt x="30118" y="187"/>
                      </a:moveTo>
                      <a:lnTo>
                        <a:pt x="30118" y="8441"/>
                      </a:lnTo>
                      <a:lnTo>
                        <a:pt x="188" y="8441"/>
                      </a:lnTo>
                      <a:lnTo>
                        <a:pt x="188" y="187"/>
                      </a:lnTo>
                      <a:close/>
                      <a:moveTo>
                        <a:pt x="1" y="1"/>
                      </a:moveTo>
                      <a:lnTo>
                        <a:pt x="1" y="8628"/>
                      </a:lnTo>
                      <a:lnTo>
                        <a:pt x="30305" y="8628"/>
                      </a:lnTo>
                      <a:lnTo>
                        <a:pt x="30305" y="1"/>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3869605" y="413179"/>
                  <a:ext cx="747089" cy="173813"/>
                </a:xfrm>
                <a:custGeom>
                  <a:avLst/>
                  <a:gdLst/>
                  <a:ahLst/>
                  <a:cxnLst/>
                  <a:rect l="l" t="t" r="r" b="b"/>
                  <a:pathLst>
                    <a:path w="28248" h="6572" extrusionOk="0">
                      <a:moveTo>
                        <a:pt x="0" y="1"/>
                      </a:moveTo>
                      <a:lnTo>
                        <a:pt x="0" y="6572"/>
                      </a:lnTo>
                      <a:lnTo>
                        <a:pt x="28247" y="6572"/>
                      </a:lnTo>
                      <a:lnTo>
                        <a:pt x="28247" y="1"/>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3569876" y="347774"/>
                  <a:ext cx="44538" cy="312451"/>
                </a:xfrm>
                <a:custGeom>
                  <a:avLst/>
                  <a:gdLst/>
                  <a:ahLst/>
                  <a:cxnLst/>
                  <a:rect l="l" t="t" r="r" b="b"/>
                  <a:pathLst>
                    <a:path w="1684" h="11814" extrusionOk="0">
                      <a:moveTo>
                        <a:pt x="1" y="0"/>
                      </a:moveTo>
                      <a:lnTo>
                        <a:pt x="1" y="11814"/>
                      </a:lnTo>
                      <a:lnTo>
                        <a:pt x="1684" y="11814"/>
                      </a:lnTo>
                      <a:lnTo>
                        <a:pt x="1684" y="0"/>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3657443" y="347774"/>
                  <a:ext cx="44538" cy="312451"/>
                </a:xfrm>
                <a:custGeom>
                  <a:avLst/>
                  <a:gdLst/>
                  <a:ahLst/>
                  <a:cxnLst/>
                  <a:rect l="l" t="t" r="r" b="b"/>
                  <a:pathLst>
                    <a:path w="1684" h="11814" extrusionOk="0">
                      <a:moveTo>
                        <a:pt x="1" y="0"/>
                      </a:moveTo>
                      <a:lnTo>
                        <a:pt x="1" y="11814"/>
                      </a:lnTo>
                      <a:lnTo>
                        <a:pt x="1684" y="11814"/>
                      </a:lnTo>
                      <a:lnTo>
                        <a:pt x="1684" y="0"/>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4785535" y="347774"/>
                  <a:ext cx="44538" cy="312451"/>
                </a:xfrm>
                <a:custGeom>
                  <a:avLst/>
                  <a:gdLst/>
                  <a:ahLst/>
                  <a:cxnLst/>
                  <a:rect l="l" t="t" r="r" b="b"/>
                  <a:pathLst>
                    <a:path w="1684" h="11814" extrusionOk="0">
                      <a:moveTo>
                        <a:pt x="0" y="0"/>
                      </a:moveTo>
                      <a:lnTo>
                        <a:pt x="0" y="11814"/>
                      </a:lnTo>
                      <a:lnTo>
                        <a:pt x="1683" y="11814"/>
                      </a:lnTo>
                      <a:lnTo>
                        <a:pt x="1683" y="0"/>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4873129" y="347774"/>
                  <a:ext cx="44538" cy="312451"/>
                </a:xfrm>
                <a:custGeom>
                  <a:avLst/>
                  <a:gdLst/>
                  <a:ahLst/>
                  <a:cxnLst/>
                  <a:rect l="l" t="t" r="r" b="b"/>
                  <a:pathLst>
                    <a:path w="1684" h="11814" extrusionOk="0">
                      <a:moveTo>
                        <a:pt x="0" y="0"/>
                      </a:moveTo>
                      <a:lnTo>
                        <a:pt x="0" y="11814"/>
                      </a:lnTo>
                      <a:lnTo>
                        <a:pt x="1683" y="11814"/>
                      </a:lnTo>
                      <a:lnTo>
                        <a:pt x="1683" y="0"/>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6"/>
                <p:cNvSpPr/>
                <p:nvPr/>
              </p:nvSpPr>
              <p:spPr>
                <a:xfrm>
                  <a:off x="3544883" y="347774"/>
                  <a:ext cx="4999" cy="312451"/>
                </a:xfrm>
                <a:custGeom>
                  <a:avLst/>
                  <a:gdLst/>
                  <a:ahLst/>
                  <a:cxnLst/>
                  <a:rect l="l" t="t" r="r" b="b"/>
                  <a:pathLst>
                    <a:path w="189" h="11814" extrusionOk="0">
                      <a:moveTo>
                        <a:pt x="1" y="0"/>
                      </a:moveTo>
                      <a:lnTo>
                        <a:pt x="1" y="11814"/>
                      </a:lnTo>
                      <a:lnTo>
                        <a:pt x="188" y="11814"/>
                      </a:lnTo>
                      <a:lnTo>
                        <a:pt x="188" y="0"/>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4941522" y="347774"/>
                  <a:ext cx="4999" cy="312451"/>
                </a:xfrm>
                <a:custGeom>
                  <a:avLst/>
                  <a:gdLst/>
                  <a:ahLst/>
                  <a:cxnLst/>
                  <a:rect l="l" t="t" r="r" b="b"/>
                  <a:pathLst>
                    <a:path w="189" h="11814" extrusionOk="0">
                      <a:moveTo>
                        <a:pt x="1" y="0"/>
                      </a:moveTo>
                      <a:lnTo>
                        <a:pt x="1" y="11814"/>
                      </a:lnTo>
                      <a:lnTo>
                        <a:pt x="189" y="11814"/>
                      </a:lnTo>
                      <a:lnTo>
                        <a:pt x="189" y="0"/>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46"/>
              <p:cNvGrpSpPr/>
              <p:nvPr/>
            </p:nvGrpSpPr>
            <p:grpSpPr>
              <a:xfrm>
                <a:off x="1048809" y="2987676"/>
                <a:ext cx="524635" cy="818273"/>
                <a:chOff x="4816399" y="1119591"/>
                <a:chExt cx="311393" cy="485708"/>
              </a:xfrm>
            </p:grpSpPr>
            <p:sp>
              <p:nvSpPr>
                <p:cNvPr id="1550" name="Google Shape;1550;p46"/>
                <p:cNvSpPr/>
                <p:nvPr/>
              </p:nvSpPr>
              <p:spPr>
                <a:xfrm>
                  <a:off x="4921872" y="1119591"/>
                  <a:ext cx="57153" cy="141362"/>
                </a:xfrm>
                <a:custGeom>
                  <a:avLst/>
                  <a:gdLst/>
                  <a:ahLst/>
                  <a:cxnLst/>
                  <a:rect l="l" t="t" r="r" b="b"/>
                  <a:pathLst>
                    <a:path w="2161" h="5345" extrusionOk="0">
                      <a:moveTo>
                        <a:pt x="972" y="0"/>
                      </a:moveTo>
                      <a:cubicBezTo>
                        <a:pt x="1540" y="1350"/>
                        <a:pt x="864" y="2376"/>
                        <a:pt x="433" y="3375"/>
                      </a:cubicBezTo>
                      <a:cubicBezTo>
                        <a:pt x="1" y="4374"/>
                        <a:pt x="999" y="5345"/>
                        <a:pt x="999" y="5345"/>
                      </a:cubicBezTo>
                      <a:cubicBezTo>
                        <a:pt x="729" y="4482"/>
                        <a:pt x="1782" y="4158"/>
                        <a:pt x="1971" y="2430"/>
                      </a:cubicBezTo>
                      <a:cubicBezTo>
                        <a:pt x="2160" y="702"/>
                        <a:pt x="972" y="1"/>
                        <a:pt x="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4963342" y="1184652"/>
                  <a:ext cx="46151" cy="87224"/>
                </a:xfrm>
                <a:custGeom>
                  <a:avLst/>
                  <a:gdLst/>
                  <a:ahLst/>
                  <a:cxnLst/>
                  <a:rect l="l" t="t" r="r" b="b"/>
                  <a:pathLst>
                    <a:path w="1745" h="3298" extrusionOk="0">
                      <a:moveTo>
                        <a:pt x="1091" y="0"/>
                      </a:moveTo>
                      <a:cubicBezTo>
                        <a:pt x="1288" y="896"/>
                        <a:pt x="757" y="1452"/>
                        <a:pt x="378" y="2020"/>
                      </a:cubicBezTo>
                      <a:cubicBezTo>
                        <a:pt x="1" y="2587"/>
                        <a:pt x="507" y="3298"/>
                        <a:pt x="507" y="3298"/>
                      </a:cubicBezTo>
                      <a:cubicBezTo>
                        <a:pt x="438" y="2735"/>
                        <a:pt x="1122" y="2653"/>
                        <a:pt x="1434" y="1610"/>
                      </a:cubicBezTo>
                      <a:cubicBezTo>
                        <a:pt x="1745" y="567"/>
                        <a:pt x="1091" y="1"/>
                        <a:pt x="10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4816399" y="1293034"/>
                  <a:ext cx="275795" cy="312266"/>
                </a:xfrm>
                <a:custGeom>
                  <a:avLst/>
                  <a:gdLst/>
                  <a:ahLst/>
                  <a:cxnLst/>
                  <a:rect l="l" t="t" r="r" b="b"/>
                  <a:pathLst>
                    <a:path w="10428" h="11807" extrusionOk="0">
                      <a:moveTo>
                        <a:pt x="4957" y="1"/>
                      </a:moveTo>
                      <a:lnTo>
                        <a:pt x="4957" y="4"/>
                      </a:lnTo>
                      <a:lnTo>
                        <a:pt x="919" y="25"/>
                      </a:lnTo>
                      <a:cubicBezTo>
                        <a:pt x="394" y="27"/>
                        <a:pt x="1" y="504"/>
                        <a:pt x="97" y="1019"/>
                      </a:cubicBezTo>
                      <a:lnTo>
                        <a:pt x="127" y="1183"/>
                      </a:lnTo>
                      <a:lnTo>
                        <a:pt x="147" y="1284"/>
                      </a:lnTo>
                      <a:lnTo>
                        <a:pt x="1918" y="10777"/>
                      </a:lnTo>
                      <a:lnTo>
                        <a:pt x="1938" y="10878"/>
                      </a:lnTo>
                      <a:lnTo>
                        <a:pt x="2012" y="11282"/>
                      </a:lnTo>
                      <a:cubicBezTo>
                        <a:pt x="2070" y="11586"/>
                        <a:pt x="2335" y="11806"/>
                        <a:pt x="2645" y="11806"/>
                      </a:cubicBezTo>
                      <a:lnTo>
                        <a:pt x="7784" y="11806"/>
                      </a:lnTo>
                      <a:cubicBezTo>
                        <a:pt x="8094" y="11806"/>
                        <a:pt x="8359" y="11586"/>
                        <a:pt x="8416" y="11282"/>
                      </a:cubicBezTo>
                      <a:lnTo>
                        <a:pt x="8491" y="10878"/>
                      </a:lnTo>
                      <a:lnTo>
                        <a:pt x="8511" y="10777"/>
                      </a:lnTo>
                      <a:lnTo>
                        <a:pt x="8834" y="9045"/>
                      </a:lnTo>
                      <a:lnTo>
                        <a:pt x="9002" y="8139"/>
                      </a:lnTo>
                      <a:lnTo>
                        <a:pt x="9837" y="3673"/>
                      </a:lnTo>
                      <a:lnTo>
                        <a:pt x="10006" y="2768"/>
                      </a:lnTo>
                      <a:lnTo>
                        <a:pt x="10283" y="1284"/>
                      </a:lnTo>
                      <a:lnTo>
                        <a:pt x="10302" y="1183"/>
                      </a:lnTo>
                      <a:lnTo>
                        <a:pt x="10333" y="1019"/>
                      </a:lnTo>
                      <a:cubicBezTo>
                        <a:pt x="10428" y="504"/>
                        <a:pt x="10034" y="27"/>
                        <a:pt x="9510" y="25"/>
                      </a:cubicBezTo>
                      <a:lnTo>
                        <a:pt x="5473" y="4"/>
                      </a:lnTo>
                      <a:lnTo>
                        <a:pt x="5473" y="1"/>
                      </a:lnTo>
                      <a:lnTo>
                        <a:pt x="5214" y="3"/>
                      </a:lnTo>
                      <a:lnTo>
                        <a:pt x="49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6"/>
                <p:cNvSpPr/>
                <p:nvPr/>
              </p:nvSpPr>
              <p:spPr>
                <a:xfrm>
                  <a:off x="4994999" y="1382189"/>
                  <a:ext cx="132793" cy="132819"/>
                </a:xfrm>
                <a:custGeom>
                  <a:avLst/>
                  <a:gdLst/>
                  <a:ahLst/>
                  <a:cxnLst/>
                  <a:rect l="l" t="t" r="r" b="b"/>
                  <a:pathLst>
                    <a:path w="5021" h="5022" extrusionOk="0">
                      <a:moveTo>
                        <a:pt x="2510" y="716"/>
                      </a:moveTo>
                      <a:cubicBezTo>
                        <a:pt x="2539" y="716"/>
                        <a:pt x="2567" y="716"/>
                        <a:pt x="2596" y="718"/>
                      </a:cubicBezTo>
                      <a:cubicBezTo>
                        <a:pt x="3546" y="762"/>
                        <a:pt x="4306" y="1549"/>
                        <a:pt x="4306" y="2511"/>
                      </a:cubicBezTo>
                      <a:cubicBezTo>
                        <a:pt x="4306" y="3500"/>
                        <a:pt x="3500" y="4307"/>
                        <a:pt x="2510" y="4307"/>
                      </a:cubicBezTo>
                      <a:cubicBezTo>
                        <a:pt x="2312" y="4307"/>
                        <a:pt x="2121" y="4273"/>
                        <a:pt x="1942" y="4213"/>
                      </a:cubicBezTo>
                      <a:cubicBezTo>
                        <a:pt x="1229" y="3976"/>
                        <a:pt x="715" y="3302"/>
                        <a:pt x="715" y="2511"/>
                      </a:cubicBezTo>
                      <a:cubicBezTo>
                        <a:pt x="715" y="1521"/>
                        <a:pt x="1520" y="716"/>
                        <a:pt x="2510" y="716"/>
                      </a:cubicBezTo>
                      <a:close/>
                      <a:moveTo>
                        <a:pt x="2510" y="1"/>
                      </a:moveTo>
                      <a:cubicBezTo>
                        <a:pt x="1125" y="1"/>
                        <a:pt x="0" y="1127"/>
                        <a:pt x="0" y="2511"/>
                      </a:cubicBezTo>
                      <a:cubicBezTo>
                        <a:pt x="0" y="3653"/>
                        <a:pt x="766" y="4619"/>
                        <a:pt x="1811" y="4922"/>
                      </a:cubicBezTo>
                      <a:cubicBezTo>
                        <a:pt x="2034" y="4987"/>
                        <a:pt x="2267" y="5021"/>
                        <a:pt x="2510" y="5021"/>
                      </a:cubicBezTo>
                      <a:cubicBezTo>
                        <a:pt x="3894" y="5021"/>
                        <a:pt x="5021" y="3896"/>
                        <a:pt x="5021" y="2511"/>
                      </a:cubicBezTo>
                      <a:cubicBezTo>
                        <a:pt x="5021" y="1200"/>
                        <a:pt x="4010" y="120"/>
                        <a:pt x="2728" y="10"/>
                      </a:cubicBezTo>
                      <a:cubicBezTo>
                        <a:pt x="2655" y="4"/>
                        <a:pt x="2584" y="1"/>
                        <a:pt x="2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6"/>
                <p:cNvSpPr/>
                <p:nvPr/>
              </p:nvSpPr>
              <p:spPr>
                <a:xfrm>
                  <a:off x="4895715" y="1376555"/>
                  <a:ext cx="120680" cy="120680"/>
                </a:xfrm>
                <a:custGeom>
                  <a:avLst/>
                  <a:gdLst/>
                  <a:ahLst/>
                  <a:cxnLst/>
                  <a:rect l="l" t="t" r="r" b="b"/>
                  <a:pathLst>
                    <a:path w="4563" h="4563" extrusionOk="0">
                      <a:moveTo>
                        <a:pt x="2281" y="102"/>
                      </a:moveTo>
                      <a:cubicBezTo>
                        <a:pt x="3482" y="102"/>
                        <a:pt x="4461" y="1079"/>
                        <a:pt x="4461" y="2282"/>
                      </a:cubicBezTo>
                      <a:cubicBezTo>
                        <a:pt x="4461" y="3483"/>
                        <a:pt x="3482" y="4460"/>
                        <a:pt x="2281" y="4460"/>
                      </a:cubicBezTo>
                      <a:cubicBezTo>
                        <a:pt x="1079" y="4460"/>
                        <a:pt x="102" y="3483"/>
                        <a:pt x="102" y="2282"/>
                      </a:cubicBezTo>
                      <a:cubicBezTo>
                        <a:pt x="102" y="1080"/>
                        <a:pt x="1079" y="102"/>
                        <a:pt x="2281" y="102"/>
                      </a:cubicBezTo>
                      <a:close/>
                      <a:moveTo>
                        <a:pt x="2281" y="0"/>
                      </a:moveTo>
                      <a:cubicBezTo>
                        <a:pt x="1023" y="0"/>
                        <a:pt x="0" y="1024"/>
                        <a:pt x="0" y="2282"/>
                      </a:cubicBezTo>
                      <a:cubicBezTo>
                        <a:pt x="0" y="3539"/>
                        <a:pt x="1023" y="4562"/>
                        <a:pt x="2281" y="4562"/>
                      </a:cubicBezTo>
                      <a:cubicBezTo>
                        <a:pt x="3538" y="4562"/>
                        <a:pt x="4562" y="3539"/>
                        <a:pt x="4562" y="2282"/>
                      </a:cubicBezTo>
                      <a:cubicBezTo>
                        <a:pt x="4562" y="1024"/>
                        <a:pt x="3538" y="0"/>
                        <a:pt x="2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4819758" y="1324295"/>
                  <a:ext cx="269130" cy="2724"/>
                </a:xfrm>
                <a:custGeom>
                  <a:avLst/>
                  <a:gdLst/>
                  <a:ahLst/>
                  <a:cxnLst/>
                  <a:rect l="l" t="t" r="r" b="b"/>
                  <a:pathLst>
                    <a:path w="10176" h="103" extrusionOk="0">
                      <a:moveTo>
                        <a:pt x="0" y="1"/>
                      </a:moveTo>
                      <a:lnTo>
                        <a:pt x="20" y="102"/>
                      </a:lnTo>
                      <a:lnTo>
                        <a:pt x="10156" y="102"/>
                      </a:lnTo>
                      <a:lnTo>
                        <a:pt x="101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4925813" y="1404960"/>
                  <a:ext cx="62707" cy="62707"/>
                </a:xfrm>
                <a:custGeom>
                  <a:avLst/>
                  <a:gdLst/>
                  <a:ahLst/>
                  <a:cxnLst/>
                  <a:rect l="l" t="t" r="r" b="b"/>
                  <a:pathLst>
                    <a:path w="2371" h="2371" extrusionOk="0">
                      <a:moveTo>
                        <a:pt x="1185" y="103"/>
                      </a:moveTo>
                      <a:cubicBezTo>
                        <a:pt x="1782" y="103"/>
                        <a:pt x="2268" y="588"/>
                        <a:pt x="2268" y="1186"/>
                      </a:cubicBezTo>
                      <a:cubicBezTo>
                        <a:pt x="2268" y="1783"/>
                        <a:pt x="1783" y="2269"/>
                        <a:pt x="1185" y="2269"/>
                      </a:cubicBezTo>
                      <a:cubicBezTo>
                        <a:pt x="588" y="2269"/>
                        <a:pt x="102" y="1783"/>
                        <a:pt x="102" y="1186"/>
                      </a:cubicBezTo>
                      <a:cubicBezTo>
                        <a:pt x="102" y="588"/>
                        <a:pt x="588" y="103"/>
                        <a:pt x="1185" y="103"/>
                      </a:cubicBezTo>
                      <a:close/>
                      <a:moveTo>
                        <a:pt x="1185" y="1"/>
                      </a:moveTo>
                      <a:cubicBezTo>
                        <a:pt x="532" y="1"/>
                        <a:pt x="0" y="532"/>
                        <a:pt x="0" y="1186"/>
                      </a:cubicBezTo>
                      <a:cubicBezTo>
                        <a:pt x="0" y="1839"/>
                        <a:pt x="532" y="2371"/>
                        <a:pt x="1185" y="2371"/>
                      </a:cubicBezTo>
                      <a:cubicBezTo>
                        <a:pt x="1838" y="2371"/>
                        <a:pt x="2370" y="1839"/>
                        <a:pt x="2370" y="1186"/>
                      </a:cubicBezTo>
                      <a:cubicBezTo>
                        <a:pt x="2370" y="532"/>
                        <a:pt x="1838" y="1"/>
                        <a:pt x="11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57" name="Google Shape;1557;p46"/>
            <p:cNvSpPr/>
            <p:nvPr/>
          </p:nvSpPr>
          <p:spPr>
            <a:xfrm rot="-3599890">
              <a:off x="1613270" y="2714199"/>
              <a:ext cx="99829" cy="97731"/>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rot="-3599890">
              <a:off x="1777642" y="2906079"/>
              <a:ext cx="59305" cy="59305"/>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 name="Title 10">
            <a:extLst>
              <a:ext uri="{FF2B5EF4-FFF2-40B4-BE49-F238E27FC236}">
                <a16:creationId xmlns:a16="http://schemas.microsoft.com/office/drawing/2014/main" xmlns="" id="{7226CF92-A2A1-BC0D-A14A-F6D1FAB0B42E}"/>
              </a:ext>
            </a:extLst>
          </p:cNvPr>
          <p:cNvSpPr>
            <a:spLocks noGrp="1"/>
          </p:cNvSpPr>
          <p:nvPr>
            <p:ph type="title"/>
          </p:nvPr>
        </p:nvSpPr>
        <p:spPr>
          <a:xfrm>
            <a:off x="720000" y="417695"/>
            <a:ext cx="7704000" cy="623271"/>
          </a:xfrm>
        </p:spPr>
        <p:txBody>
          <a:bodyPr/>
          <a:lstStyle/>
          <a:p>
            <a:r>
              <a:rPr lang="en-US" sz="3500">
                <a:latin typeface="+mj-lt"/>
              </a:rPr>
              <a:t>HƯỚNG DẪN VỀ NHÀ </a:t>
            </a:r>
          </a:p>
        </p:txBody>
      </p:sp>
      <p:sp>
        <p:nvSpPr>
          <p:cNvPr id="12" name="TextBox 11">
            <a:extLst>
              <a:ext uri="{FF2B5EF4-FFF2-40B4-BE49-F238E27FC236}">
                <a16:creationId xmlns:a16="http://schemas.microsoft.com/office/drawing/2014/main" xmlns="" id="{0746141C-F2F7-4BE7-E26A-3D2D103C67EB}"/>
              </a:ext>
            </a:extLst>
          </p:cNvPr>
          <p:cNvSpPr txBox="1"/>
          <p:nvPr/>
        </p:nvSpPr>
        <p:spPr>
          <a:xfrm>
            <a:off x="2792360" y="1669068"/>
            <a:ext cx="5443091" cy="2343655"/>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
            </a:pPr>
            <a:r>
              <a:rPr lang="en-US" sz="2000"/>
              <a:t>Đọc ôn tập lại nội dung kiến thức của bài học ngày hôm nay.</a:t>
            </a:r>
          </a:p>
          <a:p>
            <a:pPr marL="342900" indent="-342900" algn="just">
              <a:lnSpc>
                <a:spcPct val="150000"/>
              </a:lnSpc>
              <a:buFont typeface="Wingdings" panose="05000000000000000000" pitchFamily="2" charset="2"/>
              <a:buChar char="§"/>
            </a:pPr>
            <a:r>
              <a:rPr lang="en-US" sz="2000"/>
              <a:t>Chuẩn bị cho bài mới, </a:t>
            </a:r>
            <a:r>
              <a:rPr lang="en-US" sz="2000" b="1" i="1"/>
              <a:t>Chủ đề 5. Trách nhiệm xã hội của doanh nghiệp – Bài 6. Trách nhiệm xã hội của doanh nghiệp.</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9"/>
        <p:cNvGrpSpPr/>
        <p:nvPr/>
      </p:nvGrpSpPr>
      <p:grpSpPr>
        <a:xfrm>
          <a:off x="0" y="0"/>
          <a:ext cx="0" cy="0"/>
          <a:chOff x="0" y="0"/>
          <a:chExt cx="0" cy="0"/>
        </a:xfrm>
      </p:grpSpPr>
      <p:sp>
        <p:nvSpPr>
          <p:cNvPr id="2171" name="Google Shape;2171;p52"/>
          <p:cNvSpPr txBox="1">
            <a:spLocks noGrp="1"/>
          </p:cNvSpPr>
          <p:nvPr>
            <p:ph type="subTitle" idx="1"/>
          </p:nvPr>
        </p:nvSpPr>
        <p:spPr>
          <a:xfrm>
            <a:off x="510117" y="970501"/>
            <a:ext cx="8123765" cy="1929326"/>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en" sz="4000" b="1">
                <a:latin typeface="+mj-lt"/>
              </a:rPr>
              <a:t>XIN CẢM ƠN CÁC EM ĐÃ CHÚ Ý LẮNG NGHE BÀI GIẢNG!</a:t>
            </a:r>
            <a:endParaRPr sz="4000" b="1">
              <a:latin typeface="+mj-lt"/>
            </a:endParaRPr>
          </a:p>
        </p:txBody>
      </p:sp>
      <p:grpSp>
        <p:nvGrpSpPr>
          <p:cNvPr id="2172" name="Google Shape;2172;p52"/>
          <p:cNvGrpSpPr/>
          <p:nvPr/>
        </p:nvGrpSpPr>
        <p:grpSpPr>
          <a:xfrm>
            <a:off x="3645763" y="749093"/>
            <a:ext cx="1126455" cy="342808"/>
            <a:chOff x="3645763" y="749093"/>
            <a:chExt cx="1126455" cy="342808"/>
          </a:xfrm>
        </p:grpSpPr>
        <p:sp>
          <p:nvSpPr>
            <p:cNvPr id="2173" name="Google Shape;2173;p52"/>
            <p:cNvSpPr/>
            <p:nvPr/>
          </p:nvSpPr>
          <p:spPr>
            <a:xfrm>
              <a:off x="3925698" y="920501"/>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2"/>
            <p:cNvSpPr/>
            <p:nvPr/>
          </p:nvSpPr>
          <p:spPr>
            <a:xfrm>
              <a:off x="3825878" y="749093"/>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2"/>
            <p:cNvSpPr/>
            <p:nvPr/>
          </p:nvSpPr>
          <p:spPr>
            <a:xfrm>
              <a:off x="3645763" y="846822"/>
              <a:ext cx="59308" cy="59308"/>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6" name="Google Shape;2176;p52"/>
          <p:cNvGrpSpPr/>
          <p:nvPr/>
        </p:nvGrpSpPr>
        <p:grpSpPr>
          <a:xfrm>
            <a:off x="-504790" y="2824733"/>
            <a:ext cx="2262341" cy="1869481"/>
            <a:chOff x="-504790" y="2824733"/>
            <a:chExt cx="2262341" cy="1869481"/>
          </a:xfrm>
        </p:grpSpPr>
        <p:grpSp>
          <p:nvGrpSpPr>
            <p:cNvPr id="2177" name="Google Shape;2177;p52"/>
            <p:cNvGrpSpPr/>
            <p:nvPr/>
          </p:nvGrpSpPr>
          <p:grpSpPr>
            <a:xfrm rot="-759554">
              <a:off x="26668" y="2890545"/>
              <a:ext cx="691001" cy="815053"/>
              <a:chOff x="3184351" y="2713767"/>
              <a:chExt cx="284919" cy="336042"/>
            </a:xfrm>
          </p:grpSpPr>
          <p:sp>
            <p:nvSpPr>
              <p:cNvPr id="2178" name="Google Shape;2178;p52"/>
              <p:cNvSpPr/>
              <p:nvPr/>
            </p:nvSpPr>
            <p:spPr>
              <a:xfrm>
                <a:off x="3184351" y="2713767"/>
                <a:ext cx="280132" cy="336042"/>
              </a:xfrm>
              <a:custGeom>
                <a:avLst/>
                <a:gdLst/>
                <a:ahLst/>
                <a:cxnLst/>
                <a:rect l="l" t="t" r="r" b="b"/>
                <a:pathLst>
                  <a:path w="10592" h="12706" extrusionOk="0">
                    <a:moveTo>
                      <a:pt x="5030" y="1"/>
                    </a:moveTo>
                    <a:cubicBezTo>
                      <a:pt x="3992" y="1"/>
                      <a:pt x="4184" y="1517"/>
                      <a:pt x="4723" y="3210"/>
                    </a:cubicBezTo>
                    <a:cubicBezTo>
                      <a:pt x="5433" y="3518"/>
                      <a:pt x="6463" y="4021"/>
                      <a:pt x="6279" y="4261"/>
                    </a:cubicBezTo>
                    <a:cubicBezTo>
                      <a:pt x="6207" y="4353"/>
                      <a:pt x="6060" y="4387"/>
                      <a:pt x="5880" y="4387"/>
                    </a:cubicBezTo>
                    <a:cubicBezTo>
                      <a:pt x="5638" y="4387"/>
                      <a:pt x="5339" y="4326"/>
                      <a:pt x="5087" y="4259"/>
                    </a:cubicBezTo>
                    <a:lnTo>
                      <a:pt x="5087" y="4259"/>
                    </a:lnTo>
                    <a:cubicBezTo>
                      <a:pt x="5751" y="6028"/>
                      <a:pt x="6593" y="7695"/>
                      <a:pt x="6635" y="7779"/>
                    </a:cubicBezTo>
                    <a:cubicBezTo>
                      <a:pt x="6537" y="7668"/>
                      <a:pt x="4034" y="4805"/>
                      <a:pt x="2349" y="4805"/>
                    </a:cubicBezTo>
                    <a:cubicBezTo>
                      <a:pt x="2053" y="4805"/>
                      <a:pt x="1782" y="4893"/>
                      <a:pt x="1554" y="5101"/>
                    </a:cubicBezTo>
                    <a:cubicBezTo>
                      <a:pt x="0" y="6512"/>
                      <a:pt x="5015" y="11667"/>
                      <a:pt x="7766" y="12584"/>
                    </a:cubicBezTo>
                    <a:cubicBezTo>
                      <a:pt x="8017" y="12668"/>
                      <a:pt x="8245" y="12706"/>
                      <a:pt x="8453" y="12706"/>
                    </a:cubicBezTo>
                    <a:cubicBezTo>
                      <a:pt x="10533" y="12706"/>
                      <a:pt x="10592" y="8913"/>
                      <a:pt x="10592" y="8913"/>
                    </a:cubicBezTo>
                    <a:cubicBezTo>
                      <a:pt x="10592" y="8913"/>
                      <a:pt x="7980" y="439"/>
                      <a:pt x="5225" y="17"/>
                    </a:cubicBezTo>
                    <a:cubicBezTo>
                      <a:pt x="5156" y="6"/>
                      <a:pt x="5091" y="1"/>
                      <a:pt x="50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2"/>
              <p:cNvSpPr/>
              <p:nvPr/>
            </p:nvSpPr>
            <p:spPr>
              <a:xfrm>
                <a:off x="3266338" y="2773036"/>
                <a:ext cx="202932" cy="263258"/>
              </a:xfrm>
              <a:custGeom>
                <a:avLst/>
                <a:gdLst/>
                <a:ahLst/>
                <a:cxnLst/>
                <a:rect l="l" t="t" r="r" b="b"/>
                <a:pathLst>
                  <a:path w="7673" h="9954" extrusionOk="0">
                    <a:moveTo>
                      <a:pt x="3043" y="0"/>
                    </a:moveTo>
                    <a:lnTo>
                      <a:pt x="2878" y="87"/>
                    </a:lnTo>
                    <a:cubicBezTo>
                      <a:pt x="4726" y="3592"/>
                      <a:pt x="7304" y="9050"/>
                      <a:pt x="6835" y="9721"/>
                    </a:cubicBezTo>
                    <a:cubicBezTo>
                      <a:pt x="6818" y="9744"/>
                      <a:pt x="6793" y="9766"/>
                      <a:pt x="6738" y="9766"/>
                    </a:cubicBezTo>
                    <a:cubicBezTo>
                      <a:pt x="6728" y="9766"/>
                      <a:pt x="6717" y="9765"/>
                      <a:pt x="6705" y="9763"/>
                    </a:cubicBezTo>
                    <a:cubicBezTo>
                      <a:pt x="5203" y="9561"/>
                      <a:pt x="183" y="4515"/>
                      <a:pt x="133" y="4465"/>
                    </a:cubicBezTo>
                    <a:lnTo>
                      <a:pt x="1" y="4596"/>
                    </a:lnTo>
                    <a:cubicBezTo>
                      <a:pt x="208" y="4806"/>
                      <a:pt x="5115" y="9737"/>
                      <a:pt x="6680" y="9949"/>
                    </a:cubicBezTo>
                    <a:cubicBezTo>
                      <a:pt x="6701" y="9951"/>
                      <a:pt x="6720" y="9953"/>
                      <a:pt x="6738" y="9953"/>
                    </a:cubicBezTo>
                    <a:cubicBezTo>
                      <a:pt x="6870" y="9953"/>
                      <a:pt x="6946" y="9887"/>
                      <a:pt x="6987" y="9828"/>
                    </a:cubicBezTo>
                    <a:cubicBezTo>
                      <a:pt x="7672" y="8847"/>
                      <a:pt x="3519" y="903"/>
                      <a:pt x="30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0" name="Google Shape;2180;p52"/>
            <p:cNvGrpSpPr/>
            <p:nvPr/>
          </p:nvGrpSpPr>
          <p:grpSpPr>
            <a:xfrm>
              <a:off x="-504790" y="3686620"/>
              <a:ext cx="2262341" cy="1007594"/>
              <a:chOff x="3635853" y="1968287"/>
              <a:chExt cx="4318268" cy="1923257"/>
            </a:xfrm>
          </p:grpSpPr>
          <p:sp>
            <p:nvSpPr>
              <p:cNvPr id="2181" name="Google Shape;2181;p52"/>
              <p:cNvSpPr/>
              <p:nvPr/>
            </p:nvSpPr>
            <p:spPr>
              <a:xfrm>
                <a:off x="4667793" y="1968287"/>
                <a:ext cx="3061723" cy="608339"/>
              </a:xfrm>
              <a:custGeom>
                <a:avLst/>
                <a:gdLst/>
                <a:ahLst/>
                <a:cxnLst/>
                <a:rect l="l" t="t" r="r" b="b"/>
                <a:pathLst>
                  <a:path w="35618" h="7077" extrusionOk="0">
                    <a:moveTo>
                      <a:pt x="3538" y="1"/>
                    </a:moveTo>
                    <a:cubicBezTo>
                      <a:pt x="1585" y="1"/>
                      <a:pt x="0" y="1585"/>
                      <a:pt x="0" y="3539"/>
                    </a:cubicBezTo>
                    <a:cubicBezTo>
                      <a:pt x="0" y="5493"/>
                      <a:pt x="1585" y="7077"/>
                      <a:pt x="3538" y="7077"/>
                    </a:cubicBezTo>
                    <a:lnTo>
                      <a:pt x="35617" y="7077"/>
                    </a:lnTo>
                    <a:lnTo>
                      <a:pt x="356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2"/>
              <p:cNvSpPr/>
              <p:nvPr/>
            </p:nvSpPr>
            <p:spPr>
              <a:xfrm>
                <a:off x="6333775" y="1968325"/>
                <a:ext cx="1395755" cy="608349"/>
              </a:xfrm>
              <a:custGeom>
                <a:avLst/>
                <a:gdLst/>
                <a:ahLst/>
                <a:cxnLst/>
                <a:rect l="l" t="t" r="r" b="b"/>
                <a:pathLst>
                  <a:path w="12423" h="5438" extrusionOk="0">
                    <a:moveTo>
                      <a:pt x="2719" y="0"/>
                    </a:moveTo>
                    <a:cubicBezTo>
                      <a:pt x="1221" y="0"/>
                      <a:pt x="1" y="1220"/>
                      <a:pt x="1" y="2719"/>
                    </a:cubicBezTo>
                    <a:cubicBezTo>
                      <a:pt x="1" y="4217"/>
                      <a:pt x="1221" y="5437"/>
                      <a:pt x="2719" y="5437"/>
                    </a:cubicBezTo>
                    <a:lnTo>
                      <a:pt x="12422" y="5437"/>
                    </a:lnTo>
                    <a:lnTo>
                      <a:pt x="12422" y="0"/>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2"/>
              <p:cNvSpPr/>
              <p:nvPr/>
            </p:nvSpPr>
            <p:spPr>
              <a:xfrm>
                <a:off x="3848000" y="2578450"/>
                <a:ext cx="2445102" cy="608900"/>
              </a:xfrm>
              <a:custGeom>
                <a:avLst/>
                <a:gdLst/>
                <a:ahLst/>
                <a:cxnLst/>
                <a:rect l="l" t="t" r="r" b="b"/>
                <a:pathLst>
                  <a:path w="26748" h="5436" extrusionOk="0">
                    <a:moveTo>
                      <a:pt x="2719" y="0"/>
                    </a:moveTo>
                    <a:cubicBezTo>
                      <a:pt x="1219" y="0"/>
                      <a:pt x="0" y="1219"/>
                      <a:pt x="0" y="2718"/>
                    </a:cubicBezTo>
                    <a:cubicBezTo>
                      <a:pt x="0" y="4217"/>
                      <a:pt x="1219" y="5436"/>
                      <a:pt x="2719" y="5436"/>
                    </a:cubicBezTo>
                    <a:lnTo>
                      <a:pt x="26747" y="5436"/>
                    </a:lnTo>
                    <a:lnTo>
                      <a:pt x="2674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2"/>
              <p:cNvSpPr/>
              <p:nvPr/>
            </p:nvSpPr>
            <p:spPr>
              <a:xfrm>
                <a:off x="5509000" y="2578450"/>
                <a:ext cx="2445102" cy="608900"/>
              </a:xfrm>
              <a:custGeom>
                <a:avLst/>
                <a:gdLst/>
                <a:ahLst/>
                <a:cxnLst/>
                <a:rect l="l" t="t" r="r" b="b"/>
                <a:pathLst>
                  <a:path w="26748" h="5436" extrusionOk="0">
                    <a:moveTo>
                      <a:pt x="2719" y="0"/>
                    </a:moveTo>
                    <a:cubicBezTo>
                      <a:pt x="1219" y="0"/>
                      <a:pt x="0" y="1219"/>
                      <a:pt x="0" y="2718"/>
                    </a:cubicBezTo>
                    <a:cubicBezTo>
                      <a:pt x="0" y="4217"/>
                      <a:pt x="1219" y="5436"/>
                      <a:pt x="2719" y="5436"/>
                    </a:cubicBezTo>
                    <a:lnTo>
                      <a:pt x="26747" y="5436"/>
                    </a:lnTo>
                    <a:lnTo>
                      <a:pt x="267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2"/>
              <p:cNvSpPr/>
              <p:nvPr/>
            </p:nvSpPr>
            <p:spPr>
              <a:xfrm>
                <a:off x="5227902" y="2200291"/>
                <a:ext cx="725416" cy="153954"/>
              </a:xfrm>
              <a:custGeom>
                <a:avLst/>
                <a:gdLst/>
                <a:ahLst/>
                <a:cxnLst/>
                <a:rect l="l" t="t" r="r" b="b"/>
                <a:pathLst>
                  <a:path w="8439" h="1791" extrusionOk="0">
                    <a:moveTo>
                      <a:pt x="0" y="0"/>
                    </a:moveTo>
                    <a:lnTo>
                      <a:pt x="0" y="1790"/>
                    </a:lnTo>
                    <a:lnTo>
                      <a:pt x="8439" y="1790"/>
                    </a:lnTo>
                    <a:lnTo>
                      <a:pt x="8439" y="0"/>
                    </a:ln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2"/>
              <p:cNvSpPr/>
              <p:nvPr/>
            </p:nvSpPr>
            <p:spPr>
              <a:xfrm>
                <a:off x="5584450" y="2646150"/>
                <a:ext cx="2369672" cy="467306"/>
              </a:xfrm>
              <a:custGeom>
                <a:avLst/>
                <a:gdLst/>
                <a:ahLst/>
                <a:cxnLst/>
                <a:rect l="l" t="t" r="r" b="b"/>
                <a:pathLst>
                  <a:path w="26748" h="5436" extrusionOk="0">
                    <a:moveTo>
                      <a:pt x="2719" y="0"/>
                    </a:moveTo>
                    <a:cubicBezTo>
                      <a:pt x="1219" y="0"/>
                      <a:pt x="0" y="1219"/>
                      <a:pt x="0" y="2718"/>
                    </a:cubicBezTo>
                    <a:cubicBezTo>
                      <a:pt x="0" y="4217"/>
                      <a:pt x="1219" y="5436"/>
                      <a:pt x="2719" y="5436"/>
                    </a:cubicBezTo>
                    <a:lnTo>
                      <a:pt x="26747" y="5436"/>
                    </a:lnTo>
                    <a:lnTo>
                      <a:pt x="267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2"/>
              <p:cNvSpPr/>
              <p:nvPr/>
            </p:nvSpPr>
            <p:spPr>
              <a:xfrm>
                <a:off x="4122554" y="2752149"/>
                <a:ext cx="156877" cy="247823"/>
              </a:xfrm>
              <a:custGeom>
                <a:avLst/>
                <a:gdLst/>
                <a:ahLst/>
                <a:cxnLst/>
                <a:rect l="l" t="t" r="r" b="b"/>
                <a:pathLst>
                  <a:path w="1825" h="2883" extrusionOk="0">
                    <a:moveTo>
                      <a:pt x="58" y="1"/>
                    </a:moveTo>
                    <a:cubicBezTo>
                      <a:pt x="26" y="1"/>
                      <a:pt x="1" y="27"/>
                      <a:pt x="1" y="58"/>
                    </a:cubicBezTo>
                    <a:lnTo>
                      <a:pt x="1" y="2825"/>
                    </a:lnTo>
                    <a:cubicBezTo>
                      <a:pt x="1" y="2856"/>
                      <a:pt x="26" y="2882"/>
                      <a:pt x="58" y="2882"/>
                    </a:cubicBezTo>
                    <a:lnTo>
                      <a:pt x="1768" y="2882"/>
                    </a:lnTo>
                    <a:cubicBezTo>
                      <a:pt x="1799" y="2882"/>
                      <a:pt x="1825" y="2856"/>
                      <a:pt x="1825" y="2825"/>
                    </a:cubicBezTo>
                    <a:lnTo>
                      <a:pt x="1825" y="58"/>
                    </a:lnTo>
                    <a:cubicBezTo>
                      <a:pt x="1825" y="27"/>
                      <a:pt x="1799" y="1"/>
                      <a:pt x="1768" y="1"/>
                    </a:cubicBez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2"/>
              <p:cNvSpPr/>
              <p:nvPr/>
            </p:nvSpPr>
            <p:spPr>
              <a:xfrm>
                <a:off x="4363669" y="2752149"/>
                <a:ext cx="156877" cy="247823"/>
              </a:xfrm>
              <a:custGeom>
                <a:avLst/>
                <a:gdLst/>
                <a:ahLst/>
                <a:cxnLst/>
                <a:rect l="l" t="t" r="r" b="b"/>
                <a:pathLst>
                  <a:path w="1825" h="2883" extrusionOk="0">
                    <a:moveTo>
                      <a:pt x="57" y="1"/>
                    </a:moveTo>
                    <a:cubicBezTo>
                      <a:pt x="25" y="1"/>
                      <a:pt x="0" y="27"/>
                      <a:pt x="0" y="58"/>
                    </a:cubicBezTo>
                    <a:lnTo>
                      <a:pt x="0" y="2825"/>
                    </a:lnTo>
                    <a:cubicBezTo>
                      <a:pt x="0" y="2856"/>
                      <a:pt x="25" y="2882"/>
                      <a:pt x="57" y="2882"/>
                    </a:cubicBezTo>
                    <a:lnTo>
                      <a:pt x="1767" y="2882"/>
                    </a:lnTo>
                    <a:cubicBezTo>
                      <a:pt x="1798" y="2882"/>
                      <a:pt x="1824" y="2856"/>
                      <a:pt x="1824" y="2825"/>
                    </a:cubicBezTo>
                    <a:lnTo>
                      <a:pt x="1824" y="58"/>
                    </a:lnTo>
                    <a:cubicBezTo>
                      <a:pt x="1824" y="27"/>
                      <a:pt x="1798" y="1"/>
                      <a:pt x="1767" y="1"/>
                    </a:cubicBez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2"/>
              <p:cNvSpPr/>
              <p:nvPr/>
            </p:nvSpPr>
            <p:spPr>
              <a:xfrm>
                <a:off x="3635853" y="3184953"/>
                <a:ext cx="3556509" cy="706591"/>
              </a:xfrm>
              <a:custGeom>
                <a:avLst/>
                <a:gdLst/>
                <a:ahLst/>
                <a:cxnLst/>
                <a:rect l="l" t="t" r="r" b="b"/>
                <a:pathLst>
                  <a:path w="41374" h="8220" extrusionOk="0">
                    <a:moveTo>
                      <a:pt x="4111" y="0"/>
                    </a:moveTo>
                    <a:cubicBezTo>
                      <a:pt x="1842" y="0"/>
                      <a:pt x="1" y="1841"/>
                      <a:pt x="1" y="4110"/>
                    </a:cubicBezTo>
                    <a:cubicBezTo>
                      <a:pt x="1" y="6379"/>
                      <a:pt x="1842" y="8219"/>
                      <a:pt x="4111" y="8219"/>
                    </a:cubicBezTo>
                    <a:lnTo>
                      <a:pt x="41373" y="8219"/>
                    </a:lnTo>
                    <a:lnTo>
                      <a:pt x="413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2"/>
              <p:cNvSpPr/>
              <p:nvPr/>
            </p:nvSpPr>
            <p:spPr>
              <a:xfrm>
                <a:off x="3721899" y="3270912"/>
                <a:ext cx="3470205" cy="534671"/>
              </a:xfrm>
              <a:custGeom>
                <a:avLst/>
                <a:gdLst/>
                <a:ahLst/>
                <a:cxnLst/>
                <a:rect l="l" t="t" r="r" b="b"/>
                <a:pathLst>
                  <a:path w="40370" h="6220" extrusionOk="0">
                    <a:moveTo>
                      <a:pt x="3110" y="0"/>
                    </a:moveTo>
                    <a:cubicBezTo>
                      <a:pt x="1395" y="0"/>
                      <a:pt x="0" y="1395"/>
                      <a:pt x="0" y="3110"/>
                    </a:cubicBezTo>
                    <a:cubicBezTo>
                      <a:pt x="0" y="4825"/>
                      <a:pt x="1395" y="6219"/>
                      <a:pt x="3110" y="6219"/>
                    </a:cubicBezTo>
                    <a:lnTo>
                      <a:pt x="40369" y="6219"/>
                    </a:lnTo>
                    <a:lnTo>
                      <a:pt x="403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2"/>
              <p:cNvSpPr/>
              <p:nvPr/>
            </p:nvSpPr>
            <p:spPr>
              <a:xfrm>
                <a:off x="4728394" y="3416871"/>
                <a:ext cx="2445132" cy="11862"/>
              </a:xfrm>
              <a:custGeom>
                <a:avLst/>
                <a:gdLst/>
                <a:ahLst/>
                <a:cxnLst/>
                <a:rect l="l" t="t" r="r" b="b"/>
                <a:pathLst>
                  <a:path w="28445" h="138" extrusionOk="0">
                    <a:moveTo>
                      <a:pt x="1" y="1"/>
                    </a:moveTo>
                    <a:lnTo>
                      <a:pt x="1" y="138"/>
                    </a:lnTo>
                    <a:lnTo>
                      <a:pt x="28444" y="138"/>
                    </a:lnTo>
                    <a:lnTo>
                      <a:pt x="28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2"/>
              <p:cNvSpPr/>
              <p:nvPr/>
            </p:nvSpPr>
            <p:spPr>
              <a:xfrm>
                <a:off x="5793850" y="2789625"/>
                <a:ext cx="2160251" cy="11863"/>
              </a:xfrm>
              <a:custGeom>
                <a:avLst/>
                <a:gdLst/>
                <a:ahLst/>
                <a:cxnLst/>
                <a:rect l="l" t="t" r="r" b="b"/>
                <a:pathLst>
                  <a:path w="28444" h="138" extrusionOk="0">
                    <a:moveTo>
                      <a:pt x="1" y="1"/>
                    </a:moveTo>
                    <a:lnTo>
                      <a:pt x="1" y="138"/>
                    </a:lnTo>
                    <a:lnTo>
                      <a:pt x="28444" y="138"/>
                    </a:lnTo>
                    <a:lnTo>
                      <a:pt x="28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2"/>
              <p:cNvSpPr/>
              <p:nvPr/>
            </p:nvSpPr>
            <p:spPr>
              <a:xfrm>
                <a:off x="5793850" y="2948912"/>
                <a:ext cx="2160251" cy="11863"/>
              </a:xfrm>
              <a:custGeom>
                <a:avLst/>
                <a:gdLst/>
                <a:ahLst/>
                <a:cxnLst/>
                <a:rect l="l" t="t" r="r" b="b"/>
                <a:pathLst>
                  <a:path w="28444" h="138" extrusionOk="0">
                    <a:moveTo>
                      <a:pt x="1" y="1"/>
                    </a:moveTo>
                    <a:lnTo>
                      <a:pt x="1" y="138"/>
                    </a:lnTo>
                    <a:lnTo>
                      <a:pt x="28444" y="138"/>
                    </a:lnTo>
                    <a:lnTo>
                      <a:pt x="28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2"/>
              <p:cNvSpPr/>
              <p:nvPr/>
            </p:nvSpPr>
            <p:spPr>
              <a:xfrm>
                <a:off x="4010893" y="3564549"/>
                <a:ext cx="3170978" cy="11862"/>
              </a:xfrm>
              <a:custGeom>
                <a:avLst/>
                <a:gdLst/>
                <a:ahLst/>
                <a:cxnLst/>
                <a:rect l="l" t="t" r="r" b="b"/>
                <a:pathLst>
                  <a:path w="36889" h="138" extrusionOk="0">
                    <a:moveTo>
                      <a:pt x="1" y="1"/>
                    </a:moveTo>
                    <a:lnTo>
                      <a:pt x="1" y="138"/>
                    </a:lnTo>
                    <a:lnTo>
                      <a:pt x="36889" y="138"/>
                    </a:lnTo>
                    <a:lnTo>
                      <a:pt x="3688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2"/>
              <p:cNvSpPr/>
              <p:nvPr/>
            </p:nvSpPr>
            <p:spPr>
              <a:xfrm>
                <a:off x="6204656" y="3645350"/>
                <a:ext cx="968855" cy="11862"/>
              </a:xfrm>
              <a:custGeom>
                <a:avLst/>
                <a:gdLst/>
                <a:ahLst/>
                <a:cxnLst/>
                <a:rect l="l" t="t" r="r" b="b"/>
                <a:pathLst>
                  <a:path w="11271" h="138" extrusionOk="0">
                    <a:moveTo>
                      <a:pt x="0" y="1"/>
                    </a:moveTo>
                    <a:lnTo>
                      <a:pt x="0" y="138"/>
                    </a:lnTo>
                    <a:lnTo>
                      <a:pt x="11270" y="138"/>
                    </a:lnTo>
                    <a:lnTo>
                      <a:pt x="112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2"/>
              <p:cNvSpPr/>
              <p:nvPr/>
            </p:nvSpPr>
            <p:spPr>
              <a:xfrm>
                <a:off x="6422756" y="2019141"/>
                <a:ext cx="1306775" cy="506726"/>
              </a:xfrm>
              <a:custGeom>
                <a:avLst/>
                <a:gdLst/>
                <a:ahLst/>
                <a:cxnLst/>
                <a:rect l="l" t="t" r="r" b="b"/>
                <a:pathLst>
                  <a:path w="12423" h="5438" extrusionOk="0">
                    <a:moveTo>
                      <a:pt x="2719" y="0"/>
                    </a:moveTo>
                    <a:cubicBezTo>
                      <a:pt x="1221" y="0"/>
                      <a:pt x="1" y="1220"/>
                      <a:pt x="1" y="2719"/>
                    </a:cubicBezTo>
                    <a:cubicBezTo>
                      <a:pt x="1" y="4217"/>
                      <a:pt x="1221" y="5437"/>
                      <a:pt x="2719" y="5437"/>
                    </a:cubicBezTo>
                    <a:lnTo>
                      <a:pt x="12422" y="5437"/>
                    </a:lnTo>
                    <a:lnTo>
                      <a:pt x="1242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2"/>
              <p:cNvSpPr/>
              <p:nvPr/>
            </p:nvSpPr>
            <p:spPr>
              <a:xfrm>
                <a:off x="6588795" y="2198641"/>
                <a:ext cx="1140747" cy="11863"/>
              </a:xfrm>
              <a:custGeom>
                <a:avLst/>
                <a:gdLst/>
                <a:ahLst/>
                <a:cxnLst/>
                <a:rect l="l" t="t" r="r" b="b"/>
                <a:pathLst>
                  <a:path w="28444" h="138" extrusionOk="0">
                    <a:moveTo>
                      <a:pt x="1" y="1"/>
                    </a:moveTo>
                    <a:lnTo>
                      <a:pt x="1" y="138"/>
                    </a:lnTo>
                    <a:lnTo>
                      <a:pt x="28444" y="138"/>
                    </a:lnTo>
                    <a:lnTo>
                      <a:pt x="284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2"/>
              <p:cNvSpPr/>
              <p:nvPr/>
            </p:nvSpPr>
            <p:spPr>
              <a:xfrm>
                <a:off x="6588795" y="2357928"/>
                <a:ext cx="1140747" cy="11863"/>
              </a:xfrm>
              <a:custGeom>
                <a:avLst/>
                <a:gdLst/>
                <a:ahLst/>
                <a:cxnLst/>
                <a:rect l="l" t="t" r="r" b="b"/>
                <a:pathLst>
                  <a:path w="28444" h="138" extrusionOk="0">
                    <a:moveTo>
                      <a:pt x="1" y="1"/>
                    </a:moveTo>
                    <a:lnTo>
                      <a:pt x="1" y="138"/>
                    </a:lnTo>
                    <a:lnTo>
                      <a:pt x="28444" y="138"/>
                    </a:lnTo>
                    <a:lnTo>
                      <a:pt x="2844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9" name="Google Shape;2199;p52"/>
            <p:cNvGrpSpPr/>
            <p:nvPr/>
          </p:nvGrpSpPr>
          <p:grpSpPr>
            <a:xfrm>
              <a:off x="444221" y="2899675"/>
              <a:ext cx="1035168" cy="797035"/>
              <a:chOff x="4108092" y="368634"/>
              <a:chExt cx="1879048" cy="1446786"/>
            </a:xfrm>
          </p:grpSpPr>
          <p:sp>
            <p:nvSpPr>
              <p:cNvPr id="2200" name="Google Shape;2200;p52"/>
              <p:cNvSpPr/>
              <p:nvPr/>
            </p:nvSpPr>
            <p:spPr>
              <a:xfrm>
                <a:off x="4209947" y="368634"/>
                <a:ext cx="1362493" cy="1366859"/>
              </a:xfrm>
              <a:custGeom>
                <a:avLst/>
                <a:gdLst/>
                <a:ahLst/>
                <a:cxnLst/>
                <a:rect l="l" t="t" r="r" b="b"/>
                <a:pathLst>
                  <a:path w="12173" h="12212" extrusionOk="0">
                    <a:moveTo>
                      <a:pt x="1100" y="1"/>
                    </a:moveTo>
                    <a:cubicBezTo>
                      <a:pt x="494" y="1"/>
                      <a:pt x="1" y="492"/>
                      <a:pt x="1" y="1098"/>
                    </a:cubicBezTo>
                    <a:lnTo>
                      <a:pt x="1" y="6126"/>
                    </a:lnTo>
                    <a:cubicBezTo>
                      <a:pt x="1" y="8954"/>
                      <a:pt x="1928" y="11329"/>
                      <a:pt x="4541" y="12012"/>
                    </a:cubicBezTo>
                    <a:cubicBezTo>
                      <a:pt x="5034" y="12142"/>
                      <a:pt x="5551" y="12211"/>
                      <a:pt x="6084" y="12211"/>
                    </a:cubicBezTo>
                    <a:cubicBezTo>
                      <a:pt x="6273" y="12211"/>
                      <a:pt x="6463" y="12202"/>
                      <a:pt x="6656" y="12185"/>
                    </a:cubicBezTo>
                    <a:cubicBezTo>
                      <a:pt x="9805" y="11894"/>
                      <a:pt x="12172" y="9170"/>
                      <a:pt x="12172" y="6009"/>
                    </a:cubicBezTo>
                    <a:lnTo>
                      <a:pt x="12172" y="1098"/>
                    </a:lnTo>
                    <a:cubicBezTo>
                      <a:pt x="12172" y="492"/>
                      <a:pt x="11680" y="1"/>
                      <a:pt x="110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2"/>
              <p:cNvSpPr/>
              <p:nvPr/>
            </p:nvSpPr>
            <p:spPr>
              <a:xfrm>
                <a:off x="4209947" y="368634"/>
                <a:ext cx="1362493" cy="1366859"/>
              </a:xfrm>
              <a:custGeom>
                <a:avLst/>
                <a:gdLst/>
                <a:ahLst/>
                <a:cxnLst/>
                <a:rect l="l" t="t" r="r" b="b"/>
                <a:pathLst>
                  <a:path w="12173" h="12212" extrusionOk="0">
                    <a:moveTo>
                      <a:pt x="1100" y="1"/>
                    </a:moveTo>
                    <a:cubicBezTo>
                      <a:pt x="494" y="1"/>
                      <a:pt x="1" y="492"/>
                      <a:pt x="1" y="1098"/>
                    </a:cubicBezTo>
                    <a:lnTo>
                      <a:pt x="1" y="6126"/>
                    </a:lnTo>
                    <a:cubicBezTo>
                      <a:pt x="1" y="8954"/>
                      <a:pt x="1928" y="11329"/>
                      <a:pt x="4541" y="12012"/>
                    </a:cubicBezTo>
                    <a:cubicBezTo>
                      <a:pt x="5034" y="12142"/>
                      <a:pt x="5551" y="12211"/>
                      <a:pt x="6084" y="12211"/>
                    </a:cubicBezTo>
                    <a:cubicBezTo>
                      <a:pt x="6273" y="12211"/>
                      <a:pt x="6463" y="12202"/>
                      <a:pt x="6656" y="12185"/>
                    </a:cubicBezTo>
                    <a:cubicBezTo>
                      <a:pt x="9805" y="11894"/>
                      <a:pt x="12172" y="9170"/>
                      <a:pt x="12172" y="6009"/>
                    </a:cubicBezTo>
                    <a:lnTo>
                      <a:pt x="12172" y="1098"/>
                    </a:lnTo>
                    <a:cubicBezTo>
                      <a:pt x="12172" y="492"/>
                      <a:pt x="11680" y="1"/>
                      <a:pt x="11074" y="1"/>
                    </a:cubicBez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2" name="Google Shape;2202;p52"/>
              <p:cNvGrpSpPr/>
              <p:nvPr/>
            </p:nvGrpSpPr>
            <p:grpSpPr>
              <a:xfrm>
                <a:off x="5193126" y="496568"/>
                <a:ext cx="794014" cy="793902"/>
                <a:chOff x="5193126" y="496568"/>
                <a:chExt cx="794014" cy="793902"/>
              </a:xfrm>
            </p:grpSpPr>
            <p:sp>
              <p:nvSpPr>
                <p:cNvPr id="2203" name="Google Shape;2203;p52"/>
                <p:cNvSpPr/>
                <p:nvPr/>
              </p:nvSpPr>
              <p:spPr>
                <a:xfrm>
                  <a:off x="5193126" y="496568"/>
                  <a:ext cx="794014" cy="793902"/>
                </a:xfrm>
                <a:custGeom>
                  <a:avLst/>
                  <a:gdLst/>
                  <a:ahLst/>
                  <a:cxnLst/>
                  <a:rect l="l" t="t" r="r" b="b"/>
                  <a:pathLst>
                    <a:path w="7094" h="7093" extrusionOk="0">
                      <a:moveTo>
                        <a:pt x="3547" y="963"/>
                      </a:moveTo>
                      <a:cubicBezTo>
                        <a:pt x="4972" y="963"/>
                        <a:pt x="6132" y="2122"/>
                        <a:pt x="6132" y="3547"/>
                      </a:cubicBezTo>
                      <a:cubicBezTo>
                        <a:pt x="6132" y="4972"/>
                        <a:pt x="4972" y="6131"/>
                        <a:pt x="3547" y="6131"/>
                      </a:cubicBezTo>
                      <a:cubicBezTo>
                        <a:pt x="2122" y="6131"/>
                        <a:pt x="963" y="4972"/>
                        <a:pt x="963" y="3547"/>
                      </a:cubicBezTo>
                      <a:cubicBezTo>
                        <a:pt x="963" y="2122"/>
                        <a:pt x="2122" y="963"/>
                        <a:pt x="3547" y="963"/>
                      </a:cubicBezTo>
                      <a:close/>
                      <a:moveTo>
                        <a:pt x="3547" y="1"/>
                      </a:moveTo>
                      <a:cubicBezTo>
                        <a:pt x="1591" y="1"/>
                        <a:pt x="1" y="1592"/>
                        <a:pt x="1" y="3546"/>
                      </a:cubicBezTo>
                      <a:cubicBezTo>
                        <a:pt x="1" y="5502"/>
                        <a:pt x="1591" y="7093"/>
                        <a:pt x="3547" y="7093"/>
                      </a:cubicBezTo>
                      <a:cubicBezTo>
                        <a:pt x="5502" y="7093"/>
                        <a:pt x="7094" y="5502"/>
                        <a:pt x="7094" y="3546"/>
                      </a:cubicBezTo>
                      <a:cubicBezTo>
                        <a:pt x="7094" y="1592"/>
                        <a:pt x="5502" y="1"/>
                        <a:pt x="35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52"/>
                <p:cNvSpPr/>
                <p:nvPr/>
              </p:nvSpPr>
              <p:spPr>
                <a:xfrm>
                  <a:off x="5193126" y="496568"/>
                  <a:ext cx="794014" cy="793902"/>
                </a:xfrm>
                <a:custGeom>
                  <a:avLst/>
                  <a:gdLst/>
                  <a:ahLst/>
                  <a:cxnLst/>
                  <a:rect l="l" t="t" r="r" b="b"/>
                  <a:pathLst>
                    <a:path w="7094" h="7093" extrusionOk="0">
                      <a:moveTo>
                        <a:pt x="3547" y="963"/>
                      </a:moveTo>
                      <a:cubicBezTo>
                        <a:pt x="4972" y="963"/>
                        <a:pt x="6132" y="2122"/>
                        <a:pt x="6132" y="3547"/>
                      </a:cubicBezTo>
                      <a:cubicBezTo>
                        <a:pt x="6132" y="4972"/>
                        <a:pt x="4972" y="6131"/>
                        <a:pt x="3547" y="6131"/>
                      </a:cubicBezTo>
                      <a:cubicBezTo>
                        <a:pt x="2122" y="6131"/>
                        <a:pt x="963" y="4972"/>
                        <a:pt x="963" y="3547"/>
                      </a:cubicBezTo>
                      <a:cubicBezTo>
                        <a:pt x="963" y="2122"/>
                        <a:pt x="2122" y="963"/>
                        <a:pt x="3547" y="963"/>
                      </a:cubicBezTo>
                      <a:close/>
                      <a:moveTo>
                        <a:pt x="3547" y="1"/>
                      </a:moveTo>
                      <a:cubicBezTo>
                        <a:pt x="1591" y="1"/>
                        <a:pt x="1" y="1592"/>
                        <a:pt x="1" y="3546"/>
                      </a:cubicBezTo>
                      <a:cubicBezTo>
                        <a:pt x="1" y="5502"/>
                        <a:pt x="1591" y="7093"/>
                        <a:pt x="3547" y="7093"/>
                      </a:cubicBezTo>
                      <a:cubicBezTo>
                        <a:pt x="5502" y="7093"/>
                        <a:pt x="7094" y="5502"/>
                        <a:pt x="7094" y="3546"/>
                      </a:cubicBezTo>
                      <a:cubicBezTo>
                        <a:pt x="7094" y="1592"/>
                        <a:pt x="5502" y="1"/>
                        <a:pt x="3547" y="1"/>
                      </a:cubicBezTo>
                      <a:close/>
                    </a:path>
                  </a:pathLst>
                </a:custGeom>
                <a:solidFill>
                  <a:srgbClr val="000000">
                    <a:alpha val="11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5" name="Google Shape;2205;p52"/>
              <p:cNvSpPr/>
              <p:nvPr/>
            </p:nvSpPr>
            <p:spPr>
              <a:xfrm>
                <a:off x="4209947" y="368634"/>
                <a:ext cx="1016302" cy="1344585"/>
              </a:xfrm>
              <a:custGeom>
                <a:avLst/>
                <a:gdLst/>
                <a:ahLst/>
                <a:cxnLst/>
                <a:rect l="l" t="t" r="r" b="b"/>
                <a:pathLst>
                  <a:path w="9080" h="12013" extrusionOk="0">
                    <a:moveTo>
                      <a:pt x="1100" y="1"/>
                    </a:moveTo>
                    <a:cubicBezTo>
                      <a:pt x="494" y="1"/>
                      <a:pt x="1" y="492"/>
                      <a:pt x="1" y="1098"/>
                    </a:cubicBezTo>
                    <a:lnTo>
                      <a:pt x="1" y="6126"/>
                    </a:lnTo>
                    <a:cubicBezTo>
                      <a:pt x="1" y="8954"/>
                      <a:pt x="1928" y="11329"/>
                      <a:pt x="4541" y="12012"/>
                    </a:cubicBezTo>
                    <a:cubicBezTo>
                      <a:pt x="7155" y="11329"/>
                      <a:pt x="9080" y="8953"/>
                      <a:pt x="9080" y="6126"/>
                    </a:cubicBezTo>
                    <a:lnTo>
                      <a:pt x="908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52"/>
              <p:cNvSpPr/>
              <p:nvPr/>
            </p:nvSpPr>
            <p:spPr>
              <a:xfrm>
                <a:off x="4108092" y="1707634"/>
                <a:ext cx="1656751" cy="107786"/>
              </a:xfrm>
              <a:custGeom>
                <a:avLst/>
                <a:gdLst/>
                <a:ahLst/>
                <a:cxnLst/>
                <a:rect l="l" t="t" r="r" b="b"/>
                <a:pathLst>
                  <a:path w="14802" h="963" extrusionOk="0">
                    <a:moveTo>
                      <a:pt x="481" y="1"/>
                    </a:moveTo>
                    <a:cubicBezTo>
                      <a:pt x="216" y="1"/>
                      <a:pt x="0" y="216"/>
                      <a:pt x="0" y="482"/>
                    </a:cubicBezTo>
                    <a:cubicBezTo>
                      <a:pt x="0" y="748"/>
                      <a:pt x="216" y="962"/>
                      <a:pt x="481" y="962"/>
                    </a:cubicBezTo>
                    <a:lnTo>
                      <a:pt x="14321" y="962"/>
                    </a:lnTo>
                    <a:cubicBezTo>
                      <a:pt x="14587" y="962"/>
                      <a:pt x="14802" y="748"/>
                      <a:pt x="14802" y="482"/>
                    </a:cubicBezTo>
                    <a:cubicBezTo>
                      <a:pt x="14802" y="216"/>
                      <a:pt x="14586" y="1"/>
                      <a:pt x="14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07" name="Google Shape;2207;p52"/>
          <p:cNvGrpSpPr/>
          <p:nvPr/>
        </p:nvGrpSpPr>
        <p:grpSpPr>
          <a:xfrm>
            <a:off x="7268667" y="1871847"/>
            <a:ext cx="2643254" cy="3111468"/>
            <a:chOff x="7268667" y="1871847"/>
            <a:chExt cx="2643254" cy="3111468"/>
          </a:xfrm>
        </p:grpSpPr>
        <p:grpSp>
          <p:nvGrpSpPr>
            <p:cNvPr id="2208" name="Google Shape;2208;p52"/>
            <p:cNvGrpSpPr/>
            <p:nvPr/>
          </p:nvGrpSpPr>
          <p:grpSpPr>
            <a:xfrm>
              <a:off x="7268667" y="3354549"/>
              <a:ext cx="846535" cy="1234320"/>
              <a:chOff x="6408663" y="1494489"/>
              <a:chExt cx="383013" cy="558465"/>
            </a:xfrm>
          </p:grpSpPr>
          <p:sp>
            <p:nvSpPr>
              <p:cNvPr id="2209" name="Google Shape;2209;p52"/>
              <p:cNvSpPr/>
              <p:nvPr/>
            </p:nvSpPr>
            <p:spPr>
              <a:xfrm>
                <a:off x="6408663" y="1494489"/>
                <a:ext cx="383013" cy="558465"/>
              </a:xfrm>
              <a:custGeom>
                <a:avLst/>
                <a:gdLst/>
                <a:ahLst/>
                <a:cxnLst/>
                <a:rect l="l" t="t" r="r" b="b"/>
                <a:pathLst>
                  <a:path w="14482" h="21116" extrusionOk="0">
                    <a:moveTo>
                      <a:pt x="5007" y="0"/>
                    </a:moveTo>
                    <a:cubicBezTo>
                      <a:pt x="3379" y="0"/>
                      <a:pt x="3955" y="3547"/>
                      <a:pt x="4828" y="6809"/>
                    </a:cubicBezTo>
                    <a:cubicBezTo>
                      <a:pt x="5580" y="7326"/>
                      <a:pt x="7063" y="8398"/>
                      <a:pt x="6795" y="8690"/>
                    </a:cubicBezTo>
                    <a:cubicBezTo>
                      <a:pt x="6741" y="8750"/>
                      <a:pt x="6648" y="8775"/>
                      <a:pt x="6530" y="8775"/>
                    </a:cubicBezTo>
                    <a:cubicBezTo>
                      <a:pt x="6212" y="8775"/>
                      <a:pt x="5712" y="8591"/>
                      <a:pt x="5285" y="8404"/>
                    </a:cubicBezTo>
                    <a:lnTo>
                      <a:pt x="5285" y="8404"/>
                    </a:lnTo>
                    <a:cubicBezTo>
                      <a:pt x="5898" y="10450"/>
                      <a:pt x="6506" y="12082"/>
                      <a:pt x="6532" y="12156"/>
                    </a:cubicBezTo>
                    <a:cubicBezTo>
                      <a:pt x="6451" y="12075"/>
                      <a:pt x="3881" y="9479"/>
                      <a:pt x="2388" y="9479"/>
                    </a:cubicBezTo>
                    <a:cubicBezTo>
                      <a:pt x="2385" y="9479"/>
                      <a:pt x="2382" y="9479"/>
                      <a:pt x="2380" y="9479"/>
                    </a:cubicBezTo>
                    <a:cubicBezTo>
                      <a:pt x="347" y="9489"/>
                      <a:pt x="0" y="12968"/>
                      <a:pt x="7588" y="21116"/>
                    </a:cubicBezTo>
                    <a:lnTo>
                      <a:pt x="14362" y="18104"/>
                    </a:lnTo>
                    <a:cubicBezTo>
                      <a:pt x="14482" y="17926"/>
                      <a:pt x="11251" y="7522"/>
                      <a:pt x="7998" y="2573"/>
                    </a:cubicBezTo>
                    <a:cubicBezTo>
                      <a:pt x="7809" y="2887"/>
                      <a:pt x="7553" y="3209"/>
                      <a:pt x="7278" y="3240"/>
                    </a:cubicBezTo>
                    <a:cubicBezTo>
                      <a:pt x="7272" y="3240"/>
                      <a:pt x="7267" y="3241"/>
                      <a:pt x="7262" y="3241"/>
                    </a:cubicBezTo>
                    <a:cubicBezTo>
                      <a:pt x="6977" y="3241"/>
                      <a:pt x="7038" y="2284"/>
                      <a:pt x="7152" y="1417"/>
                    </a:cubicBezTo>
                    <a:cubicBezTo>
                      <a:pt x="6565" y="712"/>
                      <a:pt x="5986" y="232"/>
                      <a:pt x="5436" y="69"/>
                    </a:cubicBezTo>
                    <a:cubicBezTo>
                      <a:pt x="5279" y="23"/>
                      <a:pt x="5136" y="0"/>
                      <a:pt x="5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2"/>
              <p:cNvSpPr/>
              <p:nvPr/>
            </p:nvSpPr>
            <p:spPr>
              <a:xfrm>
                <a:off x="6568803" y="1579597"/>
                <a:ext cx="100289" cy="280343"/>
              </a:xfrm>
              <a:custGeom>
                <a:avLst/>
                <a:gdLst/>
                <a:ahLst/>
                <a:cxnLst/>
                <a:rect l="l" t="t" r="r" b="b"/>
                <a:pathLst>
                  <a:path w="3792" h="10600" extrusionOk="0">
                    <a:moveTo>
                      <a:pt x="177" y="1"/>
                    </a:moveTo>
                    <a:lnTo>
                      <a:pt x="1" y="62"/>
                    </a:lnTo>
                    <a:lnTo>
                      <a:pt x="3615" y="10599"/>
                    </a:lnTo>
                    <a:lnTo>
                      <a:pt x="3792" y="10539"/>
                    </a:lnTo>
                    <a:lnTo>
                      <a:pt x="1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2"/>
              <p:cNvSpPr/>
              <p:nvPr/>
            </p:nvSpPr>
            <p:spPr>
              <a:xfrm>
                <a:off x="6497104" y="1800804"/>
                <a:ext cx="101162" cy="126578"/>
              </a:xfrm>
              <a:custGeom>
                <a:avLst/>
                <a:gdLst/>
                <a:ahLst/>
                <a:cxnLst/>
                <a:rect l="l" t="t" r="r" b="b"/>
                <a:pathLst>
                  <a:path w="3825" h="4786" extrusionOk="0">
                    <a:moveTo>
                      <a:pt x="148" y="1"/>
                    </a:moveTo>
                    <a:lnTo>
                      <a:pt x="0" y="117"/>
                    </a:lnTo>
                    <a:lnTo>
                      <a:pt x="3679" y="4786"/>
                    </a:lnTo>
                    <a:lnTo>
                      <a:pt x="3825" y="4671"/>
                    </a:lnTo>
                    <a:lnTo>
                      <a:pt x="1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2" name="Google Shape;2212;p52"/>
            <p:cNvGrpSpPr/>
            <p:nvPr/>
          </p:nvGrpSpPr>
          <p:grpSpPr>
            <a:xfrm>
              <a:off x="7421613" y="1871847"/>
              <a:ext cx="2490308" cy="2671187"/>
              <a:chOff x="3672042" y="3751356"/>
              <a:chExt cx="567669" cy="608901"/>
            </a:xfrm>
          </p:grpSpPr>
          <p:sp>
            <p:nvSpPr>
              <p:cNvPr id="2213" name="Google Shape;2213;p52"/>
              <p:cNvSpPr/>
              <p:nvPr/>
            </p:nvSpPr>
            <p:spPr>
              <a:xfrm>
                <a:off x="3672042" y="3751356"/>
                <a:ext cx="567669" cy="608901"/>
              </a:xfrm>
              <a:custGeom>
                <a:avLst/>
                <a:gdLst/>
                <a:ahLst/>
                <a:cxnLst/>
                <a:rect l="l" t="t" r="r" b="b"/>
                <a:pathLst>
                  <a:path w="21464" h="23023" extrusionOk="0">
                    <a:moveTo>
                      <a:pt x="5775" y="1"/>
                    </a:moveTo>
                    <a:lnTo>
                      <a:pt x="4830" y="919"/>
                    </a:lnTo>
                    <a:cubicBezTo>
                      <a:pt x="3636" y="2078"/>
                      <a:pt x="2972" y="3598"/>
                      <a:pt x="2972" y="5177"/>
                    </a:cubicBezTo>
                    <a:lnTo>
                      <a:pt x="2972" y="17756"/>
                    </a:lnTo>
                    <a:cubicBezTo>
                      <a:pt x="2972" y="19419"/>
                      <a:pt x="2239" y="21013"/>
                      <a:pt x="929" y="22189"/>
                    </a:cubicBezTo>
                    <a:lnTo>
                      <a:pt x="1" y="23022"/>
                    </a:lnTo>
                    <a:lnTo>
                      <a:pt x="15689" y="23022"/>
                    </a:lnTo>
                    <a:lnTo>
                      <a:pt x="16618" y="22189"/>
                    </a:lnTo>
                    <a:cubicBezTo>
                      <a:pt x="17925" y="21013"/>
                      <a:pt x="18660" y="19419"/>
                      <a:pt x="18660" y="17756"/>
                    </a:cubicBezTo>
                    <a:lnTo>
                      <a:pt x="18660" y="5177"/>
                    </a:lnTo>
                    <a:cubicBezTo>
                      <a:pt x="18660" y="3599"/>
                      <a:pt x="19323" y="2078"/>
                      <a:pt x="20517" y="919"/>
                    </a:cubicBezTo>
                    <a:lnTo>
                      <a:pt x="214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2"/>
              <p:cNvSpPr/>
              <p:nvPr/>
            </p:nvSpPr>
            <p:spPr>
              <a:xfrm>
                <a:off x="3823163" y="3804065"/>
                <a:ext cx="288093" cy="62099"/>
              </a:xfrm>
              <a:custGeom>
                <a:avLst/>
                <a:gdLst/>
                <a:ahLst/>
                <a:cxnLst/>
                <a:rect l="l" t="t" r="r" b="b"/>
                <a:pathLst>
                  <a:path w="10893" h="2348" extrusionOk="0">
                    <a:moveTo>
                      <a:pt x="8108" y="78"/>
                    </a:moveTo>
                    <a:cubicBezTo>
                      <a:pt x="8172" y="78"/>
                      <a:pt x="8216" y="104"/>
                      <a:pt x="8241" y="156"/>
                    </a:cubicBezTo>
                    <a:cubicBezTo>
                      <a:pt x="8304" y="290"/>
                      <a:pt x="8241" y="575"/>
                      <a:pt x="8046" y="898"/>
                    </a:cubicBezTo>
                    <a:cubicBezTo>
                      <a:pt x="8003" y="855"/>
                      <a:pt x="7964" y="808"/>
                      <a:pt x="7928" y="758"/>
                    </a:cubicBezTo>
                    <a:cubicBezTo>
                      <a:pt x="7804" y="580"/>
                      <a:pt x="7771" y="380"/>
                      <a:pt x="7842" y="237"/>
                    </a:cubicBezTo>
                    <a:cubicBezTo>
                      <a:pt x="7892" y="139"/>
                      <a:pt x="7987" y="81"/>
                      <a:pt x="8101" y="78"/>
                    </a:cubicBezTo>
                    <a:close/>
                    <a:moveTo>
                      <a:pt x="3463" y="582"/>
                    </a:moveTo>
                    <a:cubicBezTo>
                      <a:pt x="3471" y="582"/>
                      <a:pt x="3480" y="584"/>
                      <a:pt x="3487" y="590"/>
                    </a:cubicBezTo>
                    <a:cubicBezTo>
                      <a:pt x="3521" y="622"/>
                      <a:pt x="3527" y="748"/>
                      <a:pt x="3429" y="994"/>
                    </a:cubicBezTo>
                    <a:cubicBezTo>
                      <a:pt x="3388" y="1098"/>
                      <a:pt x="3332" y="1190"/>
                      <a:pt x="3264" y="1272"/>
                    </a:cubicBezTo>
                    <a:cubicBezTo>
                      <a:pt x="3230" y="1194"/>
                      <a:pt x="3216" y="1123"/>
                      <a:pt x="3212" y="1063"/>
                    </a:cubicBezTo>
                    <a:cubicBezTo>
                      <a:pt x="3195" y="820"/>
                      <a:pt x="3328" y="638"/>
                      <a:pt x="3423" y="592"/>
                    </a:cubicBezTo>
                    <a:cubicBezTo>
                      <a:pt x="3433" y="588"/>
                      <a:pt x="3448" y="582"/>
                      <a:pt x="3463" y="582"/>
                    </a:cubicBezTo>
                    <a:close/>
                    <a:moveTo>
                      <a:pt x="8110" y="1"/>
                    </a:moveTo>
                    <a:cubicBezTo>
                      <a:pt x="8106" y="1"/>
                      <a:pt x="8103" y="1"/>
                      <a:pt x="8100" y="1"/>
                    </a:cubicBezTo>
                    <a:cubicBezTo>
                      <a:pt x="7955" y="5"/>
                      <a:pt x="7837" y="79"/>
                      <a:pt x="7775" y="202"/>
                    </a:cubicBezTo>
                    <a:cubicBezTo>
                      <a:pt x="7689" y="372"/>
                      <a:pt x="7723" y="597"/>
                      <a:pt x="7866" y="802"/>
                    </a:cubicBezTo>
                    <a:cubicBezTo>
                      <a:pt x="7898" y="848"/>
                      <a:pt x="7944" y="904"/>
                      <a:pt x="8006" y="962"/>
                    </a:cubicBezTo>
                    <a:cubicBezTo>
                      <a:pt x="7942" y="1061"/>
                      <a:pt x="7865" y="1163"/>
                      <a:pt x="7777" y="1265"/>
                    </a:cubicBezTo>
                    <a:cubicBezTo>
                      <a:pt x="7477" y="1609"/>
                      <a:pt x="6747" y="2271"/>
                      <a:pt x="5570" y="2271"/>
                    </a:cubicBezTo>
                    <a:cubicBezTo>
                      <a:pt x="5240" y="2271"/>
                      <a:pt x="4875" y="2219"/>
                      <a:pt x="4474" y="2094"/>
                    </a:cubicBezTo>
                    <a:cubicBezTo>
                      <a:pt x="3749" y="1868"/>
                      <a:pt x="3434" y="1581"/>
                      <a:pt x="3301" y="1347"/>
                    </a:cubicBezTo>
                    <a:cubicBezTo>
                      <a:pt x="3384" y="1252"/>
                      <a:pt x="3451" y="1144"/>
                      <a:pt x="3500" y="1022"/>
                    </a:cubicBezTo>
                    <a:cubicBezTo>
                      <a:pt x="3599" y="773"/>
                      <a:pt x="3612" y="604"/>
                      <a:pt x="3539" y="535"/>
                    </a:cubicBezTo>
                    <a:cubicBezTo>
                      <a:pt x="3518" y="516"/>
                      <a:pt x="3492" y="506"/>
                      <a:pt x="3463" y="506"/>
                    </a:cubicBezTo>
                    <a:cubicBezTo>
                      <a:pt x="3440" y="506"/>
                      <a:pt x="3416" y="512"/>
                      <a:pt x="3390" y="524"/>
                    </a:cubicBezTo>
                    <a:cubicBezTo>
                      <a:pt x="3273" y="580"/>
                      <a:pt x="3116" y="786"/>
                      <a:pt x="3136" y="1069"/>
                    </a:cubicBezTo>
                    <a:cubicBezTo>
                      <a:pt x="3141" y="1142"/>
                      <a:pt x="3160" y="1234"/>
                      <a:pt x="3209" y="1334"/>
                    </a:cubicBezTo>
                    <a:cubicBezTo>
                      <a:pt x="2895" y="1660"/>
                      <a:pt x="2379" y="1798"/>
                      <a:pt x="1875" y="1798"/>
                    </a:cubicBezTo>
                    <a:cubicBezTo>
                      <a:pt x="1734" y="1798"/>
                      <a:pt x="1593" y="1787"/>
                      <a:pt x="1458" y="1766"/>
                    </a:cubicBezTo>
                    <a:cubicBezTo>
                      <a:pt x="801" y="1665"/>
                      <a:pt x="119" y="1302"/>
                      <a:pt x="76" y="720"/>
                    </a:cubicBezTo>
                    <a:lnTo>
                      <a:pt x="0" y="726"/>
                    </a:lnTo>
                    <a:cubicBezTo>
                      <a:pt x="40" y="1274"/>
                      <a:pt x="608" y="1712"/>
                      <a:pt x="1447" y="1842"/>
                    </a:cubicBezTo>
                    <a:cubicBezTo>
                      <a:pt x="1584" y="1863"/>
                      <a:pt x="1727" y="1874"/>
                      <a:pt x="1871" y="1874"/>
                    </a:cubicBezTo>
                    <a:cubicBezTo>
                      <a:pt x="2385" y="1874"/>
                      <a:pt x="2915" y="1734"/>
                      <a:pt x="3247" y="1404"/>
                    </a:cubicBezTo>
                    <a:cubicBezTo>
                      <a:pt x="3394" y="1651"/>
                      <a:pt x="3727" y="1940"/>
                      <a:pt x="4452" y="2167"/>
                    </a:cubicBezTo>
                    <a:cubicBezTo>
                      <a:pt x="4860" y="2295"/>
                      <a:pt x="5234" y="2348"/>
                      <a:pt x="5571" y="2348"/>
                    </a:cubicBezTo>
                    <a:cubicBezTo>
                      <a:pt x="6778" y="2348"/>
                      <a:pt x="7527" y="1668"/>
                      <a:pt x="7834" y="1316"/>
                    </a:cubicBezTo>
                    <a:cubicBezTo>
                      <a:pt x="7920" y="1217"/>
                      <a:pt x="7997" y="1115"/>
                      <a:pt x="8062" y="1014"/>
                    </a:cubicBezTo>
                    <a:cubicBezTo>
                      <a:pt x="8346" y="1252"/>
                      <a:pt x="8907" y="1529"/>
                      <a:pt x="9994" y="1529"/>
                    </a:cubicBezTo>
                    <a:cubicBezTo>
                      <a:pt x="10261" y="1529"/>
                      <a:pt x="10559" y="1512"/>
                      <a:pt x="10893" y="1474"/>
                    </a:cubicBezTo>
                    <a:lnTo>
                      <a:pt x="10884" y="1399"/>
                    </a:lnTo>
                    <a:cubicBezTo>
                      <a:pt x="10707" y="1419"/>
                      <a:pt x="10395" y="1447"/>
                      <a:pt x="10034" y="1447"/>
                    </a:cubicBezTo>
                    <a:cubicBezTo>
                      <a:pt x="9378" y="1447"/>
                      <a:pt x="8561" y="1354"/>
                      <a:pt x="8103" y="950"/>
                    </a:cubicBezTo>
                    <a:cubicBezTo>
                      <a:pt x="8305" y="618"/>
                      <a:pt x="8392" y="298"/>
                      <a:pt x="8310" y="123"/>
                    </a:cubicBezTo>
                    <a:cubicBezTo>
                      <a:pt x="8272" y="43"/>
                      <a:pt x="8203" y="1"/>
                      <a:pt x="81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2"/>
              <p:cNvSpPr/>
              <p:nvPr/>
            </p:nvSpPr>
            <p:spPr>
              <a:xfrm>
                <a:off x="3825015" y="3890945"/>
                <a:ext cx="213590" cy="70112"/>
              </a:xfrm>
              <a:custGeom>
                <a:avLst/>
                <a:gdLst/>
                <a:ahLst/>
                <a:cxnLst/>
                <a:rect l="l" t="t" r="r" b="b"/>
                <a:pathLst>
                  <a:path w="8076" h="2651" extrusionOk="0">
                    <a:moveTo>
                      <a:pt x="2373" y="77"/>
                    </a:moveTo>
                    <a:cubicBezTo>
                      <a:pt x="2402" y="78"/>
                      <a:pt x="2455" y="149"/>
                      <a:pt x="2474" y="409"/>
                    </a:cubicBezTo>
                    <a:cubicBezTo>
                      <a:pt x="2500" y="804"/>
                      <a:pt x="2398" y="1149"/>
                      <a:pt x="2225" y="1429"/>
                    </a:cubicBezTo>
                    <a:cubicBezTo>
                      <a:pt x="2119" y="1143"/>
                      <a:pt x="2109" y="825"/>
                      <a:pt x="2158" y="546"/>
                    </a:cubicBezTo>
                    <a:cubicBezTo>
                      <a:pt x="2209" y="253"/>
                      <a:pt x="2317" y="77"/>
                      <a:pt x="2372" y="77"/>
                    </a:cubicBezTo>
                    <a:close/>
                    <a:moveTo>
                      <a:pt x="4850" y="842"/>
                    </a:moveTo>
                    <a:cubicBezTo>
                      <a:pt x="4857" y="843"/>
                      <a:pt x="4881" y="868"/>
                      <a:pt x="4895" y="959"/>
                    </a:cubicBezTo>
                    <a:cubicBezTo>
                      <a:pt x="4933" y="1189"/>
                      <a:pt x="4880" y="1407"/>
                      <a:pt x="4736" y="1607"/>
                    </a:cubicBezTo>
                    <a:cubicBezTo>
                      <a:pt x="4665" y="1304"/>
                      <a:pt x="4721" y="1011"/>
                      <a:pt x="4803" y="886"/>
                    </a:cubicBezTo>
                    <a:cubicBezTo>
                      <a:pt x="4825" y="852"/>
                      <a:pt x="4842" y="842"/>
                      <a:pt x="4848" y="842"/>
                    </a:cubicBezTo>
                    <a:close/>
                    <a:moveTo>
                      <a:pt x="2372" y="1"/>
                    </a:moveTo>
                    <a:cubicBezTo>
                      <a:pt x="2239" y="1"/>
                      <a:pt x="2128" y="275"/>
                      <a:pt x="2083" y="533"/>
                    </a:cubicBezTo>
                    <a:cubicBezTo>
                      <a:pt x="2029" y="840"/>
                      <a:pt x="2044" y="1195"/>
                      <a:pt x="2173" y="1507"/>
                    </a:cubicBezTo>
                    <a:cubicBezTo>
                      <a:pt x="1981" y="1780"/>
                      <a:pt x="1720" y="1983"/>
                      <a:pt x="1455" y="2097"/>
                    </a:cubicBezTo>
                    <a:cubicBezTo>
                      <a:pt x="1266" y="2178"/>
                      <a:pt x="1076" y="2217"/>
                      <a:pt x="894" y="2217"/>
                    </a:cubicBezTo>
                    <a:cubicBezTo>
                      <a:pt x="572" y="2217"/>
                      <a:pt x="275" y="2094"/>
                      <a:pt x="56" y="1856"/>
                    </a:cubicBezTo>
                    <a:lnTo>
                      <a:pt x="0" y="1908"/>
                    </a:lnTo>
                    <a:cubicBezTo>
                      <a:pt x="233" y="2162"/>
                      <a:pt x="550" y="2294"/>
                      <a:pt x="893" y="2294"/>
                    </a:cubicBezTo>
                    <a:cubicBezTo>
                      <a:pt x="1086" y="2294"/>
                      <a:pt x="1286" y="2252"/>
                      <a:pt x="1485" y="2167"/>
                    </a:cubicBezTo>
                    <a:cubicBezTo>
                      <a:pt x="1750" y="2053"/>
                      <a:pt x="2011" y="1854"/>
                      <a:pt x="2208" y="1587"/>
                    </a:cubicBezTo>
                    <a:cubicBezTo>
                      <a:pt x="2349" y="1876"/>
                      <a:pt x="2596" y="2117"/>
                      <a:pt x="2989" y="2236"/>
                    </a:cubicBezTo>
                    <a:cubicBezTo>
                      <a:pt x="3146" y="2283"/>
                      <a:pt x="3308" y="2306"/>
                      <a:pt x="3469" y="2306"/>
                    </a:cubicBezTo>
                    <a:cubicBezTo>
                      <a:pt x="3875" y="2306"/>
                      <a:pt x="4276" y="2160"/>
                      <a:pt x="4584" y="1886"/>
                    </a:cubicBezTo>
                    <a:cubicBezTo>
                      <a:pt x="4627" y="1848"/>
                      <a:pt x="4668" y="1808"/>
                      <a:pt x="4704" y="1768"/>
                    </a:cubicBezTo>
                    <a:cubicBezTo>
                      <a:pt x="4740" y="1862"/>
                      <a:pt x="4788" y="1956"/>
                      <a:pt x="4853" y="2046"/>
                    </a:cubicBezTo>
                    <a:cubicBezTo>
                      <a:pt x="5075" y="2354"/>
                      <a:pt x="5520" y="2651"/>
                      <a:pt x="6409" y="2651"/>
                    </a:cubicBezTo>
                    <a:cubicBezTo>
                      <a:pt x="6847" y="2651"/>
                      <a:pt x="7394" y="2578"/>
                      <a:pt x="8075" y="2400"/>
                    </a:cubicBezTo>
                    <a:lnTo>
                      <a:pt x="8056" y="2326"/>
                    </a:lnTo>
                    <a:cubicBezTo>
                      <a:pt x="7378" y="2504"/>
                      <a:pt x="6837" y="2575"/>
                      <a:pt x="6406" y="2575"/>
                    </a:cubicBezTo>
                    <a:cubicBezTo>
                      <a:pt x="5551" y="2575"/>
                      <a:pt x="5126" y="2294"/>
                      <a:pt x="4915" y="2001"/>
                    </a:cubicBezTo>
                    <a:cubicBezTo>
                      <a:pt x="4845" y="1906"/>
                      <a:pt x="4796" y="1803"/>
                      <a:pt x="4762" y="1699"/>
                    </a:cubicBezTo>
                    <a:cubicBezTo>
                      <a:pt x="4944" y="1470"/>
                      <a:pt x="5014" y="1217"/>
                      <a:pt x="4970" y="946"/>
                    </a:cubicBezTo>
                    <a:cubicBezTo>
                      <a:pt x="4953" y="839"/>
                      <a:pt x="4917" y="779"/>
                      <a:pt x="4865" y="768"/>
                    </a:cubicBezTo>
                    <a:cubicBezTo>
                      <a:pt x="4860" y="767"/>
                      <a:pt x="4854" y="766"/>
                      <a:pt x="4848" y="766"/>
                    </a:cubicBezTo>
                    <a:cubicBezTo>
                      <a:pt x="4818" y="766"/>
                      <a:pt x="4779" y="782"/>
                      <a:pt x="4738" y="844"/>
                    </a:cubicBezTo>
                    <a:cubicBezTo>
                      <a:pt x="4649" y="982"/>
                      <a:pt x="4574" y="1328"/>
                      <a:pt x="4676" y="1684"/>
                    </a:cubicBezTo>
                    <a:cubicBezTo>
                      <a:pt x="4635" y="1734"/>
                      <a:pt x="4587" y="1781"/>
                      <a:pt x="4534" y="1829"/>
                    </a:cubicBezTo>
                    <a:cubicBezTo>
                      <a:pt x="4239" y="2090"/>
                      <a:pt x="3856" y="2231"/>
                      <a:pt x="3469" y="2231"/>
                    </a:cubicBezTo>
                    <a:cubicBezTo>
                      <a:pt x="3315" y="2231"/>
                      <a:pt x="3161" y="2209"/>
                      <a:pt x="3011" y="2163"/>
                    </a:cubicBezTo>
                    <a:cubicBezTo>
                      <a:pt x="2625" y="2047"/>
                      <a:pt x="2388" y="1803"/>
                      <a:pt x="2259" y="1515"/>
                    </a:cubicBezTo>
                    <a:cubicBezTo>
                      <a:pt x="2459" y="1216"/>
                      <a:pt x="2579" y="838"/>
                      <a:pt x="2549" y="403"/>
                    </a:cubicBezTo>
                    <a:cubicBezTo>
                      <a:pt x="2532" y="141"/>
                      <a:pt x="2474" y="5"/>
                      <a:pt x="2377" y="1"/>
                    </a:cubicBezTo>
                    <a:cubicBezTo>
                      <a:pt x="2375" y="1"/>
                      <a:pt x="2374" y="1"/>
                      <a:pt x="23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2"/>
              <p:cNvSpPr/>
              <p:nvPr/>
            </p:nvSpPr>
            <p:spPr>
              <a:xfrm>
                <a:off x="3824592" y="4025008"/>
                <a:ext cx="274472" cy="52816"/>
              </a:xfrm>
              <a:custGeom>
                <a:avLst/>
                <a:gdLst/>
                <a:ahLst/>
                <a:cxnLst/>
                <a:rect l="l" t="t" r="r" b="b"/>
                <a:pathLst>
                  <a:path w="10378" h="1997" extrusionOk="0">
                    <a:moveTo>
                      <a:pt x="7854" y="107"/>
                    </a:moveTo>
                    <a:cubicBezTo>
                      <a:pt x="7857" y="122"/>
                      <a:pt x="7858" y="157"/>
                      <a:pt x="7838" y="221"/>
                    </a:cubicBezTo>
                    <a:cubicBezTo>
                      <a:pt x="7835" y="213"/>
                      <a:pt x="7833" y="205"/>
                      <a:pt x="7832" y="196"/>
                    </a:cubicBezTo>
                    <a:cubicBezTo>
                      <a:pt x="7823" y="157"/>
                      <a:pt x="7826" y="128"/>
                      <a:pt x="7838" y="118"/>
                    </a:cubicBezTo>
                    <a:cubicBezTo>
                      <a:pt x="7845" y="112"/>
                      <a:pt x="7851" y="109"/>
                      <a:pt x="7854" y="107"/>
                    </a:cubicBezTo>
                    <a:close/>
                    <a:moveTo>
                      <a:pt x="3780" y="368"/>
                    </a:moveTo>
                    <a:cubicBezTo>
                      <a:pt x="3802" y="368"/>
                      <a:pt x="3820" y="377"/>
                      <a:pt x="3834" y="396"/>
                    </a:cubicBezTo>
                    <a:cubicBezTo>
                      <a:pt x="3894" y="474"/>
                      <a:pt x="3884" y="684"/>
                      <a:pt x="3764" y="901"/>
                    </a:cubicBezTo>
                    <a:cubicBezTo>
                      <a:pt x="3740" y="942"/>
                      <a:pt x="3708" y="994"/>
                      <a:pt x="3662" y="1049"/>
                    </a:cubicBezTo>
                    <a:cubicBezTo>
                      <a:pt x="3609" y="859"/>
                      <a:pt x="3605" y="673"/>
                      <a:pt x="3643" y="534"/>
                    </a:cubicBezTo>
                    <a:cubicBezTo>
                      <a:pt x="3668" y="442"/>
                      <a:pt x="3710" y="383"/>
                      <a:pt x="3757" y="371"/>
                    </a:cubicBezTo>
                    <a:cubicBezTo>
                      <a:pt x="3765" y="369"/>
                      <a:pt x="3773" y="368"/>
                      <a:pt x="3780" y="368"/>
                    </a:cubicBezTo>
                    <a:close/>
                    <a:moveTo>
                      <a:pt x="1735" y="77"/>
                    </a:moveTo>
                    <a:cubicBezTo>
                      <a:pt x="1807" y="77"/>
                      <a:pt x="1839" y="169"/>
                      <a:pt x="1855" y="248"/>
                    </a:cubicBezTo>
                    <a:cubicBezTo>
                      <a:pt x="1905" y="517"/>
                      <a:pt x="1704" y="798"/>
                      <a:pt x="1419" y="1052"/>
                    </a:cubicBezTo>
                    <a:cubicBezTo>
                      <a:pt x="1373" y="950"/>
                      <a:pt x="1361" y="847"/>
                      <a:pt x="1361" y="764"/>
                    </a:cubicBezTo>
                    <a:cubicBezTo>
                      <a:pt x="1364" y="409"/>
                      <a:pt x="1588" y="91"/>
                      <a:pt x="1728" y="77"/>
                    </a:cubicBezTo>
                    <a:close/>
                    <a:moveTo>
                      <a:pt x="1734" y="1"/>
                    </a:moveTo>
                    <a:cubicBezTo>
                      <a:pt x="1729" y="1"/>
                      <a:pt x="1725" y="1"/>
                      <a:pt x="1721" y="1"/>
                    </a:cubicBezTo>
                    <a:cubicBezTo>
                      <a:pt x="1531" y="19"/>
                      <a:pt x="1288" y="381"/>
                      <a:pt x="1285" y="764"/>
                    </a:cubicBezTo>
                    <a:cubicBezTo>
                      <a:pt x="1285" y="898"/>
                      <a:pt x="1312" y="1011"/>
                      <a:pt x="1358" y="1105"/>
                    </a:cubicBezTo>
                    <a:cubicBezTo>
                      <a:pt x="811" y="1565"/>
                      <a:pt x="13" y="1921"/>
                      <a:pt x="0" y="1927"/>
                    </a:cubicBezTo>
                    <a:lnTo>
                      <a:pt x="31" y="1997"/>
                    </a:lnTo>
                    <a:cubicBezTo>
                      <a:pt x="82" y="1974"/>
                      <a:pt x="850" y="1630"/>
                      <a:pt x="1396" y="1173"/>
                    </a:cubicBezTo>
                    <a:cubicBezTo>
                      <a:pt x="1594" y="1480"/>
                      <a:pt x="2009" y="1562"/>
                      <a:pt x="2219" y="1584"/>
                    </a:cubicBezTo>
                    <a:cubicBezTo>
                      <a:pt x="2318" y="1594"/>
                      <a:pt x="2412" y="1599"/>
                      <a:pt x="2500" y="1599"/>
                    </a:cubicBezTo>
                    <a:cubicBezTo>
                      <a:pt x="3081" y="1599"/>
                      <a:pt x="3430" y="1393"/>
                      <a:pt x="3632" y="1195"/>
                    </a:cubicBezTo>
                    <a:cubicBezTo>
                      <a:pt x="3690" y="1344"/>
                      <a:pt x="3779" y="1489"/>
                      <a:pt x="3901" y="1611"/>
                    </a:cubicBezTo>
                    <a:cubicBezTo>
                      <a:pt x="4086" y="1794"/>
                      <a:pt x="4394" y="1975"/>
                      <a:pt x="4893" y="1975"/>
                    </a:cubicBezTo>
                    <a:cubicBezTo>
                      <a:pt x="5107" y="1975"/>
                      <a:pt x="5357" y="1941"/>
                      <a:pt x="5647" y="1861"/>
                    </a:cubicBezTo>
                    <a:cubicBezTo>
                      <a:pt x="7040" y="1473"/>
                      <a:pt x="7632" y="795"/>
                      <a:pt x="7838" y="406"/>
                    </a:cubicBezTo>
                    <a:cubicBezTo>
                      <a:pt x="8036" y="754"/>
                      <a:pt x="8546" y="1256"/>
                      <a:pt x="9107" y="1395"/>
                    </a:cubicBezTo>
                    <a:cubicBezTo>
                      <a:pt x="9210" y="1420"/>
                      <a:pt x="9311" y="1433"/>
                      <a:pt x="9409" y="1433"/>
                    </a:cubicBezTo>
                    <a:cubicBezTo>
                      <a:pt x="9770" y="1433"/>
                      <a:pt x="10101" y="1264"/>
                      <a:pt x="10378" y="934"/>
                    </a:cubicBezTo>
                    <a:lnTo>
                      <a:pt x="10320" y="885"/>
                    </a:lnTo>
                    <a:cubicBezTo>
                      <a:pt x="10056" y="1200"/>
                      <a:pt x="9753" y="1358"/>
                      <a:pt x="9415" y="1358"/>
                    </a:cubicBezTo>
                    <a:cubicBezTo>
                      <a:pt x="9321" y="1358"/>
                      <a:pt x="9225" y="1345"/>
                      <a:pt x="9126" y="1321"/>
                    </a:cubicBezTo>
                    <a:cubicBezTo>
                      <a:pt x="8527" y="1173"/>
                      <a:pt x="8035" y="631"/>
                      <a:pt x="7879" y="321"/>
                    </a:cubicBezTo>
                    <a:cubicBezTo>
                      <a:pt x="7909" y="251"/>
                      <a:pt x="7924" y="195"/>
                      <a:pt x="7929" y="158"/>
                    </a:cubicBezTo>
                    <a:cubicBezTo>
                      <a:pt x="7939" y="80"/>
                      <a:pt x="7914" y="49"/>
                      <a:pt x="7891" y="37"/>
                    </a:cubicBezTo>
                    <a:cubicBezTo>
                      <a:pt x="7883" y="32"/>
                      <a:pt x="7872" y="29"/>
                      <a:pt x="7859" y="29"/>
                    </a:cubicBezTo>
                    <a:cubicBezTo>
                      <a:pt x="7841" y="29"/>
                      <a:pt x="7818" y="36"/>
                      <a:pt x="7790" y="57"/>
                    </a:cubicBezTo>
                    <a:cubicBezTo>
                      <a:pt x="7764" y="78"/>
                      <a:pt x="7737" y="123"/>
                      <a:pt x="7757" y="213"/>
                    </a:cubicBezTo>
                    <a:cubicBezTo>
                      <a:pt x="7764" y="246"/>
                      <a:pt x="7777" y="284"/>
                      <a:pt x="7796" y="324"/>
                    </a:cubicBezTo>
                    <a:cubicBezTo>
                      <a:pt x="7676" y="573"/>
                      <a:pt x="7189" y="1352"/>
                      <a:pt x="5627" y="1787"/>
                    </a:cubicBezTo>
                    <a:cubicBezTo>
                      <a:pt x="5344" y="1866"/>
                      <a:pt x="5101" y="1899"/>
                      <a:pt x="4893" y="1899"/>
                    </a:cubicBezTo>
                    <a:cubicBezTo>
                      <a:pt x="4419" y="1899"/>
                      <a:pt x="4128" y="1729"/>
                      <a:pt x="3955" y="1557"/>
                    </a:cubicBezTo>
                    <a:cubicBezTo>
                      <a:pt x="3831" y="1433"/>
                      <a:pt x="3744" y="1285"/>
                      <a:pt x="3690" y="1134"/>
                    </a:cubicBezTo>
                    <a:cubicBezTo>
                      <a:pt x="3754" y="1061"/>
                      <a:pt x="3800" y="991"/>
                      <a:pt x="3830" y="938"/>
                    </a:cubicBezTo>
                    <a:cubicBezTo>
                      <a:pt x="3956" y="712"/>
                      <a:pt x="3984" y="465"/>
                      <a:pt x="3894" y="350"/>
                    </a:cubicBezTo>
                    <a:cubicBezTo>
                      <a:pt x="3865" y="312"/>
                      <a:pt x="3825" y="292"/>
                      <a:pt x="3780" y="292"/>
                    </a:cubicBezTo>
                    <a:cubicBezTo>
                      <a:pt x="3766" y="292"/>
                      <a:pt x="3752" y="293"/>
                      <a:pt x="3738" y="297"/>
                    </a:cubicBezTo>
                    <a:cubicBezTo>
                      <a:pt x="3663" y="317"/>
                      <a:pt x="3603" y="394"/>
                      <a:pt x="3570" y="514"/>
                    </a:cubicBezTo>
                    <a:cubicBezTo>
                      <a:pt x="3526" y="676"/>
                      <a:pt x="3533" y="897"/>
                      <a:pt x="3604" y="1116"/>
                    </a:cubicBezTo>
                    <a:cubicBezTo>
                      <a:pt x="3418" y="1310"/>
                      <a:pt x="3082" y="1523"/>
                      <a:pt x="2501" y="1523"/>
                    </a:cubicBezTo>
                    <a:cubicBezTo>
                      <a:pt x="2415" y="1523"/>
                      <a:pt x="2324" y="1518"/>
                      <a:pt x="2227" y="1508"/>
                    </a:cubicBezTo>
                    <a:cubicBezTo>
                      <a:pt x="1784" y="1462"/>
                      <a:pt x="1562" y="1298"/>
                      <a:pt x="1455" y="1122"/>
                    </a:cubicBezTo>
                    <a:cubicBezTo>
                      <a:pt x="1765" y="849"/>
                      <a:pt x="1986" y="539"/>
                      <a:pt x="1929" y="234"/>
                    </a:cubicBezTo>
                    <a:cubicBezTo>
                      <a:pt x="1891" y="33"/>
                      <a:pt x="1797" y="1"/>
                      <a:pt x="17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52"/>
              <p:cNvSpPr/>
              <p:nvPr/>
            </p:nvSpPr>
            <p:spPr>
              <a:xfrm>
                <a:off x="3824407" y="4127783"/>
                <a:ext cx="270426" cy="64215"/>
              </a:xfrm>
              <a:custGeom>
                <a:avLst/>
                <a:gdLst/>
                <a:ahLst/>
                <a:cxnLst/>
                <a:rect l="l" t="t" r="r" b="b"/>
                <a:pathLst>
                  <a:path w="10225" h="2428" extrusionOk="0">
                    <a:moveTo>
                      <a:pt x="6207" y="77"/>
                    </a:moveTo>
                    <a:cubicBezTo>
                      <a:pt x="6250" y="77"/>
                      <a:pt x="6299" y="84"/>
                      <a:pt x="6349" y="100"/>
                    </a:cubicBezTo>
                    <a:cubicBezTo>
                      <a:pt x="6548" y="162"/>
                      <a:pt x="6766" y="348"/>
                      <a:pt x="6773" y="609"/>
                    </a:cubicBezTo>
                    <a:cubicBezTo>
                      <a:pt x="6778" y="762"/>
                      <a:pt x="6710" y="1001"/>
                      <a:pt x="6362" y="1282"/>
                    </a:cubicBezTo>
                    <a:cubicBezTo>
                      <a:pt x="6359" y="1278"/>
                      <a:pt x="6356" y="1274"/>
                      <a:pt x="6353" y="1269"/>
                    </a:cubicBezTo>
                    <a:cubicBezTo>
                      <a:pt x="6002" y="765"/>
                      <a:pt x="5910" y="306"/>
                      <a:pt x="6022" y="153"/>
                    </a:cubicBezTo>
                    <a:cubicBezTo>
                      <a:pt x="6059" y="103"/>
                      <a:pt x="6126" y="77"/>
                      <a:pt x="6207" y="77"/>
                    </a:cubicBezTo>
                    <a:close/>
                    <a:moveTo>
                      <a:pt x="2713" y="672"/>
                    </a:moveTo>
                    <a:cubicBezTo>
                      <a:pt x="2715" y="672"/>
                      <a:pt x="2718" y="672"/>
                      <a:pt x="2720" y="673"/>
                    </a:cubicBezTo>
                    <a:cubicBezTo>
                      <a:pt x="2786" y="694"/>
                      <a:pt x="2820" y="786"/>
                      <a:pt x="2808" y="913"/>
                    </a:cubicBezTo>
                    <a:cubicBezTo>
                      <a:pt x="2795" y="1029"/>
                      <a:pt x="2746" y="1169"/>
                      <a:pt x="2649" y="1307"/>
                    </a:cubicBezTo>
                    <a:cubicBezTo>
                      <a:pt x="2585" y="1042"/>
                      <a:pt x="2613" y="794"/>
                      <a:pt x="2679" y="699"/>
                    </a:cubicBezTo>
                    <a:cubicBezTo>
                      <a:pt x="2692" y="682"/>
                      <a:pt x="2703" y="672"/>
                      <a:pt x="2713" y="672"/>
                    </a:cubicBezTo>
                    <a:close/>
                    <a:moveTo>
                      <a:pt x="793" y="799"/>
                    </a:moveTo>
                    <a:cubicBezTo>
                      <a:pt x="821" y="799"/>
                      <a:pt x="857" y="812"/>
                      <a:pt x="898" y="865"/>
                    </a:cubicBezTo>
                    <a:cubicBezTo>
                      <a:pt x="1055" y="1070"/>
                      <a:pt x="863" y="1413"/>
                      <a:pt x="648" y="1693"/>
                    </a:cubicBezTo>
                    <a:cubicBezTo>
                      <a:pt x="616" y="1645"/>
                      <a:pt x="593" y="1593"/>
                      <a:pt x="575" y="1534"/>
                    </a:cubicBezTo>
                    <a:cubicBezTo>
                      <a:pt x="489" y="1243"/>
                      <a:pt x="599" y="887"/>
                      <a:pt x="747" y="811"/>
                    </a:cubicBezTo>
                    <a:cubicBezTo>
                      <a:pt x="756" y="807"/>
                      <a:pt x="772" y="799"/>
                      <a:pt x="793" y="799"/>
                    </a:cubicBezTo>
                    <a:close/>
                    <a:moveTo>
                      <a:pt x="9172" y="535"/>
                    </a:moveTo>
                    <a:cubicBezTo>
                      <a:pt x="9192" y="535"/>
                      <a:pt x="9214" y="541"/>
                      <a:pt x="9235" y="550"/>
                    </a:cubicBezTo>
                    <a:cubicBezTo>
                      <a:pt x="9358" y="605"/>
                      <a:pt x="9477" y="829"/>
                      <a:pt x="9454" y="1134"/>
                    </a:cubicBezTo>
                    <a:cubicBezTo>
                      <a:pt x="9443" y="1295"/>
                      <a:pt x="9378" y="1612"/>
                      <a:pt x="9062" y="1879"/>
                    </a:cubicBezTo>
                    <a:cubicBezTo>
                      <a:pt x="9018" y="1823"/>
                      <a:pt x="8978" y="1761"/>
                      <a:pt x="8944" y="1692"/>
                    </a:cubicBezTo>
                    <a:cubicBezTo>
                      <a:pt x="8758" y="1322"/>
                      <a:pt x="8794" y="846"/>
                      <a:pt x="9026" y="609"/>
                    </a:cubicBezTo>
                    <a:cubicBezTo>
                      <a:pt x="9061" y="573"/>
                      <a:pt x="9112" y="535"/>
                      <a:pt x="9172" y="535"/>
                    </a:cubicBezTo>
                    <a:close/>
                    <a:moveTo>
                      <a:pt x="6208" y="0"/>
                    </a:moveTo>
                    <a:cubicBezTo>
                      <a:pt x="6102" y="0"/>
                      <a:pt x="6013" y="38"/>
                      <a:pt x="5961" y="109"/>
                    </a:cubicBezTo>
                    <a:cubicBezTo>
                      <a:pt x="5813" y="310"/>
                      <a:pt x="5955" y="828"/>
                      <a:pt x="6291" y="1312"/>
                    </a:cubicBezTo>
                    <a:cubicBezTo>
                      <a:pt x="6295" y="1318"/>
                      <a:pt x="6299" y="1324"/>
                      <a:pt x="6303" y="1329"/>
                    </a:cubicBezTo>
                    <a:cubicBezTo>
                      <a:pt x="6061" y="1512"/>
                      <a:pt x="5699" y="1711"/>
                      <a:pt x="5164" y="1912"/>
                    </a:cubicBezTo>
                    <a:cubicBezTo>
                      <a:pt x="4640" y="2110"/>
                      <a:pt x="4223" y="2187"/>
                      <a:pt x="3893" y="2187"/>
                    </a:cubicBezTo>
                    <a:cubicBezTo>
                      <a:pt x="3347" y="2187"/>
                      <a:pt x="3036" y="1976"/>
                      <a:pt x="2859" y="1749"/>
                    </a:cubicBezTo>
                    <a:cubicBezTo>
                      <a:pt x="2775" y="1640"/>
                      <a:pt x="2714" y="1520"/>
                      <a:pt x="2676" y="1399"/>
                    </a:cubicBezTo>
                    <a:cubicBezTo>
                      <a:pt x="2803" y="1233"/>
                      <a:pt x="2869" y="1061"/>
                      <a:pt x="2884" y="920"/>
                    </a:cubicBezTo>
                    <a:cubicBezTo>
                      <a:pt x="2900" y="756"/>
                      <a:pt x="2846" y="634"/>
                      <a:pt x="2742" y="601"/>
                    </a:cubicBezTo>
                    <a:cubicBezTo>
                      <a:pt x="2736" y="598"/>
                      <a:pt x="2725" y="596"/>
                      <a:pt x="2713" y="596"/>
                    </a:cubicBezTo>
                    <a:cubicBezTo>
                      <a:pt x="2687" y="596"/>
                      <a:pt x="2650" y="607"/>
                      <a:pt x="2617" y="656"/>
                    </a:cubicBezTo>
                    <a:cubicBezTo>
                      <a:pt x="2536" y="772"/>
                      <a:pt x="2501" y="1074"/>
                      <a:pt x="2592" y="1384"/>
                    </a:cubicBezTo>
                    <a:cubicBezTo>
                      <a:pt x="2377" y="1645"/>
                      <a:pt x="1994" y="1888"/>
                      <a:pt x="1398" y="1951"/>
                    </a:cubicBezTo>
                    <a:cubicBezTo>
                      <a:pt x="1345" y="1956"/>
                      <a:pt x="1294" y="1959"/>
                      <a:pt x="1245" y="1959"/>
                    </a:cubicBezTo>
                    <a:cubicBezTo>
                      <a:pt x="1003" y="1959"/>
                      <a:pt x="815" y="1889"/>
                      <a:pt x="695" y="1755"/>
                    </a:cubicBezTo>
                    <a:cubicBezTo>
                      <a:pt x="950" y="1429"/>
                      <a:pt x="1141" y="1057"/>
                      <a:pt x="958" y="819"/>
                    </a:cubicBezTo>
                    <a:cubicBezTo>
                      <a:pt x="909" y="756"/>
                      <a:pt x="852" y="723"/>
                      <a:pt x="793" y="723"/>
                    </a:cubicBezTo>
                    <a:cubicBezTo>
                      <a:pt x="767" y="723"/>
                      <a:pt x="740" y="730"/>
                      <a:pt x="713" y="744"/>
                    </a:cubicBezTo>
                    <a:cubicBezTo>
                      <a:pt x="537" y="834"/>
                      <a:pt x="404" y="1226"/>
                      <a:pt x="502" y="1556"/>
                    </a:cubicBezTo>
                    <a:cubicBezTo>
                      <a:pt x="520" y="1615"/>
                      <a:pt x="549" y="1687"/>
                      <a:pt x="598" y="1755"/>
                    </a:cubicBezTo>
                    <a:cubicBezTo>
                      <a:pt x="594" y="1761"/>
                      <a:pt x="588" y="1767"/>
                      <a:pt x="584" y="1773"/>
                    </a:cubicBezTo>
                    <a:cubicBezTo>
                      <a:pt x="319" y="2097"/>
                      <a:pt x="3" y="2368"/>
                      <a:pt x="0" y="2370"/>
                    </a:cubicBezTo>
                    <a:lnTo>
                      <a:pt x="50" y="2428"/>
                    </a:lnTo>
                    <a:cubicBezTo>
                      <a:pt x="76" y="2406"/>
                      <a:pt x="383" y="2139"/>
                      <a:pt x="648" y="1816"/>
                    </a:cubicBezTo>
                    <a:cubicBezTo>
                      <a:pt x="759" y="1935"/>
                      <a:pt x="942" y="2035"/>
                      <a:pt x="1242" y="2035"/>
                    </a:cubicBezTo>
                    <a:cubicBezTo>
                      <a:pt x="1293" y="2035"/>
                      <a:pt x="1348" y="2032"/>
                      <a:pt x="1406" y="2026"/>
                    </a:cubicBezTo>
                    <a:cubicBezTo>
                      <a:pt x="1997" y="1964"/>
                      <a:pt x="2388" y="1730"/>
                      <a:pt x="2619" y="1468"/>
                    </a:cubicBezTo>
                    <a:cubicBezTo>
                      <a:pt x="2660" y="1581"/>
                      <a:pt x="2720" y="1693"/>
                      <a:pt x="2799" y="1796"/>
                    </a:cubicBezTo>
                    <a:cubicBezTo>
                      <a:pt x="2987" y="2037"/>
                      <a:pt x="3317" y="2264"/>
                      <a:pt x="3893" y="2264"/>
                    </a:cubicBezTo>
                    <a:cubicBezTo>
                      <a:pt x="4233" y="2264"/>
                      <a:pt x="4658" y="2185"/>
                      <a:pt x="5191" y="1984"/>
                    </a:cubicBezTo>
                    <a:cubicBezTo>
                      <a:pt x="5531" y="1855"/>
                      <a:pt x="5995" y="1652"/>
                      <a:pt x="6346" y="1389"/>
                    </a:cubicBezTo>
                    <a:cubicBezTo>
                      <a:pt x="6920" y="2167"/>
                      <a:pt x="7560" y="2332"/>
                      <a:pt x="8000" y="2332"/>
                    </a:cubicBezTo>
                    <a:cubicBezTo>
                      <a:pt x="8202" y="2332"/>
                      <a:pt x="8362" y="2297"/>
                      <a:pt x="8452" y="2271"/>
                    </a:cubicBezTo>
                    <a:cubicBezTo>
                      <a:pt x="8708" y="2199"/>
                      <a:pt x="8903" y="2097"/>
                      <a:pt x="9053" y="1985"/>
                    </a:cubicBezTo>
                    <a:cubicBezTo>
                      <a:pt x="9273" y="2223"/>
                      <a:pt x="9593" y="2350"/>
                      <a:pt x="9978" y="2350"/>
                    </a:cubicBezTo>
                    <a:cubicBezTo>
                      <a:pt x="10057" y="2350"/>
                      <a:pt x="10139" y="2344"/>
                      <a:pt x="10224" y="2333"/>
                    </a:cubicBezTo>
                    <a:lnTo>
                      <a:pt x="10215" y="2258"/>
                    </a:lnTo>
                    <a:cubicBezTo>
                      <a:pt x="10133" y="2268"/>
                      <a:pt x="10054" y="2274"/>
                      <a:pt x="9978" y="2274"/>
                    </a:cubicBezTo>
                    <a:cubicBezTo>
                      <a:pt x="9618" y="2274"/>
                      <a:pt x="9318" y="2156"/>
                      <a:pt x="9113" y="1937"/>
                    </a:cubicBezTo>
                    <a:cubicBezTo>
                      <a:pt x="9448" y="1653"/>
                      <a:pt x="9519" y="1311"/>
                      <a:pt x="9531" y="1139"/>
                    </a:cubicBezTo>
                    <a:cubicBezTo>
                      <a:pt x="9553" y="836"/>
                      <a:pt x="9442" y="559"/>
                      <a:pt x="9268" y="480"/>
                    </a:cubicBezTo>
                    <a:cubicBezTo>
                      <a:pt x="9236" y="466"/>
                      <a:pt x="9204" y="459"/>
                      <a:pt x="9172" y="459"/>
                    </a:cubicBezTo>
                    <a:cubicBezTo>
                      <a:pt x="9103" y="459"/>
                      <a:pt x="9034" y="492"/>
                      <a:pt x="8972" y="556"/>
                    </a:cubicBezTo>
                    <a:cubicBezTo>
                      <a:pt x="8716" y="819"/>
                      <a:pt x="8674" y="1322"/>
                      <a:pt x="8876" y="1726"/>
                    </a:cubicBezTo>
                    <a:cubicBezTo>
                      <a:pt x="8913" y="1799"/>
                      <a:pt x="8955" y="1865"/>
                      <a:pt x="9003" y="1927"/>
                    </a:cubicBezTo>
                    <a:cubicBezTo>
                      <a:pt x="8861" y="2034"/>
                      <a:pt x="8675" y="2129"/>
                      <a:pt x="8430" y="2199"/>
                    </a:cubicBezTo>
                    <a:cubicBezTo>
                      <a:pt x="8344" y="2223"/>
                      <a:pt x="8193" y="2256"/>
                      <a:pt x="8000" y="2256"/>
                    </a:cubicBezTo>
                    <a:cubicBezTo>
                      <a:pt x="7579" y="2256"/>
                      <a:pt x="6961" y="2097"/>
                      <a:pt x="6406" y="1343"/>
                    </a:cubicBezTo>
                    <a:cubicBezTo>
                      <a:pt x="6672" y="1131"/>
                      <a:pt x="6858" y="883"/>
                      <a:pt x="6850" y="607"/>
                    </a:cubicBezTo>
                    <a:cubicBezTo>
                      <a:pt x="6842" y="309"/>
                      <a:pt x="6596" y="97"/>
                      <a:pt x="6373" y="27"/>
                    </a:cubicBezTo>
                    <a:cubicBezTo>
                      <a:pt x="6315" y="9"/>
                      <a:pt x="6260" y="0"/>
                      <a:pt x="62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52"/>
            <p:cNvGrpSpPr/>
            <p:nvPr/>
          </p:nvGrpSpPr>
          <p:grpSpPr>
            <a:xfrm>
              <a:off x="7594471" y="2489358"/>
              <a:ext cx="1173696" cy="2493957"/>
              <a:chOff x="2972056" y="3332930"/>
              <a:chExt cx="714797" cy="1518853"/>
            </a:xfrm>
          </p:grpSpPr>
          <p:grpSp>
            <p:nvGrpSpPr>
              <p:cNvPr id="2219" name="Google Shape;2219;p52"/>
              <p:cNvGrpSpPr/>
              <p:nvPr/>
            </p:nvGrpSpPr>
            <p:grpSpPr>
              <a:xfrm>
                <a:off x="3177977" y="3332930"/>
                <a:ext cx="508876" cy="1121268"/>
                <a:chOff x="3177977" y="3332930"/>
                <a:chExt cx="508876" cy="1121268"/>
              </a:xfrm>
            </p:grpSpPr>
            <p:sp>
              <p:nvSpPr>
                <p:cNvPr id="2220" name="Google Shape;2220;p52"/>
                <p:cNvSpPr/>
                <p:nvPr/>
              </p:nvSpPr>
              <p:spPr>
                <a:xfrm>
                  <a:off x="3212887" y="3332930"/>
                  <a:ext cx="473966" cy="983318"/>
                </a:xfrm>
                <a:custGeom>
                  <a:avLst/>
                  <a:gdLst/>
                  <a:ahLst/>
                  <a:cxnLst/>
                  <a:rect l="l" t="t" r="r" b="b"/>
                  <a:pathLst>
                    <a:path w="17921" h="37180" extrusionOk="0">
                      <a:moveTo>
                        <a:pt x="13011" y="0"/>
                      </a:moveTo>
                      <a:lnTo>
                        <a:pt x="8606" y="10321"/>
                      </a:lnTo>
                      <a:lnTo>
                        <a:pt x="8488" y="10596"/>
                      </a:lnTo>
                      <a:lnTo>
                        <a:pt x="8488" y="10597"/>
                      </a:lnTo>
                      <a:lnTo>
                        <a:pt x="1823" y="26202"/>
                      </a:lnTo>
                      <a:lnTo>
                        <a:pt x="1705" y="26479"/>
                      </a:lnTo>
                      <a:lnTo>
                        <a:pt x="236" y="29916"/>
                      </a:lnTo>
                      <a:cubicBezTo>
                        <a:pt x="52" y="30348"/>
                        <a:pt x="0" y="30822"/>
                        <a:pt x="87" y="31281"/>
                      </a:cubicBezTo>
                      <a:lnTo>
                        <a:pt x="1182" y="37180"/>
                      </a:lnTo>
                      <a:lnTo>
                        <a:pt x="6704" y="34697"/>
                      </a:lnTo>
                      <a:cubicBezTo>
                        <a:pt x="7179" y="34485"/>
                        <a:pt x="7569" y="34120"/>
                        <a:pt x="7818" y="33662"/>
                      </a:cubicBezTo>
                      <a:cubicBezTo>
                        <a:pt x="8415" y="32553"/>
                        <a:pt x="9645" y="30245"/>
                        <a:pt x="11048" y="27422"/>
                      </a:cubicBezTo>
                      <a:cubicBezTo>
                        <a:pt x="11086" y="27348"/>
                        <a:pt x="11122" y="27273"/>
                        <a:pt x="11160" y="27198"/>
                      </a:cubicBezTo>
                      <a:cubicBezTo>
                        <a:pt x="12008" y="25487"/>
                        <a:pt x="12914" y="23597"/>
                        <a:pt x="13777" y="21676"/>
                      </a:cubicBezTo>
                      <a:cubicBezTo>
                        <a:pt x="13809" y="21601"/>
                        <a:pt x="13841" y="21527"/>
                        <a:pt x="13876" y="21455"/>
                      </a:cubicBezTo>
                      <a:cubicBezTo>
                        <a:pt x="16043" y="16608"/>
                        <a:pt x="17921" y="11603"/>
                        <a:pt x="17921" y="8816"/>
                      </a:cubicBezTo>
                      <a:cubicBezTo>
                        <a:pt x="17921" y="8616"/>
                        <a:pt x="17917" y="8418"/>
                        <a:pt x="17906" y="8225"/>
                      </a:cubicBezTo>
                      <a:cubicBezTo>
                        <a:pt x="17904" y="8156"/>
                        <a:pt x="17900" y="8089"/>
                        <a:pt x="17894" y="8023"/>
                      </a:cubicBezTo>
                      <a:cubicBezTo>
                        <a:pt x="17524" y="2051"/>
                        <a:pt x="13011" y="0"/>
                        <a:pt x="130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2"/>
                <p:cNvSpPr/>
                <p:nvPr/>
              </p:nvSpPr>
              <p:spPr>
                <a:xfrm>
                  <a:off x="3177977" y="4290144"/>
                  <a:ext cx="88308" cy="164054"/>
                </a:xfrm>
                <a:custGeom>
                  <a:avLst/>
                  <a:gdLst/>
                  <a:ahLst/>
                  <a:cxnLst/>
                  <a:rect l="l" t="t" r="r" b="b"/>
                  <a:pathLst>
                    <a:path w="3339" h="6203" extrusionOk="0">
                      <a:moveTo>
                        <a:pt x="2110" y="0"/>
                      </a:moveTo>
                      <a:lnTo>
                        <a:pt x="1567" y="1344"/>
                      </a:lnTo>
                      <a:cubicBezTo>
                        <a:pt x="1458" y="1614"/>
                        <a:pt x="1197" y="1779"/>
                        <a:pt x="922" y="1779"/>
                      </a:cubicBezTo>
                      <a:cubicBezTo>
                        <a:pt x="835" y="1779"/>
                        <a:pt x="746" y="1762"/>
                        <a:pt x="661" y="1728"/>
                      </a:cubicBezTo>
                      <a:lnTo>
                        <a:pt x="1" y="5932"/>
                      </a:lnTo>
                      <a:lnTo>
                        <a:pt x="654" y="6203"/>
                      </a:lnTo>
                      <a:lnTo>
                        <a:pt x="3185" y="2748"/>
                      </a:lnTo>
                      <a:lnTo>
                        <a:pt x="3181" y="2747"/>
                      </a:lnTo>
                      <a:cubicBezTo>
                        <a:pt x="2824" y="2602"/>
                        <a:pt x="2652" y="2197"/>
                        <a:pt x="2796" y="1840"/>
                      </a:cubicBezTo>
                      <a:lnTo>
                        <a:pt x="3338" y="496"/>
                      </a:lnTo>
                      <a:lnTo>
                        <a:pt x="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2"/>
                <p:cNvSpPr/>
                <p:nvPr/>
              </p:nvSpPr>
              <p:spPr>
                <a:xfrm>
                  <a:off x="3184403" y="4398605"/>
                  <a:ext cx="25469" cy="53450"/>
                </a:xfrm>
                <a:custGeom>
                  <a:avLst/>
                  <a:gdLst/>
                  <a:ahLst/>
                  <a:cxnLst/>
                  <a:rect l="l" t="t" r="r" b="b"/>
                  <a:pathLst>
                    <a:path w="963" h="2021" extrusionOk="0">
                      <a:moveTo>
                        <a:pt x="788" y="1"/>
                      </a:moveTo>
                      <a:lnTo>
                        <a:pt x="0" y="1950"/>
                      </a:lnTo>
                      <a:lnTo>
                        <a:pt x="174" y="2021"/>
                      </a:lnTo>
                      <a:lnTo>
                        <a:pt x="962" y="71"/>
                      </a:lnTo>
                      <a:lnTo>
                        <a:pt x="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3" name="Google Shape;2223;p52"/>
                <p:cNvGrpSpPr/>
                <p:nvPr/>
              </p:nvGrpSpPr>
              <p:grpSpPr>
                <a:xfrm>
                  <a:off x="3241821" y="3391114"/>
                  <a:ext cx="444662" cy="926086"/>
                  <a:chOff x="3241821" y="3391114"/>
                  <a:chExt cx="444662" cy="926086"/>
                </a:xfrm>
              </p:grpSpPr>
              <p:sp>
                <p:nvSpPr>
                  <p:cNvPr id="2224" name="Google Shape;2224;p52"/>
                  <p:cNvSpPr/>
                  <p:nvPr/>
                </p:nvSpPr>
                <p:spPr>
                  <a:xfrm>
                    <a:off x="3241821" y="3391114"/>
                    <a:ext cx="388144" cy="926086"/>
                  </a:xfrm>
                  <a:custGeom>
                    <a:avLst/>
                    <a:gdLst/>
                    <a:ahLst/>
                    <a:cxnLst/>
                    <a:rect l="l" t="t" r="r" b="b"/>
                    <a:pathLst>
                      <a:path w="14676" h="35016" extrusionOk="0">
                        <a:moveTo>
                          <a:pt x="14504" y="1"/>
                        </a:moveTo>
                        <a:cubicBezTo>
                          <a:pt x="8773" y="13285"/>
                          <a:pt x="88" y="34730"/>
                          <a:pt x="1" y="34945"/>
                        </a:cubicBezTo>
                        <a:lnTo>
                          <a:pt x="174" y="35015"/>
                        </a:lnTo>
                        <a:cubicBezTo>
                          <a:pt x="261" y="34799"/>
                          <a:pt x="8946" y="13356"/>
                          <a:pt x="14675" y="75"/>
                        </a:cubicBezTo>
                        <a:lnTo>
                          <a:pt x="145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2"/>
                  <p:cNvSpPr/>
                  <p:nvPr/>
                </p:nvSpPr>
                <p:spPr>
                  <a:xfrm>
                    <a:off x="3437347" y="3605868"/>
                    <a:ext cx="45966" cy="127212"/>
                  </a:xfrm>
                  <a:custGeom>
                    <a:avLst/>
                    <a:gdLst/>
                    <a:ahLst/>
                    <a:cxnLst/>
                    <a:rect l="l" t="t" r="r" b="b"/>
                    <a:pathLst>
                      <a:path w="1738" h="4810" extrusionOk="0">
                        <a:moveTo>
                          <a:pt x="119" y="1"/>
                        </a:moveTo>
                        <a:lnTo>
                          <a:pt x="1" y="276"/>
                        </a:lnTo>
                        <a:lnTo>
                          <a:pt x="1" y="278"/>
                        </a:lnTo>
                        <a:lnTo>
                          <a:pt x="1548" y="4810"/>
                        </a:lnTo>
                        <a:lnTo>
                          <a:pt x="1737" y="4745"/>
                        </a:lnTo>
                        <a:lnTo>
                          <a:pt x="1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2"/>
                  <p:cNvSpPr/>
                  <p:nvPr/>
                </p:nvSpPr>
                <p:spPr>
                  <a:xfrm>
                    <a:off x="3257980" y="4025881"/>
                    <a:ext cx="48743" cy="135332"/>
                  </a:xfrm>
                  <a:custGeom>
                    <a:avLst/>
                    <a:gdLst/>
                    <a:ahLst/>
                    <a:cxnLst/>
                    <a:rect l="l" t="t" r="r" b="b"/>
                    <a:pathLst>
                      <a:path w="1843" h="5117" extrusionOk="0">
                        <a:moveTo>
                          <a:pt x="118" y="1"/>
                        </a:moveTo>
                        <a:lnTo>
                          <a:pt x="0" y="278"/>
                        </a:lnTo>
                        <a:lnTo>
                          <a:pt x="1653" y="5117"/>
                        </a:lnTo>
                        <a:lnTo>
                          <a:pt x="1843" y="5052"/>
                        </a:lnTo>
                        <a:lnTo>
                          <a:pt x="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2"/>
                  <p:cNvSpPr/>
                  <p:nvPr/>
                </p:nvSpPr>
                <p:spPr>
                  <a:xfrm>
                    <a:off x="3398708" y="3900361"/>
                    <a:ext cx="181165" cy="37053"/>
                  </a:xfrm>
                  <a:custGeom>
                    <a:avLst/>
                    <a:gdLst/>
                    <a:ahLst/>
                    <a:cxnLst/>
                    <a:rect l="l" t="t" r="r" b="b"/>
                    <a:pathLst>
                      <a:path w="6850" h="1401" extrusionOk="0">
                        <a:moveTo>
                          <a:pt x="6850" y="1"/>
                        </a:moveTo>
                        <a:lnTo>
                          <a:pt x="1" y="1202"/>
                        </a:lnTo>
                        <a:lnTo>
                          <a:pt x="37" y="1400"/>
                        </a:lnTo>
                        <a:lnTo>
                          <a:pt x="6751" y="221"/>
                        </a:lnTo>
                        <a:cubicBezTo>
                          <a:pt x="6783" y="147"/>
                          <a:pt x="6815" y="72"/>
                          <a:pt x="6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2"/>
                  <p:cNvSpPr/>
                  <p:nvPr/>
                </p:nvSpPr>
                <p:spPr>
                  <a:xfrm>
                    <a:off x="3338830" y="4052222"/>
                    <a:ext cx="169238" cy="35651"/>
                  </a:xfrm>
                  <a:custGeom>
                    <a:avLst/>
                    <a:gdLst/>
                    <a:ahLst/>
                    <a:cxnLst/>
                    <a:rect l="l" t="t" r="r" b="b"/>
                    <a:pathLst>
                      <a:path w="6399" h="1348" extrusionOk="0">
                        <a:moveTo>
                          <a:pt x="6398" y="1"/>
                        </a:moveTo>
                        <a:lnTo>
                          <a:pt x="1" y="1148"/>
                        </a:lnTo>
                        <a:lnTo>
                          <a:pt x="35" y="1347"/>
                        </a:lnTo>
                        <a:lnTo>
                          <a:pt x="6286" y="225"/>
                        </a:lnTo>
                        <a:cubicBezTo>
                          <a:pt x="6324" y="151"/>
                          <a:pt x="6360" y="76"/>
                          <a:pt x="6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2"/>
                  <p:cNvSpPr/>
                  <p:nvPr/>
                </p:nvSpPr>
                <p:spPr>
                  <a:xfrm>
                    <a:off x="3550331" y="3545092"/>
                    <a:ext cx="136152" cy="29119"/>
                  </a:xfrm>
                  <a:custGeom>
                    <a:avLst/>
                    <a:gdLst/>
                    <a:ahLst/>
                    <a:cxnLst/>
                    <a:rect l="l" t="t" r="r" b="b"/>
                    <a:pathLst>
                      <a:path w="5148" h="1101" extrusionOk="0">
                        <a:moveTo>
                          <a:pt x="5136" y="1"/>
                        </a:moveTo>
                        <a:lnTo>
                          <a:pt x="0" y="904"/>
                        </a:lnTo>
                        <a:lnTo>
                          <a:pt x="36" y="1100"/>
                        </a:lnTo>
                        <a:lnTo>
                          <a:pt x="5147" y="203"/>
                        </a:lnTo>
                        <a:cubicBezTo>
                          <a:pt x="5145" y="135"/>
                          <a:pt x="5141" y="67"/>
                          <a:pt x="5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30" name="Google Shape;2230;p52"/>
              <p:cNvGrpSpPr/>
              <p:nvPr/>
            </p:nvGrpSpPr>
            <p:grpSpPr>
              <a:xfrm>
                <a:off x="2972056" y="4461339"/>
                <a:ext cx="423081" cy="390444"/>
                <a:chOff x="2972056" y="4461339"/>
                <a:chExt cx="423081" cy="390444"/>
              </a:xfrm>
            </p:grpSpPr>
            <p:sp>
              <p:nvSpPr>
                <p:cNvPr id="2231" name="Google Shape;2231;p52"/>
                <p:cNvSpPr/>
                <p:nvPr/>
              </p:nvSpPr>
              <p:spPr>
                <a:xfrm>
                  <a:off x="2972056" y="4490484"/>
                  <a:ext cx="423081" cy="361299"/>
                </a:xfrm>
                <a:custGeom>
                  <a:avLst/>
                  <a:gdLst/>
                  <a:ahLst/>
                  <a:cxnLst/>
                  <a:rect l="l" t="t" r="r" b="b"/>
                  <a:pathLst>
                    <a:path w="15997" h="13661" extrusionOk="0">
                      <a:moveTo>
                        <a:pt x="7999" y="1"/>
                      </a:moveTo>
                      <a:cubicBezTo>
                        <a:pt x="7611" y="1"/>
                        <a:pt x="7222" y="193"/>
                        <a:pt x="7000" y="577"/>
                      </a:cubicBezTo>
                      <a:lnTo>
                        <a:pt x="3723" y="6254"/>
                      </a:lnTo>
                      <a:lnTo>
                        <a:pt x="445" y="11930"/>
                      </a:lnTo>
                      <a:cubicBezTo>
                        <a:pt x="1" y="12699"/>
                        <a:pt x="556" y="13661"/>
                        <a:pt x="1444" y="13661"/>
                      </a:cubicBezTo>
                      <a:lnTo>
                        <a:pt x="14554" y="13661"/>
                      </a:lnTo>
                      <a:cubicBezTo>
                        <a:pt x="15442" y="13661"/>
                        <a:pt x="15997" y="12699"/>
                        <a:pt x="15553" y="11930"/>
                      </a:cubicBezTo>
                      <a:lnTo>
                        <a:pt x="12275" y="6254"/>
                      </a:lnTo>
                      <a:lnTo>
                        <a:pt x="8998" y="577"/>
                      </a:lnTo>
                      <a:cubicBezTo>
                        <a:pt x="8776" y="193"/>
                        <a:pt x="8388" y="1"/>
                        <a:pt x="7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52"/>
                <p:cNvSpPr/>
                <p:nvPr/>
              </p:nvSpPr>
              <p:spPr>
                <a:xfrm>
                  <a:off x="3111884" y="4472473"/>
                  <a:ext cx="144853" cy="136178"/>
                </a:xfrm>
                <a:custGeom>
                  <a:avLst/>
                  <a:gdLst/>
                  <a:ahLst/>
                  <a:cxnLst/>
                  <a:rect l="l" t="t" r="r" b="b"/>
                  <a:pathLst>
                    <a:path w="5477" h="5149" extrusionOk="0">
                      <a:moveTo>
                        <a:pt x="0" y="1"/>
                      </a:moveTo>
                      <a:lnTo>
                        <a:pt x="0" y="5149"/>
                      </a:lnTo>
                      <a:lnTo>
                        <a:pt x="5476" y="5149"/>
                      </a:lnTo>
                      <a:lnTo>
                        <a:pt x="54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2"/>
                <p:cNvSpPr/>
                <p:nvPr/>
              </p:nvSpPr>
              <p:spPr>
                <a:xfrm>
                  <a:off x="3095328" y="4461339"/>
                  <a:ext cx="178759" cy="31102"/>
                </a:xfrm>
                <a:custGeom>
                  <a:avLst/>
                  <a:gdLst/>
                  <a:ahLst/>
                  <a:cxnLst/>
                  <a:rect l="l" t="t" r="r" b="b"/>
                  <a:pathLst>
                    <a:path w="6759" h="1176" extrusionOk="0">
                      <a:moveTo>
                        <a:pt x="588" y="0"/>
                      </a:moveTo>
                      <a:cubicBezTo>
                        <a:pt x="263" y="0"/>
                        <a:pt x="1" y="263"/>
                        <a:pt x="1" y="588"/>
                      </a:cubicBezTo>
                      <a:cubicBezTo>
                        <a:pt x="1" y="912"/>
                        <a:pt x="263" y="1176"/>
                        <a:pt x="588" y="1176"/>
                      </a:cubicBezTo>
                      <a:lnTo>
                        <a:pt x="6170" y="1176"/>
                      </a:lnTo>
                      <a:cubicBezTo>
                        <a:pt x="6495" y="1176"/>
                        <a:pt x="6758" y="912"/>
                        <a:pt x="6758" y="588"/>
                      </a:cubicBezTo>
                      <a:cubicBezTo>
                        <a:pt x="6758" y="263"/>
                        <a:pt x="6495" y="0"/>
                        <a:pt x="6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2"/>
                <p:cNvSpPr/>
                <p:nvPr/>
              </p:nvSpPr>
              <p:spPr>
                <a:xfrm>
                  <a:off x="3105749" y="4516085"/>
                  <a:ext cx="157865" cy="27479"/>
                </a:xfrm>
                <a:custGeom>
                  <a:avLst/>
                  <a:gdLst/>
                  <a:ahLst/>
                  <a:cxnLst/>
                  <a:rect l="l" t="t" r="r" b="b"/>
                  <a:pathLst>
                    <a:path w="5969" h="1039" extrusionOk="0">
                      <a:moveTo>
                        <a:pt x="520" y="0"/>
                      </a:moveTo>
                      <a:cubicBezTo>
                        <a:pt x="233" y="0"/>
                        <a:pt x="1" y="233"/>
                        <a:pt x="1" y="519"/>
                      </a:cubicBezTo>
                      <a:cubicBezTo>
                        <a:pt x="1" y="807"/>
                        <a:pt x="233" y="1039"/>
                        <a:pt x="520" y="1039"/>
                      </a:cubicBezTo>
                      <a:lnTo>
                        <a:pt x="5450" y="1039"/>
                      </a:lnTo>
                      <a:cubicBezTo>
                        <a:pt x="5736" y="1039"/>
                        <a:pt x="5969" y="807"/>
                        <a:pt x="5969" y="519"/>
                      </a:cubicBezTo>
                      <a:cubicBezTo>
                        <a:pt x="5969" y="233"/>
                        <a:pt x="5736" y="0"/>
                        <a:pt x="5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2"/>
                <p:cNvSpPr/>
                <p:nvPr/>
              </p:nvSpPr>
              <p:spPr>
                <a:xfrm>
                  <a:off x="3071182" y="4585695"/>
                  <a:ext cx="222794" cy="266088"/>
                </a:xfrm>
                <a:custGeom>
                  <a:avLst/>
                  <a:gdLst/>
                  <a:ahLst/>
                  <a:cxnLst/>
                  <a:rect l="l" t="t" r="r" b="b"/>
                  <a:pathLst>
                    <a:path w="8424" h="10061" extrusionOk="0">
                      <a:moveTo>
                        <a:pt x="2768" y="1"/>
                      </a:moveTo>
                      <a:lnTo>
                        <a:pt x="1959" y="2654"/>
                      </a:lnTo>
                      <a:lnTo>
                        <a:pt x="235" y="8329"/>
                      </a:lnTo>
                      <a:cubicBezTo>
                        <a:pt x="0" y="9099"/>
                        <a:pt x="292" y="10061"/>
                        <a:pt x="759" y="10061"/>
                      </a:cubicBezTo>
                      <a:lnTo>
                        <a:pt x="7664" y="10061"/>
                      </a:lnTo>
                      <a:cubicBezTo>
                        <a:pt x="8131" y="10061"/>
                        <a:pt x="8423" y="9099"/>
                        <a:pt x="8189" y="8329"/>
                      </a:cubicBezTo>
                      <a:lnTo>
                        <a:pt x="6464" y="2654"/>
                      </a:lnTo>
                      <a:lnTo>
                        <a:pt x="56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E4DA"/>
        </a:solidFill>
        <a:effectLst/>
      </p:bgPr>
    </p:bg>
    <p:spTree>
      <p:nvGrpSpPr>
        <p:cNvPr id="1" name="">
          <a:extLst>
            <a:ext uri="{FF2B5EF4-FFF2-40B4-BE49-F238E27FC236}">
              <a16:creationId xmlns:a16="http://schemas.microsoft.com/office/drawing/2014/main" xmlns="" id="{FBC011FE-E1C0-B0D0-CD9F-01FE271C018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xmlns="" id="{B3CCC60A-B594-98D9-4B32-CC4C0D070FFB}"/>
              </a:ext>
            </a:extLst>
          </p:cNvPr>
          <p:cNvGrpSpPr/>
          <p:nvPr/>
        </p:nvGrpSpPr>
        <p:grpSpPr>
          <a:xfrm>
            <a:off x="5624286" y="1764394"/>
            <a:ext cx="3160099" cy="2795814"/>
            <a:chOff x="4354285" y="1710871"/>
            <a:chExt cx="3160099" cy="2795814"/>
          </a:xfrm>
        </p:grpSpPr>
        <p:pic>
          <p:nvPicPr>
            <p:cNvPr id="4" name="Picture 3">
              <a:extLst>
                <a:ext uri="{FF2B5EF4-FFF2-40B4-BE49-F238E27FC236}">
                  <a16:creationId xmlns:a16="http://schemas.microsoft.com/office/drawing/2014/main" xmlns="" id="{3FFC6B2F-35C0-CCC9-6AF7-7300C6E0ED42}"/>
                </a:ext>
              </a:extLst>
            </p:cNvPr>
            <p:cNvPicPr>
              <a:picLocks noChangeAspect="1"/>
            </p:cNvPicPr>
            <p:nvPr/>
          </p:nvPicPr>
          <p:blipFill>
            <a:blip r:embed="rId2"/>
            <a:srcRect l="5285" r="3493" b="6099"/>
            <a:stretch/>
          </p:blipFill>
          <p:spPr>
            <a:xfrm>
              <a:off x="4354285" y="2210706"/>
              <a:ext cx="3160099" cy="22959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Freeform 6">
              <a:extLst>
                <a:ext uri="{FF2B5EF4-FFF2-40B4-BE49-F238E27FC236}">
                  <a16:creationId xmlns:a16="http://schemas.microsoft.com/office/drawing/2014/main" xmlns="" id="{6D542996-2E9E-C060-25DA-EEC1C62C0B4F}"/>
                </a:ext>
              </a:extLst>
            </p:cNvPr>
            <p:cNvSpPr/>
            <p:nvPr/>
          </p:nvSpPr>
          <p:spPr>
            <a:xfrm>
              <a:off x="5721351" y="1710871"/>
              <a:ext cx="662214" cy="662214"/>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sp>
        <p:nvSpPr>
          <p:cNvPr id="11" name="Rectangle: Rounded Corners 10">
            <a:extLst>
              <a:ext uri="{FF2B5EF4-FFF2-40B4-BE49-F238E27FC236}">
                <a16:creationId xmlns:a16="http://schemas.microsoft.com/office/drawing/2014/main" xmlns="" id="{6D08048B-72E9-2935-3E43-A00311843A4C}"/>
              </a:ext>
            </a:extLst>
          </p:cNvPr>
          <p:cNvSpPr/>
          <p:nvPr/>
        </p:nvSpPr>
        <p:spPr>
          <a:xfrm>
            <a:off x="217717" y="442685"/>
            <a:ext cx="3585028" cy="878115"/>
          </a:xfrm>
          <a:prstGeom prst="roundRect">
            <a:avLst/>
          </a:prstGeom>
          <a:solidFill>
            <a:srgbClr val="FFFFFF"/>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a:solidFill>
                  <a:srgbClr val="000000"/>
                </a:solidFill>
              </a:rPr>
              <a:t>Lập kế hoạch kinh doanh </a:t>
            </a:r>
          </a:p>
        </p:txBody>
      </p:sp>
      <p:sp>
        <p:nvSpPr>
          <p:cNvPr id="14" name="Freeform 4">
            <a:extLst>
              <a:ext uri="{FF2B5EF4-FFF2-40B4-BE49-F238E27FC236}">
                <a16:creationId xmlns:a16="http://schemas.microsoft.com/office/drawing/2014/main" xmlns="" id="{56E00DCB-79E1-8869-E96B-2F0226258B28}"/>
              </a:ext>
            </a:extLst>
          </p:cNvPr>
          <p:cNvSpPr/>
          <p:nvPr/>
        </p:nvSpPr>
        <p:spPr>
          <a:xfrm rot="16200000">
            <a:off x="4241597" y="550219"/>
            <a:ext cx="382317" cy="588164"/>
          </a:xfrm>
          <a:custGeom>
            <a:avLst/>
            <a:gdLst/>
            <a:ahLst/>
            <a:cxnLst/>
            <a:rect l="l" t="t" r="r" b="b"/>
            <a:pathLst>
              <a:path w="1593550" h="4114800">
                <a:moveTo>
                  <a:pt x="0" y="0"/>
                </a:moveTo>
                <a:lnTo>
                  <a:pt x="1593550" y="0"/>
                </a:lnTo>
                <a:lnTo>
                  <a:pt x="1593550"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Rectangle: Rounded Corners 14">
            <a:extLst>
              <a:ext uri="{FF2B5EF4-FFF2-40B4-BE49-F238E27FC236}">
                <a16:creationId xmlns:a16="http://schemas.microsoft.com/office/drawing/2014/main" xmlns="" id="{8CAA5B42-3ACA-1289-5AF3-C4313252133A}"/>
              </a:ext>
            </a:extLst>
          </p:cNvPr>
          <p:cNvSpPr/>
          <p:nvPr/>
        </p:nvSpPr>
        <p:spPr>
          <a:xfrm>
            <a:off x="5062766" y="442685"/>
            <a:ext cx="3585028" cy="878115"/>
          </a:xfrm>
          <a:prstGeom prst="roundRect">
            <a:avLst/>
          </a:prstGeom>
          <a:solidFill>
            <a:srgbClr val="FFFFFF"/>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a:solidFill>
                  <a:srgbClr val="000000"/>
                </a:solidFill>
              </a:rPr>
              <a:t>Là điều cần thiết </a:t>
            </a:r>
          </a:p>
        </p:txBody>
      </p:sp>
      <p:sp>
        <p:nvSpPr>
          <p:cNvPr id="16" name="Rectangle: Rounded Corners 15">
            <a:extLst>
              <a:ext uri="{FF2B5EF4-FFF2-40B4-BE49-F238E27FC236}">
                <a16:creationId xmlns:a16="http://schemas.microsoft.com/office/drawing/2014/main" xmlns="" id="{4316F29E-5741-AF0F-DE9B-9FD167B6E0FF}"/>
              </a:ext>
            </a:extLst>
          </p:cNvPr>
          <p:cNvSpPr/>
          <p:nvPr/>
        </p:nvSpPr>
        <p:spPr>
          <a:xfrm>
            <a:off x="217717" y="1574800"/>
            <a:ext cx="4913082" cy="3374571"/>
          </a:xfrm>
          <a:prstGeom prst="roundRect">
            <a:avLst>
              <a:gd name="adj" fmla="val 6263"/>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buFont typeface="Arial" panose="020B0604020202020204" pitchFamily="34" charset="0"/>
              <a:buChar char="•"/>
            </a:pPr>
            <a:r>
              <a:rPr lang="en-US" sz="2000">
                <a:solidFill>
                  <a:srgbClr val="000000"/>
                </a:solidFill>
              </a:rPr>
              <a:t>Yếu tố quyết định sự thành bại của doanh nghiệp.</a:t>
            </a:r>
          </a:p>
          <a:p>
            <a:pPr marL="342900" indent="-342900" algn="just">
              <a:lnSpc>
                <a:spcPct val="150000"/>
              </a:lnSpc>
              <a:buFont typeface="Arial" panose="020B0604020202020204" pitchFamily="34" charset="0"/>
              <a:buChar char="•"/>
            </a:pPr>
            <a:r>
              <a:rPr lang="en-US" sz="2000">
                <a:solidFill>
                  <a:srgbClr val="000000"/>
                </a:solidFill>
              </a:rPr>
              <a:t>Xác định hướng đi, phân tích thị trường, quản lí nguồn tài nguyên, thu hút vốn đầu tư. </a:t>
            </a:r>
          </a:p>
          <a:p>
            <a:pPr algn="just">
              <a:lnSpc>
                <a:spcPct val="150000"/>
              </a:lnSpc>
            </a:pPr>
            <a:r>
              <a:rPr lang="en-US" sz="2000" b="1" i="1">
                <a:solidFill>
                  <a:srgbClr val="C00000"/>
                </a:solidFill>
                <a:sym typeface="Wingdings" panose="05000000000000000000" pitchFamily="2" charset="2"/>
              </a:rPr>
              <a:t> Cơ sở để doanh nghiệp phát triển và thành công. </a:t>
            </a:r>
            <a:endParaRPr lang="en-US" sz="2000" b="1" i="1">
              <a:solidFill>
                <a:srgbClr val="C00000"/>
              </a:solidFill>
            </a:endParaRPr>
          </a:p>
        </p:txBody>
      </p:sp>
    </p:spTree>
    <p:extLst>
      <p:ext uri="{BB962C8B-B14F-4D97-AF65-F5344CB8AC3E}">
        <p14:creationId xmlns:p14="http://schemas.microsoft.com/office/powerpoint/2010/main" xmlns="" val="30196994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2"/>
        <p:cNvGrpSpPr/>
        <p:nvPr/>
      </p:nvGrpSpPr>
      <p:grpSpPr>
        <a:xfrm>
          <a:off x="0" y="0"/>
          <a:ext cx="0" cy="0"/>
          <a:chOff x="0" y="0"/>
          <a:chExt cx="0" cy="0"/>
        </a:xfrm>
      </p:grpSpPr>
      <p:pic>
        <p:nvPicPr>
          <p:cNvPr id="1026" name="Picture 2" descr="9 Bước lập kế hoạch kinh doanh chi tiết và hiệu quả 2024">
            <a:extLst>
              <a:ext uri="{FF2B5EF4-FFF2-40B4-BE49-F238E27FC236}">
                <a16:creationId xmlns:a16="http://schemas.microsoft.com/office/drawing/2014/main" xmlns="" id="{823E525D-D4E8-F053-FCB3-E9C6DE0DC2C8}"/>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9592" y="-2626178"/>
            <a:ext cx="9403183" cy="493667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a:extLst>
              <a:ext uri="{FF2B5EF4-FFF2-40B4-BE49-F238E27FC236}">
                <a16:creationId xmlns:a16="http://schemas.microsoft.com/office/drawing/2014/main" xmlns="" id="{B5B4F6F5-1725-2290-B871-D6DE62BE3D01}"/>
              </a:ext>
            </a:extLst>
          </p:cNvPr>
          <p:cNvSpPr/>
          <p:nvPr/>
        </p:nvSpPr>
        <p:spPr>
          <a:xfrm>
            <a:off x="-199054" y="1886857"/>
            <a:ext cx="9542106" cy="3345542"/>
          </a:xfrm>
          <a:prstGeom prst="rect">
            <a:avLst/>
          </a:prstGeom>
          <a:solidFill>
            <a:srgbClr val="1905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36EB561C-E03C-DAD2-D147-80367C06D570}"/>
              </a:ext>
            </a:extLst>
          </p:cNvPr>
          <p:cNvSpPr txBox="1"/>
          <p:nvPr/>
        </p:nvSpPr>
        <p:spPr>
          <a:xfrm>
            <a:off x="473528" y="1948356"/>
            <a:ext cx="8196942"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chemeClr val="tx2"/>
                </a:solidFill>
                <a:effectLst/>
                <a:uLnTx/>
                <a:uFillTx/>
                <a:latin typeface="Arial"/>
                <a:ea typeface="+mn-ea"/>
                <a:cs typeface="+mn-cs"/>
                <a:sym typeface="Arial"/>
              </a:rPr>
              <a:t>CHỦ ĐỀ 4: LẬP KẾ HOẠCH KINH DOANH</a:t>
            </a:r>
          </a:p>
        </p:txBody>
      </p:sp>
      <p:grpSp>
        <p:nvGrpSpPr>
          <p:cNvPr id="52" name="Group 51">
            <a:extLst>
              <a:ext uri="{FF2B5EF4-FFF2-40B4-BE49-F238E27FC236}">
                <a16:creationId xmlns:a16="http://schemas.microsoft.com/office/drawing/2014/main" xmlns="" id="{A9E00353-14AE-C003-9804-C6ACBD4A9BEC}"/>
              </a:ext>
            </a:extLst>
          </p:cNvPr>
          <p:cNvGrpSpPr/>
          <p:nvPr/>
        </p:nvGrpSpPr>
        <p:grpSpPr>
          <a:xfrm>
            <a:off x="716642" y="2822999"/>
            <a:ext cx="7710714" cy="1705033"/>
            <a:chOff x="716640" y="2618579"/>
            <a:chExt cx="7710714" cy="1705033"/>
          </a:xfrm>
        </p:grpSpPr>
        <p:sp>
          <p:nvSpPr>
            <p:cNvPr id="20" name="Rectangle: Rounded Corners 19">
              <a:extLst>
                <a:ext uri="{FF2B5EF4-FFF2-40B4-BE49-F238E27FC236}">
                  <a16:creationId xmlns:a16="http://schemas.microsoft.com/office/drawing/2014/main" xmlns="" id="{AF0DB4DD-4A35-42A5-C2A9-0B92AD0EA143}"/>
                </a:ext>
              </a:extLst>
            </p:cNvPr>
            <p:cNvSpPr/>
            <p:nvPr/>
          </p:nvSpPr>
          <p:spPr>
            <a:xfrm>
              <a:off x="3448955" y="2618579"/>
              <a:ext cx="2246085" cy="768578"/>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rPr>
                <a:t>BÀI 5</a:t>
              </a:r>
            </a:p>
          </p:txBody>
        </p:sp>
        <p:sp>
          <p:nvSpPr>
            <p:cNvPr id="51" name="TextBox 50">
              <a:extLst>
                <a:ext uri="{FF2B5EF4-FFF2-40B4-BE49-F238E27FC236}">
                  <a16:creationId xmlns:a16="http://schemas.microsoft.com/office/drawing/2014/main" xmlns="" id="{0BDE32A6-6718-7069-1A27-FF45EE5F387B}"/>
                </a:ext>
              </a:extLst>
            </p:cNvPr>
            <p:cNvSpPr txBox="1"/>
            <p:nvPr/>
          </p:nvSpPr>
          <p:spPr>
            <a:xfrm>
              <a:off x="716640" y="3422019"/>
              <a:ext cx="7710714" cy="901593"/>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4000" b="1" i="0" u="none" strike="noStrike" kern="0" cap="none" spc="0" normalizeH="0" baseline="0" noProof="0">
                  <a:ln>
                    <a:noFill/>
                  </a:ln>
                  <a:solidFill>
                    <a:schemeClr val="tx2"/>
                  </a:solidFill>
                  <a:effectLst/>
                  <a:uLnTx/>
                  <a:uFillTx/>
                  <a:latin typeface="Arial"/>
                  <a:cs typeface="Arial"/>
                  <a:sym typeface="Arial"/>
                </a:rPr>
                <a:t>LẬP KẾ HOẠCH KINH DOANH</a:t>
              </a:r>
            </a:p>
          </p:txBody>
        </p:sp>
      </p:grpSp>
    </p:spTree>
    <p:extLst>
      <p:ext uri="{BB962C8B-B14F-4D97-AF65-F5344CB8AC3E}">
        <p14:creationId xmlns:p14="http://schemas.microsoft.com/office/powerpoint/2010/main" xmlns="" val="269737595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5" name="Group 4">
            <a:extLst>
              <a:ext uri="{FF2B5EF4-FFF2-40B4-BE49-F238E27FC236}">
                <a16:creationId xmlns:a16="http://schemas.microsoft.com/office/drawing/2014/main" xmlns="" id="{F4CC25E6-A76D-F756-4C3B-632EF17E7555}"/>
              </a:ext>
            </a:extLst>
          </p:cNvPr>
          <p:cNvGrpSpPr/>
          <p:nvPr/>
        </p:nvGrpSpPr>
        <p:grpSpPr>
          <a:xfrm>
            <a:off x="-165286" y="673955"/>
            <a:ext cx="3461300" cy="3339407"/>
            <a:chOff x="563622" y="517859"/>
            <a:chExt cx="3790299" cy="3656820"/>
          </a:xfrm>
        </p:grpSpPr>
        <p:sp>
          <p:nvSpPr>
            <p:cNvPr id="4" name="Oval 3">
              <a:extLst>
                <a:ext uri="{FF2B5EF4-FFF2-40B4-BE49-F238E27FC236}">
                  <a16:creationId xmlns:a16="http://schemas.microsoft.com/office/drawing/2014/main" xmlns="" id="{DDCB3F37-E2B7-320B-4C3A-F1EFCA87308F}"/>
                </a:ext>
              </a:extLst>
            </p:cNvPr>
            <p:cNvSpPr/>
            <p:nvPr/>
          </p:nvSpPr>
          <p:spPr>
            <a:xfrm>
              <a:off x="563622" y="517859"/>
              <a:ext cx="3656820" cy="3656820"/>
            </a:xfrm>
            <a:prstGeom prst="ellipse">
              <a:avLst/>
            </a:prstGeom>
            <a:noFill/>
            <a:ln w="19050">
              <a:solidFill>
                <a:schemeClr val="bg2">
                  <a:lumMod val="50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oogle Shape;2456;p55">
              <a:extLst>
                <a:ext uri="{FF2B5EF4-FFF2-40B4-BE49-F238E27FC236}">
                  <a16:creationId xmlns:a16="http://schemas.microsoft.com/office/drawing/2014/main" xmlns="" id="{723B8D23-7626-E66C-EE54-24749AE86DDC}"/>
                </a:ext>
              </a:extLst>
            </p:cNvPr>
            <p:cNvPicPr preferRelativeResize="0">
              <a:picLocks/>
            </p:cNvPicPr>
            <p:nvPr/>
          </p:nvPicPr>
          <p:blipFill rotWithShape="1">
            <a:blip r:embed="rId3">
              <a:alphaModFix/>
            </a:blip>
            <a:srcRect l="15219" t="1279" r="25963" b="14325"/>
            <a:stretch/>
          </p:blipFill>
          <p:spPr>
            <a:xfrm>
              <a:off x="644863" y="627551"/>
              <a:ext cx="3709058" cy="3547128"/>
            </a:xfrm>
            <a:prstGeom prst="ellipse">
              <a:avLst/>
            </a:prstGeom>
            <a:solidFill>
              <a:schemeClr val="lt2"/>
            </a:solidFill>
            <a:ln>
              <a:noFill/>
            </a:ln>
          </p:spPr>
        </p:pic>
      </p:grpSp>
      <p:sp>
        <p:nvSpPr>
          <p:cNvPr id="6" name="TextBox 5">
            <a:extLst>
              <a:ext uri="{FF2B5EF4-FFF2-40B4-BE49-F238E27FC236}">
                <a16:creationId xmlns:a16="http://schemas.microsoft.com/office/drawing/2014/main" xmlns="" id="{9921D2BF-C4A0-B8F4-98A3-EE644716C1C4}"/>
              </a:ext>
            </a:extLst>
          </p:cNvPr>
          <p:cNvSpPr txBox="1"/>
          <p:nvPr/>
        </p:nvSpPr>
        <p:spPr>
          <a:xfrm>
            <a:off x="3106057" y="526013"/>
            <a:ext cx="6037943" cy="600164"/>
          </a:xfrm>
          <a:prstGeom prst="rect">
            <a:avLst/>
          </a:prstGeom>
          <a:noFill/>
        </p:spPr>
        <p:txBody>
          <a:bodyPr wrap="square" rtlCol="0">
            <a:spAutoFit/>
          </a:bodyPr>
          <a:lstStyle/>
          <a:p>
            <a:pPr algn="ctr"/>
            <a:r>
              <a:rPr lang="en-US" sz="3300" b="1">
                <a:solidFill>
                  <a:schemeClr val="bg2">
                    <a:lumMod val="25000"/>
                  </a:schemeClr>
                </a:solidFill>
              </a:rPr>
              <a:t>NỘI DUNG BÀI HỌC </a:t>
            </a:r>
          </a:p>
        </p:txBody>
      </p:sp>
      <p:grpSp>
        <p:nvGrpSpPr>
          <p:cNvPr id="11" name="Group 10">
            <a:extLst>
              <a:ext uri="{FF2B5EF4-FFF2-40B4-BE49-F238E27FC236}">
                <a16:creationId xmlns:a16="http://schemas.microsoft.com/office/drawing/2014/main" xmlns="" id="{97D0B363-470F-C7ED-6086-32478D59192A}"/>
              </a:ext>
            </a:extLst>
          </p:cNvPr>
          <p:cNvGrpSpPr/>
          <p:nvPr/>
        </p:nvGrpSpPr>
        <p:grpSpPr>
          <a:xfrm>
            <a:off x="3415797" y="1553025"/>
            <a:ext cx="5338771" cy="1045223"/>
            <a:chOff x="3571784" y="1176634"/>
            <a:chExt cx="5338771" cy="1045223"/>
          </a:xfrm>
        </p:grpSpPr>
        <p:sp>
          <p:nvSpPr>
            <p:cNvPr id="9" name="TextBox 8">
              <a:extLst>
                <a:ext uri="{FF2B5EF4-FFF2-40B4-BE49-F238E27FC236}">
                  <a16:creationId xmlns:a16="http://schemas.microsoft.com/office/drawing/2014/main" xmlns="" id="{7E8EF710-8474-4F0B-ADE5-7F69D7258F87}"/>
                </a:ext>
              </a:extLst>
            </p:cNvPr>
            <p:cNvSpPr txBox="1"/>
            <p:nvPr/>
          </p:nvSpPr>
          <p:spPr>
            <a:xfrm>
              <a:off x="4348210" y="1176634"/>
              <a:ext cx="4562345" cy="1045223"/>
            </a:xfrm>
            <a:prstGeom prst="rect">
              <a:avLst/>
            </a:prstGeom>
            <a:noFill/>
          </p:spPr>
          <p:txBody>
            <a:bodyPr wrap="square" rtlCol="0">
              <a:spAutoFit/>
            </a:bodyPr>
            <a:lstStyle/>
            <a:p>
              <a:pPr algn="just">
                <a:lnSpc>
                  <a:spcPct val="150000"/>
                </a:lnSpc>
              </a:pPr>
              <a:r>
                <a:rPr lang="en-US" sz="2200"/>
                <a:t>Kế hoạch kinh doanh và sự cần thiết phải lập kế hoạch kinh doanh</a:t>
              </a:r>
            </a:p>
          </p:txBody>
        </p:sp>
        <p:sp>
          <p:nvSpPr>
            <p:cNvPr id="10" name="Rectangle: Rounded Corners 9">
              <a:extLst>
                <a:ext uri="{FF2B5EF4-FFF2-40B4-BE49-F238E27FC236}">
                  <a16:creationId xmlns:a16="http://schemas.microsoft.com/office/drawing/2014/main" xmlns="" id="{31EA271A-697F-DB20-303D-0D29A2E9AE2A}"/>
                </a:ext>
              </a:extLst>
            </p:cNvPr>
            <p:cNvSpPr/>
            <p:nvPr/>
          </p:nvSpPr>
          <p:spPr>
            <a:xfrm>
              <a:off x="3571784" y="1363097"/>
              <a:ext cx="711113" cy="668897"/>
            </a:xfrm>
            <a:prstGeom prst="roundRect">
              <a:avLst/>
            </a:prstGeom>
            <a:solidFill>
              <a:srgbClr val="FFFFFF"/>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bg2">
                      <a:lumMod val="25000"/>
                    </a:schemeClr>
                  </a:solidFill>
                </a:rPr>
                <a:t>1</a:t>
              </a:r>
            </a:p>
          </p:txBody>
        </p:sp>
      </p:grpSp>
      <p:grpSp>
        <p:nvGrpSpPr>
          <p:cNvPr id="12" name="Group 11">
            <a:extLst>
              <a:ext uri="{FF2B5EF4-FFF2-40B4-BE49-F238E27FC236}">
                <a16:creationId xmlns:a16="http://schemas.microsoft.com/office/drawing/2014/main" xmlns="" id="{4B00A8CB-BE8B-29C9-A960-AE5CADB0131C}"/>
              </a:ext>
            </a:extLst>
          </p:cNvPr>
          <p:cNvGrpSpPr/>
          <p:nvPr/>
        </p:nvGrpSpPr>
        <p:grpSpPr>
          <a:xfrm>
            <a:off x="3415797" y="3262082"/>
            <a:ext cx="5364634" cy="668897"/>
            <a:chOff x="3571784" y="1363097"/>
            <a:chExt cx="5364634" cy="668897"/>
          </a:xfrm>
        </p:grpSpPr>
        <p:sp>
          <p:nvSpPr>
            <p:cNvPr id="13" name="TextBox 12">
              <a:extLst>
                <a:ext uri="{FF2B5EF4-FFF2-40B4-BE49-F238E27FC236}">
                  <a16:creationId xmlns:a16="http://schemas.microsoft.com/office/drawing/2014/main" xmlns="" id="{7F5AF01A-6C3D-8F63-3355-9362AFD5EE7F}"/>
                </a:ext>
              </a:extLst>
            </p:cNvPr>
            <p:cNvSpPr txBox="1"/>
            <p:nvPr/>
          </p:nvSpPr>
          <p:spPr>
            <a:xfrm>
              <a:off x="4374073" y="1410858"/>
              <a:ext cx="4562345" cy="537391"/>
            </a:xfrm>
            <a:prstGeom prst="rect">
              <a:avLst/>
            </a:prstGeom>
            <a:noFill/>
          </p:spPr>
          <p:txBody>
            <a:bodyPr wrap="square" rtlCol="0">
              <a:spAutoFit/>
            </a:bodyPr>
            <a:lstStyle/>
            <a:p>
              <a:pPr algn="just">
                <a:lnSpc>
                  <a:spcPct val="150000"/>
                </a:lnSpc>
              </a:pPr>
              <a:r>
                <a:rPr lang="en-US" sz="2200"/>
                <a:t>Các bước lập kế hoạch kinh doanh </a:t>
              </a:r>
            </a:p>
          </p:txBody>
        </p:sp>
        <p:sp>
          <p:nvSpPr>
            <p:cNvPr id="14" name="Rectangle: Rounded Corners 13">
              <a:extLst>
                <a:ext uri="{FF2B5EF4-FFF2-40B4-BE49-F238E27FC236}">
                  <a16:creationId xmlns:a16="http://schemas.microsoft.com/office/drawing/2014/main" xmlns="" id="{670A2997-8F7D-2586-6909-BFC4414A5AC3}"/>
                </a:ext>
              </a:extLst>
            </p:cNvPr>
            <p:cNvSpPr/>
            <p:nvPr/>
          </p:nvSpPr>
          <p:spPr>
            <a:xfrm>
              <a:off x="3571784" y="1363097"/>
              <a:ext cx="711113" cy="668897"/>
            </a:xfrm>
            <a:prstGeom prst="roundRect">
              <a:avLst/>
            </a:prstGeom>
            <a:solidFill>
              <a:srgbClr val="FFFFFF"/>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chemeClr val="bg2">
                      <a:lumMod val="25000"/>
                    </a:schemeClr>
                  </a:solidFill>
                </a:rPr>
                <a:t>2</a:t>
              </a:r>
            </a:p>
          </p:txBody>
        </p:sp>
      </p:grpSp>
      <p:grpSp>
        <p:nvGrpSpPr>
          <p:cNvPr id="1153" name="Google Shape;1153;p41"/>
          <p:cNvGrpSpPr/>
          <p:nvPr/>
        </p:nvGrpSpPr>
        <p:grpSpPr>
          <a:xfrm>
            <a:off x="1937943" y="2606927"/>
            <a:ext cx="1020801" cy="2169075"/>
            <a:chOff x="2972056" y="3332930"/>
            <a:chExt cx="714797" cy="1518853"/>
          </a:xfrm>
        </p:grpSpPr>
        <p:grpSp>
          <p:nvGrpSpPr>
            <p:cNvPr id="1154" name="Google Shape;1154;p41"/>
            <p:cNvGrpSpPr/>
            <p:nvPr/>
          </p:nvGrpSpPr>
          <p:grpSpPr>
            <a:xfrm>
              <a:off x="3177977" y="3332930"/>
              <a:ext cx="508876" cy="1121268"/>
              <a:chOff x="3177977" y="3332930"/>
              <a:chExt cx="508876" cy="1121268"/>
            </a:xfrm>
          </p:grpSpPr>
          <p:sp>
            <p:nvSpPr>
              <p:cNvPr id="1155" name="Google Shape;1155;p41"/>
              <p:cNvSpPr/>
              <p:nvPr/>
            </p:nvSpPr>
            <p:spPr>
              <a:xfrm>
                <a:off x="3212887" y="3332930"/>
                <a:ext cx="473966" cy="983318"/>
              </a:xfrm>
              <a:custGeom>
                <a:avLst/>
                <a:gdLst/>
                <a:ahLst/>
                <a:cxnLst/>
                <a:rect l="l" t="t" r="r" b="b"/>
                <a:pathLst>
                  <a:path w="17921" h="37180" extrusionOk="0">
                    <a:moveTo>
                      <a:pt x="13011" y="0"/>
                    </a:moveTo>
                    <a:lnTo>
                      <a:pt x="8606" y="10321"/>
                    </a:lnTo>
                    <a:lnTo>
                      <a:pt x="8488" y="10596"/>
                    </a:lnTo>
                    <a:lnTo>
                      <a:pt x="8488" y="10597"/>
                    </a:lnTo>
                    <a:lnTo>
                      <a:pt x="1823" y="26202"/>
                    </a:lnTo>
                    <a:lnTo>
                      <a:pt x="1705" y="26479"/>
                    </a:lnTo>
                    <a:lnTo>
                      <a:pt x="236" y="29916"/>
                    </a:lnTo>
                    <a:cubicBezTo>
                      <a:pt x="52" y="30348"/>
                      <a:pt x="0" y="30822"/>
                      <a:pt x="87" y="31281"/>
                    </a:cubicBezTo>
                    <a:lnTo>
                      <a:pt x="1182" y="37180"/>
                    </a:lnTo>
                    <a:lnTo>
                      <a:pt x="6704" y="34697"/>
                    </a:lnTo>
                    <a:cubicBezTo>
                      <a:pt x="7179" y="34485"/>
                      <a:pt x="7569" y="34120"/>
                      <a:pt x="7818" y="33662"/>
                    </a:cubicBezTo>
                    <a:cubicBezTo>
                      <a:pt x="8415" y="32553"/>
                      <a:pt x="9645" y="30245"/>
                      <a:pt x="11048" y="27422"/>
                    </a:cubicBezTo>
                    <a:cubicBezTo>
                      <a:pt x="11086" y="27348"/>
                      <a:pt x="11122" y="27273"/>
                      <a:pt x="11160" y="27198"/>
                    </a:cubicBezTo>
                    <a:cubicBezTo>
                      <a:pt x="12008" y="25487"/>
                      <a:pt x="12914" y="23597"/>
                      <a:pt x="13777" y="21676"/>
                    </a:cubicBezTo>
                    <a:cubicBezTo>
                      <a:pt x="13809" y="21601"/>
                      <a:pt x="13841" y="21527"/>
                      <a:pt x="13876" y="21455"/>
                    </a:cubicBezTo>
                    <a:cubicBezTo>
                      <a:pt x="16043" y="16608"/>
                      <a:pt x="17921" y="11603"/>
                      <a:pt x="17921" y="8816"/>
                    </a:cubicBezTo>
                    <a:cubicBezTo>
                      <a:pt x="17921" y="8616"/>
                      <a:pt x="17917" y="8418"/>
                      <a:pt x="17906" y="8225"/>
                    </a:cubicBezTo>
                    <a:cubicBezTo>
                      <a:pt x="17904" y="8156"/>
                      <a:pt x="17900" y="8089"/>
                      <a:pt x="17894" y="8023"/>
                    </a:cubicBezTo>
                    <a:cubicBezTo>
                      <a:pt x="17524" y="2051"/>
                      <a:pt x="13011" y="0"/>
                      <a:pt x="130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1"/>
              <p:cNvSpPr/>
              <p:nvPr/>
            </p:nvSpPr>
            <p:spPr>
              <a:xfrm>
                <a:off x="3177977" y="4290144"/>
                <a:ext cx="88308" cy="164054"/>
              </a:xfrm>
              <a:custGeom>
                <a:avLst/>
                <a:gdLst/>
                <a:ahLst/>
                <a:cxnLst/>
                <a:rect l="l" t="t" r="r" b="b"/>
                <a:pathLst>
                  <a:path w="3339" h="6203" extrusionOk="0">
                    <a:moveTo>
                      <a:pt x="2110" y="0"/>
                    </a:moveTo>
                    <a:lnTo>
                      <a:pt x="1567" y="1344"/>
                    </a:lnTo>
                    <a:cubicBezTo>
                      <a:pt x="1458" y="1614"/>
                      <a:pt x="1197" y="1779"/>
                      <a:pt x="922" y="1779"/>
                    </a:cubicBezTo>
                    <a:cubicBezTo>
                      <a:pt x="835" y="1779"/>
                      <a:pt x="746" y="1762"/>
                      <a:pt x="661" y="1728"/>
                    </a:cubicBezTo>
                    <a:lnTo>
                      <a:pt x="1" y="5932"/>
                    </a:lnTo>
                    <a:lnTo>
                      <a:pt x="654" y="6203"/>
                    </a:lnTo>
                    <a:lnTo>
                      <a:pt x="3185" y="2748"/>
                    </a:lnTo>
                    <a:lnTo>
                      <a:pt x="3181" y="2747"/>
                    </a:lnTo>
                    <a:cubicBezTo>
                      <a:pt x="2824" y="2602"/>
                      <a:pt x="2652" y="2197"/>
                      <a:pt x="2796" y="1840"/>
                    </a:cubicBezTo>
                    <a:lnTo>
                      <a:pt x="3338" y="496"/>
                    </a:lnTo>
                    <a:lnTo>
                      <a:pt x="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1"/>
              <p:cNvSpPr/>
              <p:nvPr/>
            </p:nvSpPr>
            <p:spPr>
              <a:xfrm>
                <a:off x="3184403" y="4398605"/>
                <a:ext cx="25469" cy="53450"/>
              </a:xfrm>
              <a:custGeom>
                <a:avLst/>
                <a:gdLst/>
                <a:ahLst/>
                <a:cxnLst/>
                <a:rect l="l" t="t" r="r" b="b"/>
                <a:pathLst>
                  <a:path w="963" h="2021" extrusionOk="0">
                    <a:moveTo>
                      <a:pt x="788" y="1"/>
                    </a:moveTo>
                    <a:lnTo>
                      <a:pt x="0" y="1950"/>
                    </a:lnTo>
                    <a:lnTo>
                      <a:pt x="174" y="2021"/>
                    </a:lnTo>
                    <a:lnTo>
                      <a:pt x="962" y="71"/>
                    </a:lnTo>
                    <a:lnTo>
                      <a:pt x="7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8" name="Google Shape;1158;p41"/>
              <p:cNvGrpSpPr/>
              <p:nvPr/>
            </p:nvGrpSpPr>
            <p:grpSpPr>
              <a:xfrm>
                <a:off x="3241821" y="3391114"/>
                <a:ext cx="444662" cy="926086"/>
                <a:chOff x="3241821" y="3391114"/>
                <a:chExt cx="444662" cy="926086"/>
              </a:xfrm>
            </p:grpSpPr>
            <p:sp>
              <p:nvSpPr>
                <p:cNvPr id="1159" name="Google Shape;1159;p41"/>
                <p:cNvSpPr/>
                <p:nvPr/>
              </p:nvSpPr>
              <p:spPr>
                <a:xfrm>
                  <a:off x="3241821" y="3391114"/>
                  <a:ext cx="388144" cy="926086"/>
                </a:xfrm>
                <a:custGeom>
                  <a:avLst/>
                  <a:gdLst/>
                  <a:ahLst/>
                  <a:cxnLst/>
                  <a:rect l="l" t="t" r="r" b="b"/>
                  <a:pathLst>
                    <a:path w="14676" h="35016" extrusionOk="0">
                      <a:moveTo>
                        <a:pt x="14504" y="1"/>
                      </a:moveTo>
                      <a:cubicBezTo>
                        <a:pt x="8773" y="13285"/>
                        <a:pt x="88" y="34730"/>
                        <a:pt x="1" y="34945"/>
                      </a:cubicBezTo>
                      <a:lnTo>
                        <a:pt x="174" y="35015"/>
                      </a:lnTo>
                      <a:cubicBezTo>
                        <a:pt x="261" y="34799"/>
                        <a:pt x="8946" y="13356"/>
                        <a:pt x="14675" y="75"/>
                      </a:cubicBezTo>
                      <a:lnTo>
                        <a:pt x="145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1"/>
                <p:cNvSpPr/>
                <p:nvPr/>
              </p:nvSpPr>
              <p:spPr>
                <a:xfrm>
                  <a:off x="3437347" y="3605868"/>
                  <a:ext cx="45966" cy="127212"/>
                </a:xfrm>
                <a:custGeom>
                  <a:avLst/>
                  <a:gdLst/>
                  <a:ahLst/>
                  <a:cxnLst/>
                  <a:rect l="l" t="t" r="r" b="b"/>
                  <a:pathLst>
                    <a:path w="1738" h="4810" extrusionOk="0">
                      <a:moveTo>
                        <a:pt x="119" y="1"/>
                      </a:moveTo>
                      <a:lnTo>
                        <a:pt x="1" y="276"/>
                      </a:lnTo>
                      <a:lnTo>
                        <a:pt x="1" y="278"/>
                      </a:lnTo>
                      <a:lnTo>
                        <a:pt x="1548" y="4810"/>
                      </a:lnTo>
                      <a:lnTo>
                        <a:pt x="1737" y="4745"/>
                      </a:lnTo>
                      <a:lnTo>
                        <a:pt x="11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1"/>
                <p:cNvSpPr/>
                <p:nvPr/>
              </p:nvSpPr>
              <p:spPr>
                <a:xfrm>
                  <a:off x="3257980" y="4025881"/>
                  <a:ext cx="48743" cy="135332"/>
                </a:xfrm>
                <a:custGeom>
                  <a:avLst/>
                  <a:gdLst/>
                  <a:ahLst/>
                  <a:cxnLst/>
                  <a:rect l="l" t="t" r="r" b="b"/>
                  <a:pathLst>
                    <a:path w="1843" h="5117" extrusionOk="0">
                      <a:moveTo>
                        <a:pt x="118" y="1"/>
                      </a:moveTo>
                      <a:lnTo>
                        <a:pt x="0" y="278"/>
                      </a:lnTo>
                      <a:lnTo>
                        <a:pt x="1653" y="5117"/>
                      </a:lnTo>
                      <a:lnTo>
                        <a:pt x="1843" y="5052"/>
                      </a:lnTo>
                      <a:lnTo>
                        <a:pt x="11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1"/>
                <p:cNvSpPr/>
                <p:nvPr/>
              </p:nvSpPr>
              <p:spPr>
                <a:xfrm>
                  <a:off x="3398708" y="3900361"/>
                  <a:ext cx="181165" cy="37053"/>
                </a:xfrm>
                <a:custGeom>
                  <a:avLst/>
                  <a:gdLst/>
                  <a:ahLst/>
                  <a:cxnLst/>
                  <a:rect l="l" t="t" r="r" b="b"/>
                  <a:pathLst>
                    <a:path w="6850" h="1401" extrusionOk="0">
                      <a:moveTo>
                        <a:pt x="6850" y="1"/>
                      </a:moveTo>
                      <a:lnTo>
                        <a:pt x="1" y="1202"/>
                      </a:lnTo>
                      <a:lnTo>
                        <a:pt x="37" y="1400"/>
                      </a:lnTo>
                      <a:lnTo>
                        <a:pt x="6751" y="221"/>
                      </a:lnTo>
                      <a:cubicBezTo>
                        <a:pt x="6783" y="147"/>
                        <a:pt x="6815" y="72"/>
                        <a:pt x="6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1"/>
                <p:cNvSpPr/>
                <p:nvPr/>
              </p:nvSpPr>
              <p:spPr>
                <a:xfrm>
                  <a:off x="3338830" y="4052222"/>
                  <a:ext cx="169238" cy="35651"/>
                </a:xfrm>
                <a:custGeom>
                  <a:avLst/>
                  <a:gdLst/>
                  <a:ahLst/>
                  <a:cxnLst/>
                  <a:rect l="l" t="t" r="r" b="b"/>
                  <a:pathLst>
                    <a:path w="6399" h="1348" extrusionOk="0">
                      <a:moveTo>
                        <a:pt x="6398" y="1"/>
                      </a:moveTo>
                      <a:lnTo>
                        <a:pt x="1" y="1148"/>
                      </a:lnTo>
                      <a:lnTo>
                        <a:pt x="35" y="1347"/>
                      </a:lnTo>
                      <a:lnTo>
                        <a:pt x="6286" y="225"/>
                      </a:lnTo>
                      <a:cubicBezTo>
                        <a:pt x="6324" y="151"/>
                        <a:pt x="6360" y="76"/>
                        <a:pt x="6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1"/>
                <p:cNvSpPr/>
                <p:nvPr/>
              </p:nvSpPr>
              <p:spPr>
                <a:xfrm>
                  <a:off x="3550331" y="3545092"/>
                  <a:ext cx="136152" cy="29119"/>
                </a:xfrm>
                <a:custGeom>
                  <a:avLst/>
                  <a:gdLst/>
                  <a:ahLst/>
                  <a:cxnLst/>
                  <a:rect l="l" t="t" r="r" b="b"/>
                  <a:pathLst>
                    <a:path w="5148" h="1101" extrusionOk="0">
                      <a:moveTo>
                        <a:pt x="5136" y="1"/>
                      </a:moveTo>
                      <a:lnTo>
                        <a:pt x="0" y="904"/>
                      </a:lnTo>
                      <a:lnTo>
                        <a:pt x="36" y="1100"/>
                      </a:lnTo>
                      <a:lnTo>
                        <a:pt x="5147" y="203"/>
                      </a:lnTo>
                      <a:cubicBezTo>
                        <a:pt x="5145" y="135"/>
                        <a:pt x="5141" y="67"/>
                        <a:pt x="51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5" name="Google Shape;1165;p41"/>
            <p:cNvGrpSpPr/>
            <p:nvPr/>
          </p:nvGrpSpPr>
          <p:grpSpPr>
            <a:xfrm>
              <a:off x="2972056" y="4461339"/>
              <a:ext cx="423081" cy="390444"/>
              <a:chOff x="2972056" y="4461339"/>
              <a:chExt cx="423081" cy="390444"/>
            </a:xfrm>
          </p:grpSpPr>
          <p:sp>
            <p:nvSpPr>
              <p:cNvPr id="1166" name="Google Shape;1166;p41"/>
              <p:cNvSpPr/>
              <p:nvPr/>
            </p:nvSpPr>
            <p:spPr>
              <a:xfrm>
                <a:off x="2972056" y="4490484"/>
                <a:ext cx="423081" cy="361299"/>
              </a:xfrm>
              <a:custGeom>
                <a:avLst/>
                <a:gdLst/>
                <a:ahLst/>
                <a:cxnLst/>
                <a:rect l="l" t="t" r="r" b="b"/>
                <a:pathLst>
                  <a:path w="15997" h="13661" extrusionOk="0">
                    <a:moveTo>
                      <a:pt x="7999" y="1"/>
                    </a:moveTo>
                    <a:cubicBezTo>
                      <a:pt x="7611" y="1"/>
                      <a:pt x="7222" y="193"/>
                      <a:pt x="7000" y="577"/>
                    </a:cubicBezTo>
                    <a:lnTo>
                      <a:pt x="3723" y="6254"/>
                    </a:lnTo>
                    <a:lnTo>
                      <a:pt x="445" y="11930"/>
                    </a:lnTo>
                    <a:cubicBezTo>
                      <a:pt x="1" y="12699"/>
                      <a:pt x="556" y="13661"/>
                      <a:pt x="1444" y="13661"/>
                    </a:cubicBezTo>
                    <a:lnTo>
                      <a:pt x="14554" y="13661"/>
                    </a:lnTo>
                    <a:cubicBezTo>
                      <a:pt x="15442" y="13661"/>
                      <a:pt x="15997" y="12699"/>
                      <a:pt x="15553" y="11930"/>
                    </a:cubicBezTo>
                    <a:lnTo>
                      <a:pt x="12275" y="6254"/>
                    </a:lnTo>
                    <a:lnTo>
                      <a:pt x="8998" y="577"/>
                    </a:lnTo>
                    <a:cubicBezTo>
                      <a:pt x="8776" y="193"/>
                      <a:pt x="8388" y="1"/>
                      <a:pt x="79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1"/>
              <p:cNvSpPr/>
              <p:nvPr/>
            </p:nvSpPr>
            <p:spPr>
              <a:xfrm>
                <a:off x="3111884" y="4472473"/>
                <a:ext cx="144853" cy="136178"/>
              </a:xfrm>
              <a:custGeom>
                <a:avLst/>
                <a:gdLst/>
                <a:ahLst/>
                <a:cxnLst/>
                <a:rect l="l" t="t" r="r" b="b"/>
                <a:pathLst>
                  <a:path w="5477" h="5149" extrusionOk="0">
                    <a:moveTo>
                      <a:pt x="0" y="1"/>
                    </a:moveTo>
                    <a:lnTo>
                      <a:pt x="0" y="5149"/>
                    </a:lnTo>
                    <a:lnTo>
                      <a:pt x="5476" y="5149"/>
                    </a:lnTo>
                    <a:lnTo>
                      <a:pt x="54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1"/>
              <p:cNvSpPr/>
              <p:nvPr/>
            </p:nvSpPr>
            <p:spPr>
              <a:xfrm>
                <a:off x="3095328" y="4461339"/>
                <a:ext cx="178759" cy="31102"/>
              </a:xfrm>
              <a:custGeom>
                <a:avLst/>
                <a:gdLst/>
                <a:ahLst/>
                <a:cxnLst/>
                <a:rect l="l" t="t" r="r" b="b"/>
                <a:pathLst>
                  <a:path w="6759" h="1176" extrusionOk="0">
                    <a:moveTo>
                      <a:pt x="588" y="0"/>
                    </a:moveTo>
                    <a:cubicBezTo>
                      <a:pt x="263" y="0"/>
                      <a:pt x="1" y="263"/>
                      <a:pt x="1" y="588"/>
                    </a:cubicBezTo>
                    <a:cubicBezTo>
                      <a:pt x="1" y="912"/>
                      <a:pt x="263" y="1176"/>
                      <a:pt x="588" y="1176"/>
                    </a:cubicBezTo>
                    <a:lnTo>
                      <a:pt x="6170" y="1176"/>
                    </a:lnTo>
                    <a:cubicBezTo>
                      <a:pt x="6495" y="1176"/>
                      <a:pt x="6758" y="912"/>
                      <a:pt x="6758" y="588"/>
                    </a:cubicBezTo>
                    <a:cubicBezTo>
                      <a:pt x="6758" y="263"/>
                      <a:pt x="6495" y="0"/>
                      <a:pt x="6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1"/>
              <p:cNvSpPr/>
              <p:nvPr/>
            </p:nvSpPr>
            <p:spPr>
              <a:xfrm>
                <a:off x="3105749" y="4516085"/>
                <a:ext cx="157865" cy="27479"/>
              </a:xfrm>
              <a:custGeom>
                <a:avLst/>
                <a:gdLst/>
                <a:ahLst/>
                <a:cxnLst/>
                <a:rect l="l" t="t" r="r" b="b"/>
                <a:pathLst>
                  <a:path w="5969" h="1039" extrusionOk="0">
                    <a:moveTo>
                      <a:pt x="520" y="0"/>
                    </a:moveTo>
                    <a:cubicBezTo>
                      <a:pt x="233" y="0"/>
                      <a:pt x="1" y="233"/>
                      <a:pt x="1" y="519"/>
                    </a:cubicBezTo>
                    <a:cubicBezTo>
                      <a:pt x="1" y="807"/>
                      <a:pt x="233" y="1039"/>
                      <a:pt x="520" y="1039"/>
                    </a:cubicBezTo>
                    <a:lnTo>
                      <a:pt x="5450" y="1039"/>
                    </a:lnTo>
                    <a:cubicBezTo>
                      <a:pt x="5736" y="1039"/>
                      <a:pt x="5969" y="807"/>
                      <a:pt x="5969" y="519"/>
                    </a:cubicBezTo>
                    <a:cubicBezTo>
                      <a:pt x="5969" y="233"/>
                      <a:pt x="5736" y="0"/>
                      <a:pt x="5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1"/>
              <p:cNvSpPr/>
              <p:nvPr/>
            </p:nvSpPr>
            <p:spPr>
              <a:xfrm>
                <a:off x="3071182" y="4585695"/>
                <a:ext cx="222794" cy="266088"/>
              </a:xfrm>
              <a:custGeom>
                <a:avLst/>
                <a:gdLst/>
                <a:ahLst/>
                <a:cxnLst/>
                <a:rect l="l" t="t" r="r" b="b"/>
                <a:pathLst>
                  <a:path w="8424" h="10061" extrusionOk="0">
                    <a:moveTo>
                      <a:pt x="2768" y="1"/>
                    </a:moveTo>
                    <a:lnTo>
                      <a:pt x="1959" y="2654"/>
                    </a:lnTo>
                    <a:lnTo>
                      <a:pt x="235" y="8329"/>
                    </a:lnTo>
                    <a:cubicBezTo>
                      <a:pt x="0" y="9099"/>
                      <a:pt x="292" y="10061"/>
                      <a:pt x="759" y="10061"/>
                    </a:cubicBezTo>
                    <a:lnTo>
                      <a:pt x="7664" y="10061"/>
                    </a:lnTo>
                    <a:cubicBezTo>
                      <a:pt x="8131" y="10061"/>
                      <a:pt x="8423" y="9099"/>
                      <a:pt x="8189" y="8329"/>
                    </a:cubicBezTo>
                    <a:lnTo>
                      <a:pt x="6464" y="2654"/>
                    </a:lnTo>
                    <a:lnTo>
                      <a:pt x="56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9">
          <a:extLst>
            <a:ext uri="{FF2B5EF4-FFF2-40B4-BE49-F238E27FC236}">
              <a16:creationId xmlns:a16="http://schemas.microsoft.com/office/drawing/2014/main" xmlns="" id="{3372DD12-0391-CCBE-437C-9CC0F7179B93}"/>
            </a:ext>
          </a:extLst>
        </p:cNvPr>
        <p:cNvGrpSpPr/>
        <p:nvPr/>
      </p:nvGrpSpPr>
      <p:grpSpPr>
        <a:xfrm>
          <a:off x="0" y="0"/>
          <a:ext cx="0" cy="0"/>
          <a:chOff x="0" y="0"/>
          <a:chExt cx="0" cy="0"/>
        </a:xfrm>
      </p:grpSpPr>
      <p:grpSp>
        <p:nvGrpSpPr>
          <p:cNvPr id="1243" name="Google Shape;1243;p43">
            <a:extLst>
              <a:ext uri="{FF2B5EF4-FFF2-40B4-BE49-F238E27FC236}">
                <a16:creationId xmlns:a16="http://schemas.microsoft.com/office/drawing/2014/main" xmlns="" id="{DDC42F2A-ED5D-7A58-7C2C-C3A5187815FA}"/>
              </a:ext>
            </a:extLst>
          </p:cNvPr>
          <p:cNvGrpSpPr/>
          <p:nvPr/>
        </p:nvGrpSpPr>
        <p:grpSpPr>
          <a:xfrm>
            <a:off x="5004121" y="892359"/>
            <a:ext cx="4371150" cy="3956921"/>
            <a:chOff x="4148736" y="485375"/>
            <a:chExt cx="4774920" cy="4322428"/>
          </a:xfrm>
        </p:grpSpPr>
        <p:sp>
          <p:nvSpPr>
            <p:cNvPr id="1244" name="Google Shape;1244;p43">
              <a:extLst>
                <a:ext uri="{FF2B5EF4-FFF2-40B4-BE49-F238E27FC236}">
                  <a16:creationId xmlns:a16="http://schemas.microsoft.com/office/drawing/2014/main" xmlns="" id="{F833D243-D8E7-1A8C-A2B2-6E297F0CB34A}"/>
                </a:ext>
              </a:extLst>
            </p:cNvPr>
            <p:cNvSpPr/>
            <p:nvPr/>
          </p:nvSpPr>
          <p:spPr>
            <a:xfrm>
              <a:off x="4148736" y="2872476"/>
              <a:ext cx="846519" cy="171399"/>
            </a:xfrm>
            <a:custGeom>
              <a:avLst/>
              <a:gdLst/>
              <a:ahLst/>
              <a:cxnLst/>
              <a:rect l="l" t="t" r="r" b="b"/>
              <a:pathLst>
                <a:path w="11799" h="2389" extrusionOk="0">
                  <a:moveTo>
                    <a:pt x="5875" y="0"/>
                  </a:moveTo>
                  <a:cubicBezTo>
                    <a:pt x="5177" y="0"/>
                    <a:pt x="4381" y="348"/>
                    <a:pt x="3547" y="1365"/>
                  </a:cubicBezTo>
                  <a:cubicBezTo>
                    <a:pt x="3547" y="1365"/>
                    <a:pt x="3053" y="1219"/>
                    <a:pt x="2408" y="1219"/>
                  </a:cubicBezTo>
                  <a:cubicBezTo>
                    <a:pt x="1625" y="1219"/>
                    <a:pt x="618" y="1435"/>
                    <a:pt x="1" y="2388"/>
                  </a:cubicBezTo>
                  <a:lnTo>
                    <a:pt x="11799" y="2388"/>
                  </a:lnTo>
                  <a:cubicBezTo>
                    <a:pt x="11799" y="2388"/>
                    <a:pt x="10803" y="1371"/>
                    <a:pt x="9485" y="1371"/>
                  </a:cubicBezTo>
                  <a:cubicBezTo>
                    <a:pt x="9148" y="1371"/>
                    <a:pt x="8790" y="1437"/>
                    <a:pt x="8423" y="1604"/>
                  </a:cubicBezTo>
                  <a:cubicBezTo>
                    <a:pt x="8423" y="1604"/>
                    <a:pt x="7374" y="0"/>
                    <a:pt x="58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245" name="Google Shape;1245;p43">
              <a:extLst>
                <a:ext uri="{FF2B5EF4-FFF2-40B4-BE49-F238E27FC236}">
                  <a16:creationId xmlns:a16="http://schemas.microsoft.com/office/drawing/2014/main" xmlns="" id="{38E29F74-971F-0DCC-5F31-2F3ADAB008A9}"/>
                </a:ext>
              </a:extLst>
            </p:cNvPr>
            <p:cNvGrpSpPr/>
            <p:nvPr/>
          </p:nvGrpSpPr>
          <p:grpSpPr>
            <a:xfrm>
              <a:off x="4359941" y="485375"/>
              <a:ext cx="4563715" cy="4322428"/>
              <a:chOff x="4359941" y="485375"/>
              <a:chExt cx="4563715" cy="4322428"/>
            </a:xfrm>
          </p:grpSpPr>
          <p:grpSp>
            <p:nvGrpSpPr>
              <p:cNvPr id="1246" name="Google Shape;1246;p43">
                <a:extLst>
                  <a:ext uri="{FF2B5EF4-FFF2-40B4-BE49-F238E27FC236}">
                    <a16:creationId xmlns:a16="http://schemas.microsoft.com/office/drawing/2014/main" xmlns="" id="{30863701-7E93-58F6-AD85-E2C14F3A8C17}"/>
                  </a:ext>
                </a:extLst>
              </p:cNvPr>
              <p:cNvGrpSpPr/>
              <p:nvPr/>
            </p:nvGrpSpPr>
            <p:grpSpPr>
              <a:xfrm flipH="1">
                <a:off x="8232662" y="3400743"/>
                <a:ext cx="690993" cy="1007527"/>
                <a:chOff x="6408663" y="1494489"/>
                <a:chExt cx="383013" cy="558465"/>
              </a:xfrm>
            </p:grpSpPr>
            <p:sp>
              <p:nvSpPr>
                <p:cNvPr id="1247" name="Google Shape;1247;p43">
                  <a:extLst>
                    <a:ext uri="{FF2B5EF4-FFF2-40B4-BE49-F238E27FC236}">
                      <a16:creationId xmlns:a16="http://schemas.microsoft.com/office/drawing/2014/main" xmlns="" id="{FDF1509B-EBE8-67E2-6529-7E4676777EFD}"/>
                    </a:ext>
                  </a:extLst>
                </p:cNvPr>
                <p:cNvSpPr/>
                <p:nvPr/>
              </p:nvSpPr>
              <p:spPr>
                <a:xfrm>
                  <a:off x="6408663" y="1494489"/>
                  <a:ext cx="383013" cy="558465"/>
                </a:xfrm>
                <a:custGeom>
                  <a:avLst/>
                  <a:gdLst/>
                  <a:ahLst/>
                  <a:cxnLst/>
                  <a:rect l="l" t="t" r="r" b="b"/>
                  <a:pathLst>
                    <a:path w="14482" h="21116" extrusionOk="0">
                      <a:moveTo>
                        <a:pt x="5007" y="0"/>
                      </a:moveTo>
                      <a:cubicBezTo>
                        <a:pt x="3379" y="0"/>
                        <a:pt x="3955" y="3547"/>
                        <a:pt x="4828" y="6809"/>
                      </a:cubicBezTo>
                      <a:cubicBezTo>
                        <a:pt x="5580" y="7326"/>
                        <a:pt x="7063" y="8398"/>
                        <a:pt x="6795" y="8690"/>
                      </a:cubicBezTo>
                      <a:cubicBezTo>
                        <a:pt x="6741" y="8750"/>
                        <a:pt x="6648" y="8775"/>
                        <a:pt x="6530" y="8775"/>
                      </a:cubicBezTo>
                      <a:cubicBezTo>
                        <a:pt x="6212" y="8775"/>
                        <a:pt x="5712" y="8591"/>
                        <a:pt x="5285" y="8404"/>
                      </a:cubicBezTo>
                      <a:lnTo>
                        <a:pt x="5285" y="8404"/>
                      </a:lnTo>
                      <a:cubicBezTo>
                        <a:pt x="5898" y="10450"/>
                        <a:pt x="6506" y="12082"/>
                        <a:pt x="6532" y="12156"/>
                      </a:cubicBezTo>
                      <a:cubicBezTo>
                        <a:pt x="6451" y="12075"/>
                        <a:pt x="3881" y="9479"/>
                        <a:pt x="2388" y="9479"/>
                      </a:cubicBezTo>
                      <a:cubicBezTo>
                        <a:pt x="2385" y="9479"/>
                        <a:pt x="2382" y="9479"/>
                        <a:pt x="2380" y="9479"/>
                      </a:cubicBezTo>
                      <a:cubicBezTo>
                        <a:pt x="347" y="9489"/>
                        <a:pt x="0" y="12968"/>
                        <a:pt x="7588" y="21116"/>
                      </a:cubicBezTo>
                      <a:lnTo>
                        <a:pt x="14362" y="18104"/>
                      </a:lnTo>
                      <a:cubicBezTo>
                        <a:pt x="14482" y="17926"/>
                        <a:pt x="11251" y="7522"/>
                        <a:pt x="7998" y="2573"/>
                      </a:cubicBezTo>
                      <a:cubicBezTo>
                        <a:pt x="7809" y="2887"/>
                        <a:pt x="7553" y="3209"/>
                        <a:pt x="7278" y="3240"/>
                      </a:cubicBezTo>
                      <a:cubicBezTo>
                        <a:pt x="7272" y="3240"/>
                        <a:pt x="7267" y="3241"/>
                        <a:pt x="7262" y="3241"/>
                      </a:cubicBezTo>
                      <a:cubicBezTo>
                        <a:pt x="6977" y="3241"/>
                        <a:pt x="7038" y="2284"/>
                        <a:pt x="7152" y="1417"/>
                      </a:cubicBezTo>
                      <a:cubicBezTo>
                        <a:pt x="6565" y="712"/>
                        <a:pt x="5986" y="232"/>
                        <a:pt x="5436" y="69"/>
                      </a:cubicBezTo>
                      <a:cubicBezTo>
                        <a:pt x="5279" y="23"/>
                        <a:pt x="5136" y="0"/>
                        <a:pt x="5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8" name="Google Shape;1248;p43">
                  <a:extLst>
                    <a:ext uri="{FF2B5EF4-FFF2-40B4-BE49-F238E27FC236}">
                      <a16:creationId xmlns:a16="http://schemas.microsoft.com/office/drawing/2014/main" xmlns="" id="{61587B84-41E6-F1F8-FBCC-6841EF231969}"/>
                    </a:ext>
                  </a:extLst>
                </p:cNvPr>
                <p:cNvSpPr/>
                <p:nvPr/>
              </p:nvSpPr>
              <p:spPr>
                <a:xfrm>
                  <a:off x="6568803" y="1579597"/>
                  <a:ext cx="100289" cy="280343"/>
                </a:xfrm>
                <a:custGeom>
                  <a:avLst/>
                  <a:gdLst/>
                  <a:ahLst/>
                  <a:cxnLst/>
                  <a:rect l="l" t="t" r="r" b="b"/>
                  <a:pathLst>
                    <a:path w="3792" h="10600" extrusionOk="0">
                      <a:moveTo>
                        <a:pt x="177" y="1"/>
                      </a:moveTo>
                      <a:lnTo>
                        <a:pt x="1" y="62"/>
                      </a:lnTo>
                      <a:lnTo>
                        <a:pt x="3615" y="10599"/>
                      </a:lnTo>
                      <a:lnTo>
                        <a:pt x="3792" y="10539"/>
                      </a:lnTo>
                      <a:lnTo>
                        <a:pt x="17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9" name="Google Shape;1249;p43">
                  <a:extLst>
                    <a:ext uri="{FF2B5EF4-FFF2-40B4-BE49-F238E27FC236}">
                      <a16:creationId xmlns:a16="http://schemas.microsoft.com/office/drawing/2014/main" xmlns="" id="{AFA67315-D4A3-A9B1-5E7E-DD9AE14CF36F}"/>
                    </a:ext>
                  </a:extLst>
                </p:cNvPr>
                <p:cNvSpPr/>
                <p:nvPr/>
              </p:nvSpPr>
              <p:spPr>
                <a:xfrm>
                  <a:off x="6497104" y="1800804"/>
                  <a:ext cx="101162" cy="126578"/>
                </a:xfrm>
                <a:custGeom>
                  <a:avLst/>
                  <a:gdLst/>
                  <a:ahLst/>
                  <a:cxnLst/>
                  <a:rect l="l" t="t" r="r" b="b"/>
                  <a:pathLst>
                    <a:path w="3825" h="4786" extrusionOk="0">
                      <a:moveTo>
                        <a:pt x="148" y="1"/>
                      </a:moveTo>
                      <a:lnTo>
                        <a:pt x="0" y="117"/>
                      </a:lnTo>
                      <a:lnTo>
                        <a:pt x="3679" y="4786"/>
                      </a:lnTo>
                      <a:lnTo>
                        <a:pt x="3825" y="4671"/>
                      </a:lnTo>
                      <a:lnTo>
                        <a:pt x="14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0" name="Google Shape;1250;p43">
                <a:extLst>
                  <a:ext uri="{FF2B5EF4-FFF2-40B4-BE49-F238E27FC236}">
                    <a16:creationId xmlns:a16="http://schemas.microsoft.com/office/drawing/2014/main" xmlns="" id="{F9A7AC5A-6241-F3E6-838B-6C8487EF7A22}"/>
                  </a:ext>
                </a:extLst>
              </p:cNvPr>
              <p:cNvGrpSpPr/>
              <p:nvPr/>
            </p:nvGrpSpPr>
            <p:grpSpPr>
              <a:xfrm>
                <a:off x="4359941" y="3505953"/>
                <a:ext cx="546636" cy="797042"/>
                <a:chOff x="6408663" y="1494489"/>
                <a:chExt cx="383013" cy="558465"/>
              </a:xfrm>
            </p:grpSpPr>
            <p:sp>
              <p:nvSpPr>
                <p:cNvPr id="1251" name="Google Shape;1251;p43">
                  <a:extLst>
                    <a:ext uri="{FF2B5EF4-FFF2-40B4-BE49-F238E27FC236}">
                      <a16:creationId xmlns:a16="http://schemas.microsoft.com/office/drawing/2014/main" xmlns="" id="{9602CBA4-689C-11B6-B1E5-2C6BA49DDEAE}"/>
                    </a:ext>
                  </a:extLst>
                </p:cNvPr>
                <p:cNvSpPr/>
                <p:nvPr/>
              </p:nvSpPr>
              <p:spPr>
                <a:xfrm>
                  <a:off x="6408663" y="1494489"/>
                  <a:ext cx="383013" cy="558465"/>
                </a:xfrm>
                <a:custGeom>
                  <a:avLst/>
                  <a:gdLst/>
                  <a:ahLst/>
                  <a:cxnLst/>
                  <a:rect l="l" t="t" r="r" b="b"/>
                  <a:pathLst>
                    <a:path w="14482" h="21116" extrusionOk="0">
                      <a:moveTo>
                        <a:pt x="5007" y="0"/>
                      </a:moveTo>
                      <a:cubicBezTo>
                        <a:pt x="3379" y="0"/>
                        <a:pt x="3955" y="3547"/>
                        <a:pt x="4828" y="6809"/>
                      </a:cubicBezTo>
                      <a:cubicBezTo>
                        <a:pt x="5580" y="7326"/>
                        <a:pt x="7063" y="8398"/>
                        <a:pt x="6795" y="8690"/>
                      </a:cubicBezTo>
                      <a:cubicBezTo>
                        <a:pt x="6741" y="8750"/>
                        <a:pt x="6648" y="8775"/>
                        <a:pt x="6530" y="8775"/>
                      </a:cubicBezTo>
                      <a:cubicBezTo>
                        <a:pt x="6212" y="8775"/>
                        <a:pt x="5712" y="8591"/>
                        <a:pt x="5285" y="8404"/>
                      </a:cubicBezTo>
                      <a:lnTo>
                        <a:pt x="5285" y="8404"/>
                      </a:lnTo>
                      <a:cubicBezTo>
                        <a:pt x="5898" y="10450"/>
                        <a:pt x="6506" y="12082"/>
                        <a:pt x="6532" y="12156"/>
                      </a:cubicBezTo>
                      <a:cubicBezTo>
                        <a:pt x="6451" y="12075"/>
                        <a:pt x="3881" y="9479"/>
                        <a:pt x="2388" y="9479"/>
                      </a:cubicBezTo>
                      <a:cubicBezTo>
                        <a:pt x="2385" y="9479"/>
                        <a:pt x="2382" y="9479"/>
                        <a:pt x="2380" y="9479"/>
                      </a:cubicBezTo>
                      <a:cubicBezTo>
                        <a:pt x="347" y="9489"/>
                        <a:pt x="0" y="12968"/>
                        <a:pt x="7588" y="21116"/>
                      </a:cubicBezTo>
                      <a:lnTo>
                        <a:pt x="14362" y="18104"/>
                      </a:lnTo>
                      <a:cubicBezTo>
                        <a:pt x="14482" y="17926"/>
                        <a:pt x="11251" y="7522"/>
                        <a:pt x="7998" y="2573"/>
                      </a:cubicBezTo>
                      <a:cubicBezTo>
                        <a:pt x="7809" y="2887"/>
                        <a:pt x="7553" y="3209"/>
                        <a:pt x="7278" y="3240"/>
                      </a:cubicBezTo>
                      <a:cubicBezTo>
                        <a:pt x="7272" y="3240"/>
                        <a:pt x="7267" y="3241"/>
                        <a:pt x="7262" y="3241"/>
                      </a:cubicBezTo>
                      <a:cubicBezTo>
                        <a:pt x="6977" y="3241"/>
                        <a:pt x="7038" y="2284"/>
                        <a:pt x="7152" y="1417"/>
                      </a:cubicBezTo>
                      <a:cubicBezTo>
                        <a:pt x="6565" y="712"/>
                        <a:pt x="5986" y="232"/>
                        <a:pt x="5436" y="69"/>
                      </a:cubicBezTo>
                      <a:cubicBezTo>
                        <a:pt x="5279" y="23"/>
                        <a:pt x="5136" y="0"/>
                        <a:pt x="5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2" name="Google Shape;1252;p43">
                  <a:extLst>
                    <a:ext uri="{FF2B5EF4-FFF2-40B4-BE49-F238E27FC236}">
                      <a16:creationId xmlns:a16="http://schemas.microsoft.com/office/drawing/2014/main" xmlns="" id="{266ED3A5-A3F0-A954-77C9-23A5824CE4A0}"/>
                    </a:ext>
                  </a:extLst>
                </p:cNvPr>
                <p:cNvSpPr/>
                <p:nvPr/>
              </p:nvSpPr>
              <p:spPr>
                <a:xfrm>
                  <a:off x="6568803" y="1579597"/>
                  <a:ext cx="100289" cy="280343"/>
                </a:xfrm>
                <a:custGeom>
                  <a:avLst/>
                  <a:gdLst/>
                  <a:ahLst/>
                  <a:cxnLst/>
                  <a:rect l="l" t="t" r="r" b="b"/>
                  <a:pathLst>
                    <a:path w="3792" h="10600" extrusionOk="0">
                      <a:moveTo>
                        <a:pt x="177" y="1"/>
                      </a:moveTo>
                      <a:lnTo>
                        <a:pt x="1" y="62"/>
                      </a:lnTo>
                      <a:lnTo>
                        <a:pt x="3615" y="10599"/>
                      </a:lnTo>
                      <a:lnTo>
                        <a:pt x="3792" y="10539"/>
                      </a:lnTo>
                      <a:lnTo>
                        <a:pt x="177"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3" name="Google Shape;1253;p43">
                  <a:extLst>
                    <a:ext uri="{FF2B5EF4-FFF2-40B4-BE49-F238E27FC236}">
                      <a16:creationId xmlns:a16="http://schemas.microsoft.com/office/drawing/2014/main" xmlns="" id="{A5AD6D3F-F611-3A12-52E6-7D3154026B86}"/>
                    </a:ext>
                  </a:extLst>
                </p:cNvPr>
                <p:cNvSpPr/>
                <p:nvPr/>
              </p:nvSpPr>
              <p:spPr>
                <a:xfrm>
                  <a:off x="6497104" y="1800804"/>
                  <a:ext cx="101162" cy="126578"/>
                </a:xfrm>
                <a:custGeom>
                  <a:avLst/>
                  <a:gdLst/>
                  <a:ahLst/>
                  <a:cxnLst/>
                  <a:rect l="l" t="t" r="r" b="b"/>
                  <a:pathLst>
                    <a:path w="3825" h="4786" extrusionOk="0">
                      <a:moveTo>
                        <a:pt x="148" y="1"/>
                      </a:moveTo>
                      <a:lnTo>
                        <a:pt x="0" y="117"/>
                      </a:lnTo>
                      <a:lnTo>
                        <a:pt x="3679" y="4786"/>
                      </a:lnTo>
                      <a:lnTo>
                        <a:pt x="3825" y="4671"/>
                      </a:lnTo>
                      <a:lnTo>
                        <a:pt x="14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54" name="Google Shape;1254;p43">
                <a:extLst>
                  <a:ext uri="{FF2B5EF4-FFF2-40B4-BE49-F238E27FC236}">
                    <a16:creationId xmlns:a16="http://schemas.microsoft.com/office/drawing/2014/main" xmlns="" id="{FCC656E6-FA5F-9089-BEB9-270221990DEC}"/>
                  </a:ext>
                </a:extLst>
              </p:cNvPr>
              <p:cNvGrpSpPr/>
              <p:nvPr/>
            </p:nvGrpSpPr>
            <p:grpSpPr>
              <a:xfrm>
                <a:off x="4566850" y="3161707"/>
                <a:ext cx="3068130" cy="1366474"/>
                <a:chOff x="3635853" y="1968287"/>
                <a:chExt cx="4318268" cy="1923257"/>
              </a:xfrm>
            </p:grpSpPr>
            <p:sp>
              <p:nvSpPr>
                <p:cNvPr id="1255" name="Google Shape;1255;p43">
                  <a:extLst>
                    <a:ext uri="{FF2B5EF4-FFF2-40B4-BE49-F238E27FC236}">
                      <a16:creationId xmlns:a16="http://schemas.microsoft.com/office/drawing/2014/main" xmlns="" id="{A523721C-52BC-636D-D406-4AC97DCF2B0A}"/>
                    </a:ext>
                  </a:extLst>
                </p:cNvPr>
                <p:cNvSpPr/>
                <p:nvPr/>
              </p:nvSpPr>
              <p:spPr>
                <a:xfrm>
                  <a:off x="4667793" y="1968287"/>
                  <a:ext cx="3061723" cy="608339"/>
                </a:xfrm>
                <a:custGeom>
                  <a:avLst/>
                  <a:gdLst/>
                  <a:ahLst/>
                  <a:cxnLst/>
                  <a:rect l="l" t="t" r="r" b="b"/>
                  <a:pathLst>
                    <a:path w="35618" h="7077" extrusionOk="0">
                      <a:moveTo>
                        <a:pt x="3538" y="1"/>
                      </a:moveTo>
                      <a:cubicBezTo>
                        <a:pt x="1585" y="1"/>
                        <a:pt x="0" y="1585"/>
                        <a:pt x="0" y="3539"/>
                      </a:cubicBezTo>
                      <a:cubicBezTo>
                        <a:pt x="0" y="5493"/>
                        <a:pt x="1585" y="7077"/>
                        <a:pt x="3538" y="7077"/>
                      </a:cubicBezTo>
                      <a:lnTo>
                        <a:pt x="35617" y="7077"/>
                      </a:lnTo>
                      <a:lnTo>
                        <a:pt x="3561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6" name="Google Shape;1256;p43">
                  <a:extLst>
                    <a:ext uri="{FF2B5EF4-FFF2-40B4-BE49-F238E27FC236}">
                      <a16:creationId xmlns:a16="http://schemas.microsoft.com/office/drawing/2014/main" xmlns="" id="{071CB574-1BF1-8930-11C4-BB196D1E9D60}"/>
                    </a:ext>
                  </a:extLst>
                </p:cNvPr>
                <p:cNvSpPr/>
                <p:nvPr/>
              </p:nvSpPr>
              <p:spPr>
                <a:xfrm>
                  <a:off x="6333775" y="1968325"/>
                  <a:ext cx="1395755" cy="608349"/>
                </a:xfrm>
                <a:custGeom>
                  <a:avLst/>
                  <a:gdLst/>
                  <a:ahLst/>
                  <a:cxnLst/>
                  <a:rect l="l" t="t" r="r" b="b"/>
                  <a:pathLst>
                    <a:path w="12423" h="5438" extrusionOk="0">
                      <a:moveTo>
                        <a:pt x="2719" y="0"/>
                      </a:moveTo>
                      <a:cubicBezTo>
                        <a:pt x="1221" y="0"/>
                        <a:pt x="1" y="1220"/>
                        <a:pt x="1" y="2719"/>
                      </a:cubicBezTo>
                      <a:cubicBezTo>
                        <a:pt x="1" y="4217"/>
                        <a:pt x="1221" y="5437"/>
                        <a:pt x="2719" y="5437"/>
                      </a:cubicBezTo>
                      <a:lnTo>
                        <a:pt x="12422" y="5437"/>
                      </a:lnTo>
                      <a:lnTo>
                        <a:pt x="12422" y="0"/>
                      </a:ln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7" name="Google Shape;1257;p43">
                  <a:extLst>
                    <a:ext uri="{FF2B5EF4-FFF2-40B4-BE49-F238E27FC236}">
                      <a16:creationId xmlns:a16="http://schemas.microsoft.com/office/drawing/2014/main" xmlns="" id="{B2AE7189-7781-0368-82E4-3C46CE4261FC}"/>
                    </a:ext>
                  </a:extLst>
                </p:cNvPr>
                <p:cNvSpPr/>
                <p:nvPr/>
              </p:nvSpPr>
              <p:spPr>
                <a:xfrm>
                  <a:off x="3848000" y="2578450"/>
                  <a:ext cx="2445102" cy="608900"/>
                </a:xfrm>
                <a:custGeom>
                  <a:avLst/>
                  <a:gdLst/>
                  <a:ahLst/>
                  <a:cxnLst/>
                  <a:rect l="l" t="t" r="r" b="b"/>
                  <a:pathLst>
                    <a:path w="26748" h="5436" extrusionOk="0">
                      <a:moveTo>
                        <a:pt x="2719" y="0"/>
                      </a:moveTo>
                      <a:cubicBezTo>
                        <a:pt x="1219" y="0"/>
                        <a:pt x="0" y="1219"/>
                        <a:pt x="0" y="2718"/>
                      </a:cubicBezTo>
                      <a:cubicBezTo>
                        <a:pt x="0" y="4217"/>
                        <a:pt x="1219" y="5436"/>
                        <a:pt x="2719" y="5436"/>
                      </a:cubicBezTo>
                      <a:lnTo>
                        <a:pt x="26747" y="5436"/>
                      </a:lnTo>
                      <a:lnTo>
                        <a:pt x="2674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8" name="Google Shape;1258;p43">
                  <a:extLst>
                    <a:ext uri="{FF2B5EF4-FFF2-40B4-BE49-F238E27FC236}">
                      <a16:creationId xmlns:a16="http://schemas.microsoft.com/office/drawing/2014/main" xmlns="" id="{90408A3C-E0BE-8EB6-2CE8-94240DF8C89F}"/>
                    </a:ext>
                  </a:extLst>
                </p:cNvPr>
                <p:cNvSpPr/>
                <p:nvPr/>
              </p:nvSpPr>
              <p:spPr>
                <a:xfrm>
                  <a:off x="5509000" y="2578450"/>
                  <a:ext cx="2445102" cy="608900"/>
                </a:xfrm>
                <a:custGeom>
                  <a:avLst/>
                  <a:gdLst/>
                  <a:ahLst/>
                  <a:cxnLst/>
                  <a:rect l="l" t="t" r="r" b="b"/>
                  <a:pathLst>
                    <a:path w="26748" h="5436" extrusionOk="0">
                      <a:moveTo>
                        <a:pt x="2719" y="0"/>
                      </a:moveTo>
                      <a:cubicBezTo>
                        <a:pt x="1219" y="0"/>
                        <a:pt x="0" y="1219"/>
                        <a:pt x="0" y="2718"/>
                      </a:cubicBezTo>
                      <a:cubicBezTo>
                        <a:pt x="0" y="4217"/>
                        <a:pt x="1219" y="5436"/>
                        <a:pt x="2719" y="5436"/>
                      </a:cubicBezTo>
                      <a:lnTo>
                        <a:pt x="26747" y="5436"/>
                      </a:lnTo>
                      <a:lnTo>
                        <a:pt x="2674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9" name="Google Shape;1259;p43">
                  <a:extLst>
                    <a:ext uri="{FF2B5EF4-FFF2-40B4-BE49-F238E27FC236}">
                      <a16:creationId xmlns:a16="http://schemas.microsoft.com/office/drawing/2014/main" xmlns="" id="{CA99C285-AF88-902F-6059-C71A2EF2A360}"/>
                    </a:ext>
                  </a:extLst>
                </p:cNvPr>
                <p:cNvSpPr/>
                <p:nvPr/>
              </p:nvSpPr>
              <p:spPr>
                <a:xfrm>
                  <a:off x="5227902" y="2200291"/>
                  <a:ext cx="725416" cy="153954"/>
                </a:xfrm>
                <a:custGeom>
                  <a:avLst/>
                  <a:gdLst/>
                  <a:ahLst/>
                  <a:cxnLst/>
                  <a:rect l="l" t="t" r="r" b="b"/>
                  <a:pathLst>
                    <a:path w="8439" h="1791" extrusionOk="0">
                      <a:moveTo>
                        <a:pt x="0" y="0"/>
                      </a:moveTo>
                      <a:lnTo>
                        <a:pt x="0" y="1790"/>
                      </a:lnTo>
                      <a:lnTo>
                        <a:pt x="8439" y="1790"/>
                      </a:lnTo>
                      <a:lnTo>
                        <a:pt x="8439" y="0"/>
                      </a:lnTo>
                      <a:close/>
                    </a:path>
                  </a:pathLst>
                </a:custGeom>
                <a:solidFill>
                  <a:srgbClr val="FFFFFF">
                    <a:alpha val="195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0" name="Google Shape;1260;p43">
                  <a:extLst>
                    <a:ext uri="{FF2B5EF4-FFF2-40B4-BE49-F238E27FC236}">
                      <a16:creationId xmlns:a16="http://schemas.microsoft.com/office/drawing/2014/main" xmlns="" id="{7FCF329B-4EE5-19DE-C4FD-926B846B2445}"/>
                    </a:ext>
                  </a:extLst>
                </p:cNvPr>
                <p:cNvSpPr/>
                <p:nvPr/>
              </p:nvSpPr>
              <p:spPr>
                <a:xfrm>
                  <a:off x="5584450" y="2646150"/>
                  <a:ext cx="2369672" cy="467306"/>
                </a:xfrm>
                <a:custGeom>
                  <a:avLst/>
                  <a:gdLst/>
                  <a:ahLst/>
                  <a:cxnLst/>
                  <a:rect l="l" t="t" r="r" b="b"/>
                  <a:pathLst>
                    <a:path w="26748" h="5436" extrusionOk="0">
                      <a:moveTo>
                        <a:pt x="2719" y="0"/>
                      </a:moveTo>
                      <a:cubicBezTo>
                        <a:pt x="1219" y="0"/>
                        <a:pt x="0" y="1219"/>
                        <a:pt x="0" y="2718"/>
                      </a:cubicBezTo>
                      <a:cubicBezTo>
                        <a:pt x="0" y="4217"/>
                        <a:pt x="1219" y="5436"/>
                        <a:pt x="2719" y="5436"/>
                      </a:cubicBezTo>
                      <a:lnTo>
                        <a:pt x="26747" y="5436"/>
                      </a:lnTo>
                      <a:lnTo>
                        <a:pt x="2674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43">
                  <a:extLst>
                    <a:ext uri="{FF2B5EF4-FFF2-40B4-BE49-F238E27FC236}">
                      <a16:creationId xmlns:a16="http://schemas.microsoft.com/office/drawing/2014/main" xmlns="" id="{A12F81A2-4014-694A-4FD9-5FE52611037F}"/>
                    </a:ext>
                  </a:extLst>
                </p:cNvPr>
                <p:cNvSpPr/>
                <p:nvPr/>
              </p:nvSpPr>
              <p:spPr>
                <a:xfrm>
                  <a:off x="4122554" y="2752149"/>
                  <a:ext cx="156877" cy="247823"/>
                </a:xfrm>
                <a:custGeom>
                  <a:avLst/>
                  <a:gdLst/>
                  <a:ahLst/>
                  <a:cxnLst/>
                  <a:rect l="l" t="t" r="r" b="b"/>
                  <a:pathLst>
                    <a:path w="1825" h="2883" extrusionOk="0">
                      <a:moveTo>
                        <a:pt x="58" y="1"/>
                      </a:moveTo>
                      <a:cubicBezTo>
                        <a:pt x="26" y="1"/>
                        <a:pt x="1" y="27"/>
                        <a:pt x="1" y="58"/>
                      </a:cubicBezTo>
                      <a:lnTo>
                        <a:pt x="1" y="2825"/>
                      </a:lnTo>
                      <a:cubicBezTo>
                        <a:pt x="1" y="2856"/>
                        <a:pt x="26" y="2882"/>
                        <a:pt x="58" y="2882"/>
                      </a:cubicBezTo>
                      <a:lnTo>
                        <a:pt x="1768" y="2882"/>
                      </a:lnTo>
                      <a:cubicBezTo>
                        <a:pt x="1799" y="2882"/>
                        <a:pt x="1825" y="2856"/>
                        <a:pt x="1825" y="2825"/>
                      </a:cubicBezTo>
                      <a:lnTo>
                        <a:pt x="1825" y="58"/>
                      </a:lnTo>
                      <a:cubicBezTo>
                        <a:pt x="1825" y="27"/>
                        <a:pt x="1799" y="1"/>
                        <a:pt x="1768" y="1"/>
                      </a:cubicBez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2" name="Google Shape;1262;p43">
                  <a:extLst>
                    <a:ext uri="{FF2B5EF4-FFF2-40B4-BE49-F238E27FC236}">
                      <a16:creationId xmlns:a16="http://schemas.microsoft.com/office/drawing/2014/main" xmlns="" id="{E0593EFE-5765-1529-9F81-C21484C7DD01}"/>
                    </a:ext>
                  </a:extLst>
                </p:cNvPr>
                <p:cNvSpPr/>
                <p:nvPr/>
              </p:nvSpPr>
              <p:spPr>
                <a:xfrm>
                  <a:off x="4363669" y="2752149"/>
                  <a:ext cx="156877" cy="247823"/>
                </a:xfrm>
                <a:custGeom>
                  <a:avLst/>
                  <a:gdLst/>
                  <a:ahLst/>
                  <a:cxnLst/>
                  <a:rect l="l" t="t" r="r" b="b"/>
                  <a:pathLst>
                    <a:path w="1825" h="2883" extrusionOk="0">
                      <a:moveTo>
                        <a:pt x="57" y="1"/>
                      </a:moveTo>
                      <a:cubicBezTo>
                        <a:pt x="25" y="1"/>
                        <a:pt x="0" y="27"/>
                        <a:pt x="0" y="58"/>
                      </a:cubicBezTo>
                      <a:lnTo>
                        <a:pt x="0" y="2825"/>
                      </a:lnTo>
                      <a:cubicBezTo>
                        <a:pt x="0" y="2856"/>
                        <a:pt x="25" y="2882"/>
                        <a:pt x="57" y="2882"/>
                      </a:cubicBezTo>
                      <a:lnTo>
                        <a:pt x="1767" y="2882"/>
                      </a:lnTo>
                      <a:cubicBezTo>
                        <a:pt x="1798" y="2882"/>
                        <a:pt x="1824" y="2856"/>
                        <a:pt x="1824" y="2825"/>
                      </a:cubicBezTo>
                      <a:lnTo>
                        <a:pt x="1824" y="58"/>
                      </a:lnTo>
                      <a:cubicBezTo>
                        <a:pt x="1824" y="27"/>
                        <a:pt x="1798" y="1"/>
                        <a:pt x="1767" y="1"/>
                      </a:cubicBez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3" name="Google Shape;1263;p43">
                  <a:extLst>
                    <a:ext uri="{FF2B5EF4-FFF2-40B4-BE49-F238E27FC236}">
                      <a16:creationId xmlns:a16="http://schemas.microsoft.com/office/drawing/2014/main" xmlns="" id="{C00175D3-1CF0-0F40-A633-7D39410FF137}"/>
                    </a:ext>
                  </a:extLst>
                </p:cNvPr>
                <p:cNvSpPr/>
                <p:nvPr/>
              </p:nvSpPr>
              <p:spPr>
                <a:xfrm>
                  <a:off x="3635853" y="3184953"/>
                  <a:ext cx="3556509" cy="706591"/>
                </a:xfrm>
                <a:custGeom>
                  <a:avLst/>
                  <a:gdLst/>
                  <a:ahLst/>
                  <a:cxnLst/>
                  <a:rect l="l" t="t" r="r" b="b"/>
                  <a:pathLst>
                    <a:path w="41374" h="8220" extrusionOk="0">
                      <a:moveTo>
                        <a:pt x="4111" y="0"/>
                      </a:moveTo>
                      <a:cubicBezTo>
                        <a:pt x="1842" y="0"/>
                        <a:pt x="1" y="1841"/>
                        <a:pt x="1" y="4110"/>
                      </a:cubicBezTo>
                      <a:cubicBezTo>
                        <a:pt x="1" y="6379"/>
                        <a:pt x="1842" y="8219"/>
                        <a:pt x="4111" y="8219"/>
                      </a:cubicBezTo>
                      <a:lnTo>
                        <a:pt x="41373" y="8219"/>
                      </a:lnTo>
                      <a:lnTo>
                        <a:pt x="413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43">
                  <a:extLst>
                    <a:ext uri="{FF2B5EF4-FFF2-40B4-BE49-F238E27FC236}">
                      <a16:creationId xmlns:a16="http://schemas.microsoft.com/office/drawing/2014/main" xmlns="" id="{4ED6508E-AC1D-7FB8-F219-E34638311D5F}"/>
                    </a:ext>
                  </a:extLst>
                </p:cNvPr>
                <p:cNvSpPr/>
                <p:nvPr/>
              </p:nvSpPr>
              <p:spPr>
                <a:xfrm>
                  <a:off x="3721899" y="3270912"/>
                  <a:ext cx="3470205" cy="534671"/>
                </a:xfrm>
                <a:custGeom>
                  <a:avLst/>
                  <a:gdLst/>
                  <a:ahLst/>
                  <a:cxnLst/>
                  <a:rect l="l" t="t" r="r" b="b"/>
                  <a:pathLst>
                    <a:path w="40370" h="6220" extrusionOk="0">
                      <a:moveTo>
                        <a:pt x="3110" y="0"/>
                      </a:moveTo>
                      <a:cubicBezTo>
                        <a:pt x="1395" y="0"/>
                        <a:pt x="0" y="1395"/>
                        <a:pt x="0" y="3110"/>
                      </a:cubicBezTo>
                      <a:cubicBezTo>
                        <a:pt x="0" y="4825"/>
                        <a:pt x="1395" y="6219"/>
                        <a:pt x="3110" y="6219"/>
                      </a:cubicBezTo>
                      <a:lnTo>
                        <a:pt x="40369" y="6219"/>
                      </a:lnTo>
                      <a:lnTo>
                        <a:pt x="4036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5" name="Google Shape;1265;p43">
                  <a:extLst>
                    <a:ext uri="{FF2B5EF4-FFF2-40B4-BE49-F238E27FC236}">
                      <a16:creationId xmlns:a16="http://schemas.microsoft.com/office/drawing/2014/main" xmlns="" id="{35671385-1D96-DCA7-4A9C-7472C9566351}"/>
                    </a:ext>
                  </a:extLst>
                </p:cNvPr>
                <p:cNvSpPr/>
                <p:nvPr/>
              </p:nvSpPr>
              <p:spPr>
                <a:xfrm>
                  <a:off x="4728394" y="3416871"/>
                  <a:ext cx="2445132" cy="11862"/>
                </a:xfrm>
                <a:custGeom>
                  <a:avLst/>
                  <a:gdLst/>
                  <a:ahLst/>
                  <a:cxnLst/>
                  <a:rect l="l" t="t" r="r" b="b"/>
                  <a:pathLst>
                    <a:path w="28445" h="138" extrusionOk="0">
                      <a:moveTo>
                        <a:pt x="1" y="1"/>
                      </a:moveTo>
                      <a:lnTo>
                        <a:pt x="1" y="138"/>
                      </a:lnTo>
                      <a:lnTo>
                        <a:pt x="28444" y="138"/>
                      </a:lnTo>
                      <a:lnTo>
                        <a:pt x="2844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6" name="Google Shape;1266;p43">
                  <a:extLst>
                    <a:ext uri="{FF2B5EF4-FFF2-40B4-BE49-F238E27FC236}">
                      <a16:creationId xmlns:a16="http://schemas.microsoft.com/office/drawing/2014/main" xmlns="" id="{03D3911F-4D2B-1B22-1B32-8B3D9331B4D7}"/>
                    </a:ext>
                  </a:extLst>
                </p:cNvPr>
                <p:cNvSpPr/>
                <p:nvPr/>
              </p:nvSpPr>
              <p:spPr>
                <a:xfrm>
                  <a:off x="5793850" y="2789625"/>
                  <a:ext cx="2160251" cy="11863"/>
                </a:xfrm>
                <a:custGeom>
                  <a:avLst/>
                  <a:gdLst/>
                  <a:ahLst/>
                  <a:cxnLst/>
                  <a:rect l="l" t="t" r="r" b="b"/>
                  <a:pathLst>
                    <a:path w="28444" h="138" extrusionOk="0">
                      <a:moveTo>
                        <a:pt x="1" y="1"/>
                      </a:moveTo>
                      <a:lnTo>
                        <a:pt x="1" y="138"/>
                      </a:lnTo>
                      <a:lnTo>
                        <a:pt x="28444" y="138"/>
                      </a:lnTo>
                      <a:lnTo>
                        <a:pt x="2844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43">
                  <a:extLst>
                    <a:ext uri="{FF2B5EF4-FFF2-40B4-BE49-F238E27FC236}">
                      <a16:creationId xmlns:a16="http://schemas.microsoft.com/office/drawing/2014/main" xmlns="" id="{F0308040-B87F-C26D-813C-823B9FE788F1}"/>
                    </a:ext>
                  </a:extLst>
                </p:cNvPr>
                <p:cNvSpPr/>
                <p:nvPr/>
              </p:nvSpPr>
              <p:spPr>
                <a:xfrm>
                  <a:off x="5793850" y="2948912"/>
                  <a:ext cx="2160251" cy="11863"/>
                </a:xfrm>
                <a:custGeom>
                  <a:avLst/>
                  <a:gdLst/>
                  <a:ahLst/>
                  <a:cxnLst/>
                  <a:rect l="l" t="t" r="r" b="b"/>
                  <a:pathLst>
                    <a:path w="28444" h="138" extrusionOk="0">
                      <a:moveTo>
                        <a:pt x="1" y="1"/>
                      </a:moveTo>
                      <a:lnTo>
                        <a:pt x="1" y="138"/>
                      </a:lnTo>
                      <a:lnTo>
                        <a:pt x="28444" y="138"/>
                      </a:lnTo>
                      <a:lnTo>
                        <a:pt x="2844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8" name="Google Shape;1268;p43">
                  <a:extLst>
                    <a:ext uri="{FF2B5EF4-FFF2-40B4-BE49-F238E27FC236}">
                      <a16:creationId xmlns:a16="http://schemas.microsoft.com/office/drawing/2014/main" xmlns="" id="{87CDC11D-5452-0D77-7DDF-070A767DB2F4}"/>
                    </a:ext>
                  </a:extLst>
                </p:cNvPr>
                <p:cNvSpPr/>
                <p:nvPr/>
              </p:nvSpPr>
              <p:spPr>
                <a:xfrm>
                  <a:off x="4010893" y="3564549"/>
                  <a:ext cx="3170978" cy="11862"/>
                </a:xfrm>
                <a:custGeom>
                  <a:avLst/>
                  <a:gdLst/>
                  <a:ahLst/>
                  <a:cxnLst/>
                  <a:rect l="l" t="t" r="r" b="b"/>
                  <a:pathLst>
                    <a:path w="36889" h="138" extrusionOk="0">
                      <a:moveTo>
                        <a:pt x="1" y="1"/>
                      </a:moveTo>
                      <a:lnTo>
                        <a:pt x="1" y="138"/>
                      </a:lnTo>
                      <a:lnTo>
                        <a:pt x="36889" y="138"/>
                      </a:lnTo>
                      <a:lnTo>
                        <a:pt x="3688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9" name="Google Shape;1269;p43">
                  <a:extLst>
                    <a:ext uri="{FF2B5EF4-FFF2-40B4-BE49-F238E27FC236}">
                      <a16:creationId xmlns:a16="http://schemas.microsoft.com/office/drawing/2014/main" xmlns="" id="{EE446039-445B-0C0E-95A2-735C2BFEF377}"/>
                    </a:ext>
                  </a:extLst>
                </p:cNvPr>
                <p:cNvSpPr/>
                <p:nvPr/>
              </p:nvSpPr>
              <p:spPr>
                <a:xfrm>
                  <a:off x="6204656" y="3645350"/>
                  <a:ext cx="968855" cy="11862"/>
                </a:xfrm>
                <a:custGeom>
                  <a:avLst/>
                  <a:gdLst/>
                  <a:ahLst/>
                  <a:cxnLst/>
                  <a:rect l="l" t="t" r="r" b="b"/>
                  <a:pathLst>
                    <a:path w="11271" h="138" extrusionOk="0">
                      <a:moveTo>
                        <a:pt x="0" y="1"/>
                      </a:moveTo>
                      <a:lnTo>
                        <a:pt x="0" y="138"/>
                      </a:lnTo>
                      <a:lnTo>
                        <a:pt x="11270" y="138"/>
                      </a:lnTo>
                      <a:lnTo>
                        <a:pt x="1127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43">
                  <a:extLst>
                    <a:ext uri="{FF2B5EF4-FFF2-40B4-BE49-F238E27FC236}">
                      <a16:creationId xmlns:a16="http://schemas.microsoft.com/office/drawing/2014/main" xmlns="" id="{3B67A790-8603-FCFC-459A-18793EC86B60}"/>
                    </a:ext>
                  </a:extLst>
                </p:cNvPr>
                <p:cNvSpPr/>
                <p:nvPr/>
              </p:nvSpPr>
              <p:spPr>
                <a:xfrm>
                  <a:off x="6422756" y="2019141"/>
                  <a:ext cx="1306775" cy="506726"/>
                </a:xfrm>
                <a:custGeom>
                  <a:avLst/>
                  <a:gdLst/>
                  <a:ahLst/>
                  <a:cxnLst/>
                  <a:rect l="l" t="t" r="r" b="b"/>
                  <a:pathLst>
                    <a:path w="12423" h="5438" extrusionOk="0">
                      <a:moveTo>
                        <a:pt x="2719" y="0"/>
                      </a:moveTo>
                      <a:cubicBezTo>
                        <a:pt x="1221" y="0"/>
                        <a:pt x="1" y="1220"/>
                        <a:pt x="1" y="2719"/>
                      </a:cubicBezTo>
                      <a:cubicBezTo>
                        <a:pt x="1" y="4217"/>
                        <a:pt x="1221" y="5437"/>
                        <a:pt x="2719" y="5437"/>
                      </a:cubicBezTo>
                      <a:lnTo>
                        <a:pt x="12422" y="5437"/>
                      </a:lnTo>
                      <a:lnTo>
                        <a:pt x="1242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43">
                  <a:extLst>
                    <a:ext uri="{FF2B5EF4-FFF2-40B4-BE49-F238E27FC236}">
                      <a16:creationId xmlns:a16="http://schemas.microsoft.com/office/drawing/2014/main" xmlns="" id="{0D756423-2401-BBD7-00A9-FEDD10006F6D}"/>
                    </a:ext>
                  </a:extLst>
                </p:cNvPr>
                <p:cNvSpPr/>
                <p:nvPr/>
              </p:nvSpPr>
              <p:spPr>
                <a:xfrm>
                  <a:off x="6588795" y="2198641"/>
                  <a:ext cx="1140747" cy="11863"/>
                </a:xfrm>
                <a:custGeom>
                  <a:avLst/>
                  <a:gdLst/>
                  <a:ahLst/>
                  <a:cxnLst/>
                  <a:rect l="l" t="t" r="r" b="b"/>
                  <a:pathLst>
                    <a:path w="28444" h="138" extrusionOk="0">
                      <a:moveTo>
                        <a:pt x="1" y="1"/>
                      </a:moveTo>
                      <a:lnTo>
                        <a:pt x="1" y="138"/>
                      </a:lnTo>
                      <a:lnTo>
                        <a:pt x="28444" y="138"/>
                      </a:lnTo>
                      <a:lnTo>
                        <a:pt x="2844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43">
                  <a:extLst>
                    <a:ext uri="{FF2B5EF4-FFF2-40B4-BE49-F238E27FC236}">
                      <a16:creationId xmlns:a16="http://schemas.microsoft.com/office/drawing/2014/main" xmlns="" id="{A624EBD0-9C92-BF9C-8FB2-925CA3C61BFC}"/>
                    </a:ext>
                  </a:extLst>
                </p:cNvPr>
                <p:cNvSpPr/>
                <p:nvPr/>
              </p:nvSpPr>
              <p:spPr>
                <a:xfrm>
                  <a:off x="6588795" y="2357928"/>
                  <a:ext cx="1140747" cy="11863"/>
                </a:xfrm>
                <a:custGeom>
                  <a:avLst/>
                  <a:gdLst/>
                  <a:ahLst/>
                  <a:cxnLst/>
                  <a:rect l="l" t="t" r="r" b="b"/>
                  <a:pathLst>
                    <a:path w="28444" h="138" extrusionOk="0">
                      <a:moveTo>
                        <a:pt x="1" y="1"/>
                      </a:moveTo>
                      <a:lnTo>
                        <a:pt x="1" y="138"/>
                      </a:lnTo>
                      <a:lnTo>
                        <a:pt x="28444" y="138"/>
                      </a:lnTo>
                      <a:lnTo>
                        <a:pt x="28444"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73" name="Google Shape;1273;p43">
                <a:extLst>
                  <a:ext uri="{FF2B5EF4-FFF2-40B4-BE49-F238E27FC236}">
                    <a16:creationId xmlns:a16="http://schemas.microsoft.com/office/drawing/2014/main" xmlns="" id="{09F708A4-16E7-0CA5-9451-9F8EACC6005B}"/>
                  </a:ext>
                </a:extLst>
              </p:cNvPr>
              <p:cNvGrpSpPr/>
              <p:nvPr/>
            </p:nvGrpSpPr>
            <p:grpSpPr>
              <a:xfrm>
                <a:off x="6099726" y="1925910"/>
                <a:ext cx="2490308" cy="2671187"/>
                <a:chOff x="3672042" y="3751356"/>
                <a:chExt cx="567669" cy="608901"/>
              </a:xfrm>
            </p:grpSpPr>
            <p:sp>
              <p:nvSpPr>
                <p:cNvPr id="1274" name="Google Shape;1274;p43">
                  <a:extLst>
                    <a:ext uri="{FF2B5EF4-FFF2-40B4-BE49-F238E27FC236}">
                      <a16:creationId xmlns:a16="http://schemas.microsoft.com/office/drawing/2014/main" xmlns="" id="{088CFC8D-8D23-7EC0-51C7-D845CB9A2F84}"/>
                    </a:ext>
                  </a:extLst>
                </p:cNvPr>
                <p:cNvSpPr/>
                <p:nvPr/>
              </p:nvSpPr>
              <p:spPr>
                <a:xfrm>
                  <a:off x="3672042" y="3751356"/>
                  <a:ext cx="567669" cy="608901"/>
                </a:xfrm>
                <a:custGeom>
                  <a:avLst/>
                  <a:gdLst/>
                  <a:ahLst/>
                  <a:cxnLst/>
                  <a:rect l="l" t="t" r="r" b="b"/>
                  <a:pathLst>
                    <a:path w="21464" h="23023" extrusionOk="0">
                      <a:moveTo>
                        <a:pt x="5775" y="1"/>
                      </a:moveTo>
                      <a:lnTo>
                        <a:pt x="4830" y="919"/>
                      </a:lnTo>
                      <a:cubicBezTo>
                        <a:pt x="3636" y="2078"/>
                        <a:pt x="2972" y="3598"/>
                        <a:pt x="2972" y="5177"/>
                      </a:cubicBezTo>
                      <a:lnTo>
                        <a:pt x="2972" y="17756"/>
                      </a:lnTo>
                      <a:cubicBezTo>
                        <a:pt x="2972" y="19419"/>
                        <a:pt x="2239" y="21013"/>
                        <a:pt x="929" y="22189"/>
                      </a:cubicBezTo>
                      <a:lnTo>
                        <a:pt x="1" y="23022"/>
                      </a:lnTo>
                      <a:lnTo>
                        <a:pt x="15689" y="23022"/>
                      </a:lnTo>
                      <a:lnTo>
                        <a:pt x="16618" y="22189"/>
                      </a:lnTo>
                      <a:cubicBezTo>
                        <a:pt x="17925" y="21013"/>
                        <a:pt x="18660" y="19419"/>
                        <a:pt x="18660" y="17756"/>
                      </a:cubicBezTo>
                      <a:lnTo>
                        <a:pt x="18660" y="5177"/>
                      </a:lnTo>
                      <a:cubicBezTo>
                        <a:pt x="18660" y="3599"/>
                        <a:pt x="19323" y="2078"/>
                        <a:pt x="20517" y="919"/>
                      </a:cubicBezTo>
                      <a:lnTo>
                        <a:pt x="2146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5" name="Google Shape;1275;p43">
                  <a:extLst>
                    <a:ext uri="{FF2B5EF4-FFF2-40B4-BE49-F238E27FC236}">
                      <a16:creationId xmlns:a16="http://schemas.microsoft.com/office/drawing/2014/main" xmlns="" id="{6A82B9CF-048E-CEE8-D8E3-240AA50BA04E}"/>
                    </a:ext>
                  </a:extLst>
                </p:cNvPr>
                <p:cNvSpPr/>
                <p:nvPr/>
              </p:nvSpPr>
              <p:spPr>
                <a:xfrm>
                  <a:off x="3823163" y="3804065"/>
                  <a:ext cx="288093" cy="62099"/>
                </a:xfrm>
                <a:custGeom>
                  <a:avLst/>
                  <a:gdLst/>
                  <a:ahLst/>
                  <a:cxnLst/>
                  <a:rect l="l" t="t" r="r" b="b"/>
                  <a:pathLst>
                    <a:path w="10893" h="2348" extrusionOk="0">
                      <a:moveTo>
                        <a:pt x="8108" y="78"/>
                      </a:moveTo>
                      <a:cubicBezTo>
                        <a:pt x="8172" y="78"/>
                        <a:pt x="8216" y="104"/>
                        <a:pt x="8241" y="156"/>
                      </a:cubicBezTo>
                      <a:cubicBezTo>
                        <a:pt x="8304" y="290"/>
                        <a:pt x="8241" y="575"/>
                        <a:pt x="8046" y="898"/>
                      </a:cubicBezTo>
                      <a:cubicBezTo>
                        <a:pt x="8003" y="855"/>
                        <a:pt x="7964" y="808"/>
                        <a:pt x="7928" y="758"/>
                      </a:cubicBezTo>
                      <a:cubicBezTo>
                        <a:pt x="7804" y="580"/>
                        <a:pt x="7771" y="380"/>
                        <a:pt x="7842" y="237"/>
                      </a:cubicBezTo>
                      <a:cubicBezTo>
                        <a:pt x="7892" y="139"/>
                        <a:pt x="7987" y="81"/>
                        <a:pt x="8101" y="78"/>
                      </a:cubicBezTo>
                      <a:close/>
                      <a:moveTo>
                        <a:pt x="3463" y="582"/>
                      </a:moveTo>
                      <a:cubicBezTo>
                        <a:pt x="3471" y="582"/>
                        <a:pt x="3480" y="584"/>
                        <a:pt x="3487" y="590"/>
                      </a:cubicBezTo>
                      <a:cubicBezTo>
                        <a:pt x="3521" y="622"/>
                        <a:pt x="3527" y="748"/>
                        <a:pt x="3429" y="994"/>
                      </a:cubicBezTo>
                      <a:cubicBezTo>
                        <a:pt x="3388" y="1098"/>
                        <a:pt x="3332" y="1190"/>
                        <a:pt x="3264" y="1272"/>
                      </a:cubicBezTo>
                      <a:cubicBezTo>
                        <a:pt x="3230" y="1194"/>
                        <a:pt x="3216" y="1123"/>
                        <a:pt x="3212" y="1063"/>
                      </a:cubicBezTo>
                      <a:cubicBezTo>
                        <a:pt x="3195" y="820"/>
                        <a:pt x="3328" y="638"/>
                        <a:pt x="3423" y="592"/>
                      </a:cubicBezTo>
                      <a:cubicBezTo>
                        <a:pt x="3433" y="588"/>
                        <a:pt x="3448" y="582"/>
                        <a:pt x="3463" y="582"/>
                      </a:cubicBezTo>
                      <a:close/>
                      <a:moveTo>
                        <a:pt x="8110" y="1"/>
                      </a:moveTo>
                      <a:cubicBezTo>
                        <a:pt x="8106" y="1"/>
                        <a:pt x="8103" y="1"/>
                        <a:pt x="8100" y="1"/>
                      </a:cubicBezTo>
                      <a:cubicBezTo>
                        <a:pt x="7955" y="5"/>
                        <a:pt x="7837" y="79"/>
                        <a:pt x="7775" y="202"/>
                      </a:cubicBezTo>
                      <a:cubicBezTo>
                        <a:pt x="7689" y="372"/>
                        <a:pt x="7723" y="597"/>
                        <a:pt x="7866" y="802"/>
                      </a:cubicBezTo>
                      <a:cubicBezTo>
                        <a:pt x="7898" y="848"/>
                        <a:pt x="7944" y="904"/>
                        <a:pt x="8006" y="962"/>
                      </a:cubicBezTo>
                      <a:cubicBezTo>
                        <a:pt x="7942" y="1061"/>
                        <a:pt x="7865" y="1163"/>
                        <a:pt x="7777" y="1265"/>
                      </a:cubicBezTo>
                      <a:cubicBezTo>
                        <a:pt x="7477" y="1609"/>
                        <a:pt x="6747" y="2271"/>
                        <a:pt x="5570" y="2271"/>
                      </a:cubicBezTo>
                      <a:cubicBezTo>
                        <a:pt x="5240" y="2271"/>
                        <a:pt x="4875" y="2219"/>
                        <a:pt x="4474" y="2094"/>
                      </a:cubicBezTo>
                      <a:cubicBezTo>
                        <a:pt x="3749" y="1868"/>
                        <a:pt x="3434" y="1581"/>
                        <a:pt x="3301" y="1347"/>
                      </a:cubicBezTo>
                      <a:cubicBezTo>
                        <a:pt x="3384" y="1252"/>
                        <a:pt x="3451" y="1144"/>
                        <a:pt x="3500" y="1022"/>
                      </a:cubicBezTo>
                      <a:cubicBezTo>
                        <a:pt x="3599" y="773"/>
                        <a:pt x="3612" y="604"/>
                        <a:pt x="3539" y="535"/>
                      </a:cubicBezTo>
                      <a:cubicBezTo>
                        <a:pt x="3518" y="516"/>
                        <a:pt x="3492" y="506"/>
                        <a:pt x="3463" y="506"/>
                      </a:cubicBezTo>
                      <a:cubicBezTo>
                        <a:pt x="3440" y="506"/>
                        <a:pt x="3416" y="512"/>
                        <a:pt x="3390" y="524"/>
                      </a:cubicBezTo>
                      <a:cubicBezTo>
                        <a:pt x="3273" y="580"/>
                        <a:pt x="3116" y="786"/>
                        <a:pt x="3136" y="1069"/>
                      </a:cubicBezTo>
                      <a:cubicBezTo>
                        <a:pt x="3141" y="1142"/>
                        <a:pt x="3160" y="1234"/>
                        <a:pt x="3209" y="1334"/>
                      </a:cubicBezTo>
                      <a:cubicBezTo>
                        <a:pt x="2895" y="1660"/>
                        <a:pt x="2379" y="1798"/>
                        <a:pt x="1875" y="1798"/>
                      </a:cubicBezTo>
                      <a:cubicBezTo>
                        <a:pt x="1734" y="1798"/>
                        <a:pt x="1593" y="1787"/>
                        <a:pt x="1458" y="1766"/>
                      </a:cubicBezTo>
                      <a:cubicBezTo>
                        <a:pt x="801" y="1665"/>
                        <a:pt x="119" y="1302"/>
                        <a:pt x="76" y="720"/>
                      </a:cubicBezTo>
                      <a:lnTo>
                        <a:pt x="0" y="726"/>
                      </a:lnTo>
                      <a:cubicBezTo>
                        <a:pt x="40" y="1274"/>
                        <a:pt x="608" y="1712"/>
                        <a:pt x="1447" y="1842"/>
                      </a:cubicBezTo>
                      <a:cubicBezTo>
                        <a:pt x="1584" y="1863"/>
                        <a:pt x="1727" y="1874"/>
                        <a:pt x="1871" y="1874"/>
                      </a:cubicBezTo>
                      <a:cubicBezTo>
                        <a:pt x="2385" y="1874"/>
                        <a:pt x="2915" y="1734"/>
                        <a:pt x="3247" y="1404"/>
                      </a:cubicBezTo>
                      <a:cubicBezTo>
                        <a:pt x="3394" y="1651"/>
                        <a:pt x="3727" y="1940"/>
                        <a:pt x="4452" y="2167"/>
                      </a:cubicBezTo>
                      <a:cubicBezTo>
                        <a:pt x="4860" y="2295"/>
                        <a:pt x="5234" y="2348"/>
                        <a:pt x="5571" y="2348"/>
                      </a:cubicBezTo>
                      <a:cubicBezTo>
                        <a:pt x="6778" y="2348"/>
                        <a:pt x="7527" y="1668"/>
                        <a:pt x="7834" y="1316"/>
                      </a:cubicBezTo>
                      <a:cubicBezTo>
                        <a:pt x="7920" y="1217"/>
                        <a:pt x="7997" y="1115"/>
                        <a:pt x="8062" y="1014"/>
                      </a:cubicBezTo>
                      <a:cubicBezTo>
                        <a:pt x="8346" y="1252"/>
                        <a:pt x="8907" y="1529"/>
                        <a:pt x="9994" y="1529"/>
                      </a:cubicBezTo>
                      <a:cubicBezTo>
                        <a:pt x="10261" y="1529"/>
                        <a:pt x="10559" y="1512"/>
                        <a:pt x="10893" y="1474"/>
                      </a:cubicBezTo>
                      <a:lnTo>
                        <a:pt x="10884" y="1399"/>
                      </a:lnTo>
                      <a:cubicBezTo>
                        <a:pt x="10707" y="1419"/>
                        <a:pt x="10395" y="1447"/>
                        <a:pt x="10034" y="1447"/>
                      </a:cubicBezTo>
                      <a:cubicBezTo>
                        <a:pt x="9378" y="1447"/>
                        <a:pt x="8561" y="1354"/>
                        <a:pt x="8103" y="950"/>
                      </a:cubicBezTo>
                      <a:cubicBezTo>
                        <a:pt x="8305" y="618"/>
                        <a:pt x="8392" y="298"/>
                        <a:pt x="8310" y="123"/>
                      </a:cubicBezTo>
                      <a:cubicBezTo>
                        <a:pt x="8272" y="43"/>
                        <a:pt x="8203" y="1"/>
                        <a:pt x="81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43">
                  <a:extLst>
                    <a:ext uri="{FF2B5EF4-FFF2-40B4-BE49-F238E27FC236}">
                      <a16:creationId xmlns:a16="http://schemas.microsoft.com/office/drawing/2014/main" xmlns="" id="{DF2CC6A4-2AF8-21AC-FD75-0309F1B28BB3}"/>
                    </a:ext>
                  </a:extLst>
                </p:cNvPr>
                <p:cNvSpPr/>
                <p:nvPr/>
              </p:nvSpPr>
              <p:spPr>
                <a:xfrm>
                  <a:off x="3825015" y="3890945"/>
                  <a:ext cx="213590" cy="70112"/>
                </a:xfrm>
                <a:custGeom>
                  <a:avLst/>
                  <a:gdLst/>
                  <a:ahLst/>
                  <a:cxnLst/>
                  <a:rect l="l" t="t" r="r" b="b"/>
                  <a:pathLst>
                    <a:path w="8076" h="2651" extrusionOk="0">
                      <a:moveTo>
                        <a:pt x="2373" y="77"/>
                      </a:moveTo>
                      <a:cubicBezTo>
                        <a:pt x="2402" y="78"/>
                        <a:pt x="2455" y="149"/>
                        <a:pt x="2474" y="409"/>
                      </a:cubicBezTo>
                      <a:cubicBezTo>
                        <a:pt x="2500" y="804"/>
                        <a:pt x="2398" y="1149"/>
                        <a:pt x="2225" y="1429"/>
                      </a:cubicBezTo>
                      <a:cubicBezTo>
                        <a:pt x="2119" y="1143"/>
                        <a:pt x="2109" y="825"/>
                        <a:pt x="2158" y="546"/>
                      </a:cubicBezTo>
                      <a:cubicBezTo>
                        <a:pt x="2209" y="253"/>
                        <a:pt x="2317" y="77"/>
                        <a:pt x="2372" y="77"/>
                      </a:cubicBezTo>
                      <a:close/>
                      <a:moveTo>
                        <a:pt x="4850" y="842"/>
                      </a:moveTo>
                      <a:cubicBezTo>
                        <a:pt x="4857" y="843"/>
                        <a:pt x="4881" y="868"/>
                        <a:pt x="4895" y="959"/>
                      </a:cubicBezTo>
                      <a:cubicBezTo>
                        <a:pt x="4933" y="1189"/>
                        <a:pt x="4880" y="1407"/>
                        <a:pt x="4736" y="1607"/>
                      </a:cubicBezTo>
                      <a:cubicBezTo>
                        <a:pt x="4665" y="1304"/>
                        <a:pt x="4721" y="1011"/>
                        <a:pt x="4803" y="886"/>
                      </a:cubicBezTo>
                      <a:cubicBezTo>
                        <a:pt x="4825" y="852"/>
                        <a:pt x="4842" y="842"/>
                        <a:pt x="4848" y="842"/>
                      </a:cubicBezTo>
                      <a:close/>
                      <a:moveTo>
                        <a:pt x="2372" y="1"/>
                      </a:moveTo>
                      <a:cubicBezTo>
                        <a:pt x="2239" y="1"/>
                        <a:pt x="2128" y="275"/>
                        <a:pt x="2083" y="533"/>
                      </a:cubicBezTo>
                      <a:cubicBezTo>
                        <a:pt x="2029" y="840"/>
                        <a:pt x="2044" y="1195"/>
                        <a:pt x="2173" y="1507"/>
                      </a:cubicBezTo>
                      <a:cubicBezTo>
                        <a:pt x="1981" y="1780"/>
                        <a:pt x="1720" y="1983"/>
                        <a:pt x="1455" y="2097"/>
                      </a:cubicBezTo>
                      <a:cubicBezTo>
                        <a:pt x="1266" y="2178"/>
                        <a:pt x="1076" y="2217"/>
                        <a:pt x="894" y="2217"/>
                      </a:cubicBezTo>
                      <a:cubicBezTo>
                        <a:pt x="572" y="2217"/>
                        <a:pt x="275" y="2094"/>
                        <a:pt x="56" y="1856"/>
                      </a:cubicBezTo>
                      <a:lnTo>
                        <a:pt x="0" y="1908"/>
                      </a:lnTo>
                      <a:cubicBezTo>
                        <a:pt x="233" y="2162"/>
                        <a:pt x="550" y="2294"/>
                        <a:pt x="893" y="2294"/>
                      </a:cubicBezTo>
                      <a:cubicBezTo>
                        <a:pt x="1086" y="2294"/>
                        <a:pt x="1286" y="2252"/>
                        <a:pt x="1485" y="2167"/>
                      </a:cubicBezTo>
                      <a:cubicBezTo>
                        <a:pt x="1750" y="2053"/>
                        <a:pt x="2011" y="1854"/>
                        <a:pt x="2208" y="1587"/>
                      </a:cubicBezTo>
                      <a:cubicBezTo>
                        <a:pt x="2349" y="1876"/>
                        <a:pt x="2596" y="2117"/>
                        <a:pt x="2989" y="2236"/>
                      </a:cubicBezTo>
                      <a:cubicBezTo>
                        <a:pt x="3146" y="2283"/>
                        <a:pt x="3308" y="2306"/>
                        <a:pt x="3469" y="2306"/>
                      </a:cubicBezTo>
                      <a:cubicBezTo>
                        <a:pt x="3875" y="2306"/>
                        <a:pt x="4276" y="2160"/>
                        <a:pt x="4584" y="1886"/>
                      </a:cubicBezTo>
                      <a:cubicBezTo>
                        <a:pt x="4627" y="1848"/>
                        <a:pt x="4668" y="1808"/>
                        <a:pt x="4704" y="1768"/>
                      </a:cubicBezTo>
                      <a:cubicBezTo>
                        <a:pt x="4740" y="1862"/>
                        <a:pt x="4788" y="1956"/>
                        <a:pt x="4853" y="2046"/>
                      </a:cubicBezTo>
                      <a:cubicBezTo>
                        <a:pt x="5075" y="2354"/>
                        <a:pt x="5520" y="2651"/>
                        <a:pt x="6409" y="2651"/>
                      </a:cubicBezTo>
                      <a:cubicBezTo>
                        <a:pt x="6847" y="2651"/>
                        <a:pt x="7394" y="2578"/>
                        <a:pt x="8075" y="2400"/>
                      </a:cubicBezTo>
                      <a:lnTo>
                        <a:pt x="8056" y="2326"/>
                      </a:lnTo>
                      <a:cubicBezTo>
                        <a:pt x="7378" y="2504"/>
                        <a:pt x="6837" y="2575"/>
                        <a:pt x="6406" y="2575"/>
                      </a:cubicBezTo>
                      <a:cubicBezTo>
                        <a:pt x="5551" y="2575"/>
                        <a:pt x="5126" y="2294"/>
                        <a:pt x="4915" y="2001"/>
                      </a:cubicBezTo>
                      <a:cubicBezTo>
                        <a:pt x="4845" y="1906"/>
                        <a:pt x="4796" y="1803"/>
                        <a:pt x="4762" y="1699"/>
                      </a:cubicBezTo>
                      <a:cubicBezTo>
                        <a:pt x="4944" y="1470"/>
                        <a:pt x="5014" y="1217"/>
                        <a:pt x="4970" y="946"/>
                      </a:cubicBezTo>
                      <a:cubicBezTo>
                        <a:pt x="4953" y="839"/>
                        <a:pt x="4917" y="779"/>
                        <a:pt x="4865" y="768"/>
                      </a:cubicBezTo>
                      <a:cubicBezTo>
                        <a:pt x="4860" y="767"/>
                        <a:pt x="4854" y="766"/>
                        <a:pt x="4848" y="766"/>
                      </a:cubicBezTo>
                      <a:cubicBezTo>
                        <a:pt x="4818" y="766"/>
                        <a:pt x="4779" y="782"/>
                        <a:pt x="4738" y="844"/>
                      </a:cubicBezTo>
                      <a:cubicBezTo>
                        <a:pt x="4649" y="982"/>
                        <a:pt x="4574" y="1328"/>
                        <a:pt x="4676" y="1684"/>
                      </a:cubicBezTo>
                      <a:cubicBezTo>
                        <a:pt x="4635" y="1734"/>
                        <a:pt x="4587" y="1781"/>
                        <a:pt x="4534" y="1829"/>
                      </a:cubicBezTo>
                      <a:cubicBezTo>
                        <a:pt x="4239" y="2090"/>
                        <a:pt x="3856" y="2231"/>
                        <a:pt x="3469" y="2231"/>
                      </a:cubicBezTo>
                      <a:cubicBezTo>
                        <a:pt x="3315" y="2231"/>
                        <a:pt x="3161" y="2209"/>
                        <a:pt x="3011" y="2163"/>
                      </a:cubicBezTo>
                      <a:cubicBezTo>
                        <a:pt x="2625" y="2047"/>
                        <a:pt x="2388" y="1803"/>
                        <a:pt x="2259" y="1515"/>
                      </a:cubicBezTo>
                      <a:cubicBezTo>
                        <a:pt x="2459" y="1216"/>
                        <a:pt x="2579" y="838"/>
                        <a:pt x="2549" y="403"/>
                      </a:cubicBezTo>
                      <a:cubicBezTo>
                        <a:pt x="2532" y="141"/>
                        <a:pt x="2474" y="5"/>
                        <a:pt x="2377" y="1"/>
                      </a:cubicBezTo>
                      <a:cubicBezTo>
                        <a:pt x="2375" y="1"/>
                        <a:pt x="2374" y="1"/>
                        <a:pt x="237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43">
                  <a:extLst>
                    <a:ext uri="{FF2B5EF4-FFF2-40B4-BE49-F238E27FC236}">
                      <a16:creationId xmlns:a16="http://schemas.microsoft.com/office/drawing/2014/main" xmlns="" id="{CA55EC32-CCFA-858B-208B-3640FB3B9BD7}"/>
                    </a:ext>
                  </a:extLst>
                </p:cNvPr>
                <p:cNvSpPr/>
                <p:nvPr/>
              </p:nvSpPr>
              <p:spPr>
                <a:xfrm>
                  <a:off x="3824592" y="4025008"/>
                  <a:ext cx="274472" cy="52816"/>
                </a:xfrm>
                <a:custGeom>
                  <a:avLst/>
                  <a:gdLst/>
                  <a:ahLst/>
                  <a:cxnLst/>
                  <a:rect l="l" t="t" r="r" b="b"/>
                  <a:pathLst>
                    <a:path w="10378" h="1997" extrusionOk="0">
                      <a:moveTo>
                        <a:pt x="7854" y="107"/>
                      </a:moveTo>
                      <a:cubicBezTo>
                        <a:pt x="7857" y="122"/>
                        <a:pt x="7858" y="157"/>
                        <a:pt x="7838" y="221"/>
                      </a:cubicBezTo>
                      <a:cubicBezTo>
                        <a:pt x="7835" y="213"/>
                        <a:pt x="7833" y="205"/>
                        <a:pt x="7832" y="196"/>
                      </a:cubicBezTo>
                      <a:cubicBezTo>
                        <a:pt x="7823" y="157"/>
                        <a:pt x="7826" y="128"/>
                        <a:pt x="7838" y="118"/>
                      </a:cubicBezTo>
                      <a:cubicBezTo>
                        <a:pt x="7845" y="112"/>
                        <a:pt x="7851" y="109"/>
                        <a:pt x="7854" y="107"/>
                      </a:cubicBezTo>
                      <a:close/>
                      <a:moveTo>
                        <a:pt x="3780" y="368"/>
                      </a:moveTo>
                      <a:cubicBezTo>
                        <a:pt x="3802" y="368"/>
                        <a:pt x="3820" y="377"/>
                        <a:pt x="3834" y="396"/>
                      </a:cubicBezTo>
                      <a:cubicBezTo>
                        <a:pt x="3894" y="474"/>
                        <a:pt x="3884" y="684"/>
                        <a:pt x="3764" y="901"/>
                      </a:cubicBezTo>
                      <a:cubicBezTo>
                        <a:pt x="3740" y="942"/>
                        <a:pt x="3708" y="994"/>
                        <a:pt x="3662" y="1049"/>
                      </a:cubicBezTo>
                      <a:cubicBezTo>
                        <a:pt x="3609" y="859"/>
                        <a:pt x="3605" y="673"/>
                        <a:pt x="3643" y="534"/>
                      </a:cubicBezTo>
                      <a:cubicBezTo>
                        <a:pt x="3668" y="442"/>
                        <a:pt x="3710" y="383"/>
                        <a:pt x="3757" y="371"/>
                      </a:cubicBezTo>
                      <a:cubicBezTo>
                        <a:pt x="3765" y="369"/>
                        <a:pt x="3773" y="368"/>
                        <a:pt x="3780" y="368"/>
                      </a:cubicBezTo>
                      <a:close/>
                      <a:moveTo>
                        <a:pt x="1735" y="77"/>
                      </a:moveTo>
                      <a:cubicBezTo>
                        <a:pt x="1807" y="77"/>
                        <a:pt x="1839" y="169"/>
                        <a:pt x="1855" y="248"/>
                      </a:cubicBezTo>
                      <a:cubicBezTo>
                        <a:pt x="1905" y="517"/>
                        <a:pt x="1704" y="798"/>
                        <a:pt x="1419" y="1052"/>
                      </a:cubicBezTo>
                      <a:cubicBezTo>
                        <a:pt x="1373" y="950"/>
                        <a:pt x="1361" y="847"/>
                        <a:pt x="1361" y="764"/>
                      </a:cubicBezTo>
                      <a:cubicBezTo>
                        <a:pt x="1364" y="409"/>
                        <a:pt x="1588" y="91"/>
                        <a:pt x="1728" y="77"/>
                      </a:cubicBezTo>
                      <a:close/>
                      <a:moveTo>
                        <a:pt x="1734" y="1"/>
                      </a:moveTo>
                      <a:cubicBezTo>
                        <a:pt x="1729" y="1"/>
                        <a:pt x="1725" y="1"/>
                        <a:pt x="1721" y="1"/>
                      </a:cubicBezTo>
                      <a:cubicBezTo>
                        <a:pt x="1531" y="19"/>
                        <a:pt x="1288" y="381"/>
                        <a:pt x="1285" y="764"/>
                      </a:cubicBezTo>
                      <a:cubicBezTo>
                        <a:pt x="1285" y="898"/>
                        <a:pt x="1312" y="1011"/>
                        <a:pt x="1358" y="1105"/>
                      </a:cubicBezTo>
                      <a:cubicBezTo>
                        <a:pt x="811" y="1565"/>
                        <a:pt x="13" y="1921"/>
                        <a:pt x="0" y="1927"/>
                      </a:cubicBezTo>
                      <a:lnTo>
                        <a:pt x="31" y="1997"/>
                      </a:lnTo>
                      <a:cubicBezTo>
                        <a:pt x="82" y="1974"/>
                        <a:pt x="850" y="1630"/>
                        <a:pt x="1396" y="1173"/>
                      </a:cubicBezTo>
                      <a:cubicBezTo>
                        <a:pt x="1594" y="1480"/>
                        <a:pt x="2009" y="1562"/>
                        <a:pt x="2219" y="1584"/>
                      </a:cubicBezTo>
                      <a:cubicBezTo>
                        <a:pt x="2318" y="1594"/>
                        <a:pt x="2412" y="1599"/>
                        <a:pt x="2500" y="1599"/>
                      </a:cubicBezTo>
                      <a:cubicBezTo>
                        <a:pt x="3081" y="1599"/>
                        <a:pt x="3430" y="1393"/>
                        <a:pt x="3632" y="1195"/>
                      </a:cubicBezTo>
                      <a:cubicBezTo>
                        <a:pt x="3690" y="1344"/>
                        <a:pt x="3779" y="1489"/>
                        <a:pt x="3901" y="1611"/>
                      </a:cubicBezTo>
                      <a:cubicBezTo>
                        <a:pt x="4086" y="1794"/>
                        <a:pt x="4394" y="1975"/>
                        <a:pt x="4893" y="1975"/>
                      </a:cubicBezTo>
                      <a:cubicBezTo>
                        <a:pt x="5107" y="1975"/>
                        <a:pt x="5357" y="1941"/>
                        <a:pt x="5647" y="1861"/>
                      </a:cubicBezTo>
                      <a:cubicBezTo>
                        <a:pt x="7040" y="1473"/>
                        <a:pt x="7632" y="795"/>
                        <a:pt x="7838" y="406"/>
                      </a:cubicBezTo>
                      <a:cubicBezTo>
                        <a:pt x="8036" y="754"/>
                        <a:pt x="8546" y="1256"/>
                        <a:pt x="9107" y="1395"/>
                      </a:cubicBezTo>
                      <a:cubicBezTo>
                        <a:pt x="9210" y="1420"/>
                        <a:pt x="9311" y="1433"/>
                        <a:pt x="9409" y="1433"/>
                      </a:cubicBezTo>
                      <a:cubicBezTo>
                        <a:pt x="9770" y="1433"/>
                        <a:pt x="10101" y="1264"/>
                        <a:pt x="10378" y="934"/>
                      </a:cubicBezTo>
                      <a:lnTo>
                        <a:pt x="10320" y="885"/>
                      </a:lnTo>
                      <a:cubicBezTo>
                        <a:pt x="10056" y="1200"/>
                        <a:pt x="9753" y="1358"/>
                        <a:pt x="9415" y="1358"/>
                      </a:cubicBezTo>
                      <a:cubicBezTo>
                        <a:pt x="9321" y="1358"/>
                        <a:pt x="9225" y="1345"/>
                        <a:pt x="9126" y="1321"/>
                      </a:cubicBezTo>
                      <a:cubicBezTo>
                        <a:pt x="8527" y="1173"/>
                        <a:pt x="8035" y="631"/>
                        <a:pt x="7879" y="321"/>
                      </a:cubicBezTo>
                      <a:cubicBezTo>
                        <a:pt x="7909" y="251"/>
                        <a:pt x="7924" y="195"/>
                        <a:pt x="7929" y="158"/>
                      </a:cubicBezTo>
                      <a:cubicBezTo>
                        <a:pt x="7939" y="80"/>
                        <a:pt x="7914" y="49"/>
                        <a:pt x="7891" y="37"/>
                      </a:cubicBezTo>
                      <a:cubicBezTo>
                        <a:pt x="7883" y="32"/>
                        <a:pt x="7872" y="29"/>
                        <a:pt x="7859" y="29"/>
                      </a:cubicBezTo>
                      <a:cubicBezTo>
                        <a:pt x="7841" y="29"/>
                        <a:pt x="7818" y="36"/>
                        <a:pt x="7790" y="57"/>
                      </a:cubicBezTo>
                      <a:cubicBezTo>
                        <a:pt x="7764" y="78"/>
                        <a:pt x="7737" y="123"/>
                        <a:pt x="7757" y="213"/>
                      </a:cubicBezTo>
                      <a:cubicBezTo>
                        <a:pt x="7764" y="246"/>
                        <a:pt x="7777" y="284"/>
                        <a:pt x="7796" y="324"/>
                      </a:cubicBezTo>
                      <a:cubicBezTo>
                        <a:pt x="7676" y="573"/>
                        <a:pt x="7189" y="1352"/>
                        <a:pt x="5627" y="1787"/>
                      </a:cubicBezTo>
                      <a:cubicBezTo>
                        <a:pt x="5344" y="1866"/>
                        <a:pt x="5101" y="1899"/>
                        <a:pt x="4893" y="1899"/>
                      </a:cubicBezTo>
                      <a:cubicBezTo>
                        <a:pt x="4419" y="1899"/>
                        <a:pt x="4128" y="1729"/>
                        <a:pt x="3955" y="1557"/>
                      </a:cubicBezTo>
                      <a:cubicBezTo>
                        <a:pt x="3831" y="1433"/>
                        <a:pt x="3744" y="1285"/>
                        <a:pt x="3690" y="1134"/>
                      </a:cubicBezTo>
                      <a:cubicBezTo>
                        <a:pt x="3754" y="1061"/>
                        <a:pt x="3800" y="991"/>
                        <a:pt x="3830" y="938"/>
                      </a:cubicBezTo>
                      <a:cubicBezTo>
                        <a:pt x="3956" y="712"/>
                        <a:pt x="3984" y="465"/>
                        <a:pt x="3894" y="350"/>
                      </a:cubicBezTo>
                      <a:cubicBezTo>
                        <a:pt x="3865" y="312"/>
                        <a:pt x="3825" y="292"/>
                        <a:pt x="3780" y="292"/>
                      </a:cubicBezTo>
                      <a:cubicBezTo>
                        <a:pt x="3766" y="292"/>
                        <a:pt x="3752" y="293"/>
                        <a:pt x="3738" y="297"/>
                      </a:cubicBezTo>
                      <a:cubicBezTo>
                        <a:pt x="3663" y="317"/>
                        <a:pt x="3603" y="394"/>
                        <a:pt x="3570" y="514"/>
                      </a:cubicBezTo>
                      <a:cubicBezTo>
                        <a:pt x="3526" y="676"/>
                        <a:pt x="3533" y="897"/>
                        <a:pt x="3604" y="1116"/>
                      </a:cubicBezTo>
                      <a:cubicBezTo>
                        <a:pt x="3418" y="1310"/>
                        <a:pt x="3082" y="1523"/>
                        <a:pt x="2501" y="1523"/>
                      </a:cubicBezTo>
                      <a:cubicBezTo>
                        <a:pt x="2415" y="1523"/>
                        <a:pt x="2324" y="1518"/>
                        <a:pt x="2227" y="1508"/>
                      </a:cubicBezTo>
                      <a:cubicBezTo>
                        <a:pt x="1784" y="1462"/>
                        <a:pt x="1562" y="1298"/>
                        <a:pt x="1455" y="1122"/>
                      </a:cubicBezTo>
                      <a:cubicBezTo>
                        <a:pt x="1765" y="849"/>
                        <a:pt x="1986" y="539"/>
                        <a:pt x="1929" y="234"/>
                      </a:cubicBezTo>
                      <a:cubicBezTo>
                        <a:pt x="1891" y="33"/>
                        <a:pt x="1797" y="1"/>
                        <a:pt x="17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43">
                  <a:extLst>
                    <a:ext uri="{FF2B5EF4-FFF2-40B4-BE49-F238E27FC236}">
                      <a16:creationId xmlns:a16="http://schemas.microsoft.com/office/drawing/2014/main" xmlns="" id="{19DC2EF6-808B-8BC9-3166-0626ED1148B4}"/>
                    </a:ext>
                  </a:extLst>
                </p:cNvPr>
                <p:cNvSpPr/>
                <p:nvPr/>
              </p:nvSpPr>
              <p:spPr>
                <a:xfrm>
                  <a:off x="3824407" y="4127783"/>
                  <a:ext cx="270426" cy="64215"/>
                </a:xfrm>
                <a:custGeom>
                  <a:avLst/>
                  <a:gdLst/>
                  <a:ahLst/>
                  <a:cxnLst/>
                  <a:rect l="l" t="t" r="r" b="b"/>
                  <a:pathLst>
                    <a:path w="10225" h="2428" extrusionOk="0">
                      <a:moveTo>
                        <a:pt x="6207" y="77"/>
                      </a:moveTo>
                      <a:cubicBezTo>
                        <a:pt x="6250" y="77"/>
                        <a:pt x="6299" y="84"/>
                        <a:pt x="6349" y="100"/>
                      </a:cubicBezTo>
                      <a:cubicBezTo>
                        <a:pt x="6548" y="162"/>
                        <a:pt x="6766" y="348"/>
                        <a:pt x="6773" y="609"/>
                      </a:cubicBezTo>
                      <a:cubicBezTo>
                        <a:pt x="6778" y="762"/>
                        <a:pt x="6710" y="1001"/>
                        <a:pt x="6362" y="1282"/>
                      </a:cubicBezTo>
                      <a:cubicBezTo>
                        <a:pt x="6359" y="1278"/>
                        <a:pt x="6356" y="1274"/>
                        <a:pt x="6353" y="1269"/>
                      </a:cubicBezTo>
                      <a:cubicBezTo>
                        <a:pt x="6002" y="765"/>
                        <a:pt x="5910" y="306"/>
                        <a:pt x="6022" y="153"/>
                      </a:cubicBezTo>
                      <a:cubicBezTo>
                        <a:pt x="6059" y="103"/>
                        <a:pt x="6126" y="77"/>
                        <a:pt x="6207" y="77"/>
                      </a:cubicBezTo>
                      <a:close/>
                      <a:moveTo>
                        <a:pt x="2713" y="672"/>
                      </a:moveTo>
                      <a:cubicBezTo>
                        <a:pt x="2715" y="672"/>
                        <a:pt x="2718" y="672"/>
                        <a:pt x="2720" y="673"/>
                      </a:cubicBezTo>
                      <a:cubicBezTo>
                        <a:pt x="2786" y="694"/>
                        <a:pt x="2820" y="786"/>
                        <a:pt x="2808" y="913"/>
                      </a:cubicBezTo>
                      <a:cubicBezTo>
                        <a:pt x="2795" y="1029"/>
                        <a:pt x="2746" y="1169"/>
                        <a:pt x="2649" y="1307"/>
                      </a:cubicBezTo>
                      <a:cubicBezTo>
                        <a:pt x="2585" y="1042"/>
                        <a:pt x="2613" y="794"/>
                        <a:pt x="2679" y="699"/>
                      </a:cubicBezTo>
                      <a:cubicBezTo>
                        <a:pt x="2692" y="682"/>
                        <a:pt x="2703" y="672"/>
                        <a:pt x="2713" y="672"/>
                      </a:cubicBezTo>
                      <a:close/>
                      <a:moveTo>
                        <a:pt x="793" y="799"/>
                      </a:moveTo>
                      <a:cubicBezTo>
                        <a:pt x="821" y="799"/>
                        <a:pt x="857" y="812"/>
                        <a:pt x="898" y="865"/>
                      </a:cubicBezTo>
                      <a:cubicBezTo>
                        <a:pt x="1055" y="1070"/>
                        <a:pt x="863" y="1413"/>
                        <a:pt x="648" y="1693"/>
                      </a:cubicBezTo>
                      <a:cubicBezTo>
                        <a:pt x="616" y="1645"/>
                        <a:pt x="593" y="1593"/>
                        <a:pt x="575" y="1534"/>
                      </a:cubicBezTo>
                      <a:cubicBezTo>
                        <a:pt x="489" y="1243"/>
                        <a:pt x="599" y="887"/>
                        <a:pt x="747" y="811"/>
                      </a:cubicBezTo>
                      <a:cubicBezTo>
                        <a:pt x="756" y="807"/>
                        <a:pt x="772" y="799"/>
                        <a:pt x="793" y="799"/>
                      </a:cubicBezTo>
                      <a:close/>
                      <a:moveTo>
                        <a:pt x="9172" y="535"/>
                      </a:moveTo>
                      <a:cubicBezTo>
                        <a:pt x="9192" y="535"/>
                        <a:pt x="9214" y="541"/>
                        <a:pt x="9235" y="550"/>
                      </a:cubicBezTo>
                      <a:cubicBezTo>
                        <a:pt x="9358" y="605"/>
                        <a:pt x="9477" y="829"/>
                        <a:pt x="9454" y="1134"/>
                      </a:cubicBezTo>
                      <a:cubicBezTo>
                        <a:pt x="9443" y="1295"/>
                        <a:pt x="9378" y="1612"/>
                        <a:pt x="9062" y="1879"/>
                      </a:cubicBezTo>
                      <a:cubicBezTo>
                        <a:pt x="9018" y="1823"/>
                        <a:pt x="8978" y="1761"/>
                        <a:pt x="8944" y="1692"/>
                      </a:cubicBezTo>
                      <a:cubicBezTo>
                        <a:pt x="8758" y="1322"/>
                        <a:pt x="8794" y="846"/>
                        <a:pt x="9026" y="609"/>
                      </a:cubicBezTo>
                      <a:cubicBezTo>
                        <a:pt x="9061" y="573"/>
                        <a:pt x="9112" y="535"/>
                        <a:pt x="9172" y="535"/>
                      </a:cubicBezTo>
                      <a:close/>
                      <a:moveTo>
                        <a:pt x="6208" y="0"/>
                      </a:moveTo>
                      <a:cubicBezTo>
                        <a:pt x="6102" y="0"/>
                        <a:pt x="6013" y="38"/>
                        <a:pt x="5961" y="109"/>
                      </a:cubicBezTo>
                      <a:cubicBezTo>
                        <a:pt x="5813" y="310"/>
                        <a:pt x="5955" y="828"/>
                        <a:pt x="6291" y="1312"/>
                      </a:cubicBezTo>
                      <a:cubicBezTo>
                        <a:pt x="6295" y="1318"/>
                        <a:pt x="6299" y="1324"/>
                        <a:pt x="6303" y="1329"/>
                      </a:cubicBezTo>
                      <a:cubicBezTo>
                        <a:pt x="6061" y="1512"/>
                        <a:pt x="5699" y="1711"/>
                        <a:pt x="5164" y="1912"/>
                      </a:cubicBezTo>
                      <a:cubicBezTo>
                        <a:pt x="4640" y="2110"/>
                        <a:pt x="4223" y="2187"/>
                        <a:pt x="3893" y="2187"/>
                      </a:cubicBezTo>
                      <a:cubicBezTo>
                        <a:pt x="3347" y="2187"/>
                        <a:pt x="3036" y="1976"/>
                        <a:pt x="2859" y="1749"/>
                      </a:cubicBezTo>
                      <a:cubicBezTo>
                        <a:pt x="2775" y="1640"/>
                        <a:pt x="2714" y="1520"/>
                        <a:pt x="2676" y="1399"/>
                      </a:cubicBezTo>
                      <a:cubicBezTo>
                        <a:pt x="2803" y="1233"/>
                        <a:pt x="2869" y="1061"/>
                        <a:pt x="2884" y="920"/>
                      </a:cubicBezTo>
                      <a:cubicBezTo>
                        <a:pt x="2900" y="756"/>
                        <a:pt x="2846" y="634"/>
                        <a:pt x="2742" y="601"/>
                      </a:cubicBezTo>
                      <a:cubicBezTo>
                        <a:pt x="2736" y="598"/>
                        <a:pt x="2725" y="596"/>
                        <a:pt x="2713" y="596"/>
                      </a:cubicBezTo>
                      <a:cubicBezTo>
                        <a:pt x="2687" y="596"/>
                        <a:pt x="2650" y="607"/>
                        <a:pt x="2617" y="656"/>
                      </a:cubicBezTo>
                      <a:cubicBezTo>
                        <a:pt x="2536" y="772"/>
                        <a:pt x="2501" y="1074"/>
                        <a:pt x="2592" y="1384"/>
                      </a:cubicBezTo>
                      <a:cubicBezTo>
                        <a:pt x="2377" y="1645"/>
                        <a:pt x="1994" y="1888"/>
                        <a:pt x="1398" y="1951"/>
                      </a:cubicBezTo>
                      <a:cubicBezTo>
                        <a:pt x="1345" y="1956"/>
                        <a:pt x="1294" y="1959"/>
                        <a:pt x="1245" y="1959"/>
                      </a:cubicBezTo>
                      <a:cubicBezTo>
                        <a:pt x="1003" y="1959"/>
                        <a:pt x="815" y="1889"/>
                        <a:pt x="695" y="1755"/>
                      </a:cubicBezTo>
                      <a:cubicBezTo>
                        <a:pt x="950" y="1429"/>
                        <a:pt x="1141" y="1057"/>
                        <a:pt x="958" y="819"/>
                      </a:cubicBezTo>
                      <a:cubicBezTo>
                        <a:pt x="909" y="756"/>
                        <a:pt x="852" y="723"/>
                        <a:pt x="793" y="723"/>
                      </a:cubicBezTo>
                      <a:cubicBezTo>
                        <a:pt x="767" y="723"/>
                        <a:pt x="740" y="730"/>
                        <a:pt x="713" y="744"/>
                      </a:cubicBezTo>
                      <a:cubicBezTo>
                        <a:pt x="537" y="834"/>
                        <a:pt x="404" y="1226"/>
                        <a:pt x="502" y="1556"/>
                      </a:cubicBezTo>
                      <a:cubicBezTo>
                        <a:pt x="520" y="1615"/>
                        <a:pt x="549" y="1687"/>
                        <a:pt x="598" y="1755"/>
                      </a:cubicBezTo>
                      <a:cubicBezTo>
                        <a:pt x="594" y="1761"/>
                        <a:pt x="588" y="1767"/>
                        <a:pt x="584" y="1773"/>
                      </a:cubicBezTo>
                      <a:cubicBezTo>
                        <a:pt x="319" y="2097"/>
                        <a:pt x="3" y="2368"/>
                        <a:pt x="0" y="2370"/>
                      </a:cubicBezTo>
                      <a:lnTo>
                        <a:pt x="50" y="2428"/>
                      </a:lnTo>
                      <a:cubicBezTo>
                        <a:pt x="76" y="2406"/>
                        <a:pt x="383" y="2139"/>
                        <a:pt x="648" y="1816"/>
                      </a:cubicBezTo>
                      <a:cubicBezTo>
                        <a:pt x="759" y="1935"/>
                        <a:pt x="942" y="2035"/>
                        <a:pt x="1242" y="2035"/>
                      </a:cubicBezTo>
                      <a:cubicBezTo>
                        <a:pt x="1293" y="2035"/>
                        <a:pt x="1348" y="2032"/>
                        <a:pt x="1406" y="2026"/>
                      </a:cubicBezTo>
                      <a:cubicBezTo>
                        <a:pt x="1997" y="1964"/>
                        <a:pt x="2388" y="1730"/>
                        <a:pt x="2619" y="1468"/>
                      </a:cubicBezTo>
                      <a:cubicBezTo>
                        <a:pt x="2660" y="1581"/>
                        <a:pt x="2720" y="1693"/>
                        <a:pt x="2799" y="1796"/>
                      </a:cubicBezTo>
                      <a:cubicBezTo>
                        <a:pt x="2987" y="2037"/>
                        <a:pt x="3317" y="2264"/>
                        <a:pt x="3893" y="2264"/>
                      </a:cubicBezTo>
                      <a:cubicBezTo>
                        <a:pt x="4233" y="2264"/>
                        <a:pt x="4658" y="2185"/>
                        <a:pt x="5191" y="1984"/>
                      </a:cubicBezTo>
                      <a:cubicBezTo>
                        <a:pt x="5531" y="1855"/>
                        <a:pt x="5995" y="1652"/>
                        <a:pt x="6346" y="1389"/>
                      </a:cubicBezTo>
                      <a:cubicBezTo>
                        <a:pt x="6920" y="2167"/>
                        <a:pt x="7560" y="2332"/>
                        <a:pt x="8000" y="2332"/>
                      </a:cubicBezTo>
                      <a:cubicBezTo>
                        <a:pt x="8202" y="2332"/>
                        <a:pt x="8362" y="2297"/>
                        <a:pt x="8452" y="2271"/>
                      </a:cubicBezTo>
                      <a:cubicBezTo>
                        <a:pt x="8708" y="2199"/>
                        <a:pt x="8903" y="2097"/>
                        <a:pt x="9053" y="1985"/>
                      </a:cubicBezTo>
                      <a:cubicBezTo>
                        <a:pt x="9273" y="2223"/>
                        <a:pt x="9593" y="2350"/>
                        <a:pt x="9978" y="2350"/>
                      </a:cubicBezTo>
                      <a:cubicBezTo>
                        <a:pt x="10057" y="2350"/>
                        <a:pt x="10139" y="2344"/>
                        <a:pt x="10224" y="2333"/>
                      </a:cubicBezTo>
                      <a:lnTo>
                        <a:pt x="10215" y="2258"/>
                      </a:lnTo>
                      <a:cubicBezTo>
                        <a:pt x="10133" y="2268"/>
                        <a:pt x="10054" y="2274"/>
                        <a:pt x="9978" y="2274"/>
                      </a:cubicBezTo>
                      <a:cubicBezTo>
                        <a:pt x="9618" y="2274"/>
                        <a:pt x="9318" y="2156"/>
                        <a:pt x="9113" y="1937"/>
                      </a:cubicBezTo>
                      <a:cubicBezTo>
                        <a:pt x="9448" y="1653"/>
                        <a:pt x="9519" y="1311"/>
                        <a:pt x="9531" y="1139"/>
                      </a:cubicBezTo>
                      <a:cubicBezTo>
                        <a:pt x="9553" y="836"/>
                        <a:pt x="9442" y="559"/>
                        <a:pt x="9268" y="480"/>
                      </a:cubicBezTo>
                      <a:cubicBezTo>
                        <a:pt x="9236" y="466"/>
                        <a:pt x="9204" y="459"/>
                        <a:pt x="9172" y="459"/>
                      </a:cubicBezTo>
                      <a:cubicBezTo>
                        <a:pt x="9103" y="459"/>
                        <a:pt x="9034" y="492"/>
                        <a:pt x="8972" y="556"/>
                      </a:cubicBezTo>
                      <a:cubicBezTo>
                        <a:pt x="8716" y="819"/>
                        <a:pt x="8674" y="1322"/>
                        <a:pt x="8876" y="1726"/>
                      </a:cubicBezTo>
                      <a:cubicBezTo>
                        <a:pt x="8913" y="1799"/>
                        <a:pt x="8955" y="1865"/>
                        <a:pt x="9003" y="1927"/>
                      </a:cubicBezTo>
                      <a:cubicBezTo>
                        <a:pt x="8861" y="2034"/>
                        <a:pt x="8675" y="2129"/>
                        <a:pt x="8430" y="2199"/>
                      </a:cubicBezTo>
                      <a:cubicBezTo>
                        <a:pt x="8344" y="2223"/>
                        <a:pt x="8193" y="2256"/>
                        <a:pt x="8000" y="2256"/>
                      </a:cubicBezTo>
                      <a:cubicBezTo>
                        <a:pt x="7579" y="2256"/>
                        <a:pt x="6961" y="2097"/>
                        <a:pt x="6406" y="1343"/>
                      </a:cubicBezTo>
                      <a:cubicBezTo>
                        <a:pt x="6672" y="1131"/>
                        <a:pt x="6858" y="883"/>
                        <a:pt x="6850" y="607"/>
                      </a:cubicBezTo>
                      <a:cubicBezTo>
                        <a:pt x="6842" y="309"/>
                        <a:pt x="6596" y="97"/>
                        <a:pt x="6373" y="27"/>
                      </a:cubicBezTo>
                      <a:cubicBezTo>
                        <a:pt x="6315" y="9"/>
                        <a:pt x="6260" y="0"/>
                        <a:pt x="620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79" name="Google Shape;1279;p43">
                <a:extLst>
                  <a:ext uri="{FF2B5EF4-FFF2-40B4-BE49-F238E27FC236}">
                    <a16:creationId xmlns:a16="http://schemas.microsoft.com/office/drawing/2014/main" xmlns="" id="{8CE37A90-314C-779C-3513-30887F2F27EF}"/>
                  </a:ext>
                </a:extLst>
              </p:cNvPr>
              <p:cNvGrpSpPr/>
              <p:nvPr/>
            </p:nvGrpSpPr>
            <p:grpSpPr>
              <a:xfrm>
                <a:off x="4728967" y="2245294"/>
                <a:ext cx="1569378" cy="2493975"/>
                <a:chOff x="2533107" y="3128358"/>
                <a:chExt cx="715696" cy="1137295"/>
              </a:xfrm>
            </p:grpSpPr>
            <p:sp>
              <p:nvSpPr>
                <p:cNvPr id="1280" name="Google Shape;1280;p43">
                  <a:extLst>
                    <a:ext uri="{FF2B5EF4-FFF2-40B4-BE49-F238E27FC236}">
                      <a16:creationId xmlns:a16="http://schemas.microsoft.com/office/drawing/2014/main" xmlns="" id="{E67AC9EE-409B-F668-F313-05274513C11D}"/>
                    </a:ext>
                  </a:extLst>
                </p:cNvPr>
                <p:cNvSpPr/>
                <p:nvPr/>
              </p:nvSpPr>
              <p:spPr>
                <a:xfrm>
                  <a:off x="2539719" y="4108873"/>
                  <a:ext cx="84500" cy="111318"/>
                </a:xfrm>
                <a:custGeom>
                  <a:avLst/>
                  <a:gdLst/>
                  <a:ahLst/>
                  <a:cxnLst/>
                  <a:rect l="l" t="t" r="r" b="b"/>
                  <a:pathLst>
                    <a:path w="3195" h="4209" extrusionOk="0">
                      <a:moveTo>
                        <a:pt x="766" y="0"/>
                      </a:moveTo>
                      <a:lnTo>
                        <a:pt x="212" y="420"/>
                      </a:lnTo>
                      <a:cubicBezTo>
                        <a:pt x="4" y="559"/>
                        <a:pt x="0" y="823"/>
                        <a:pt x="130" y="1037"/>
                      </a:cubicBezTo>
                      <a:cubicBezTo>
                        <a:pt x="712" y="1995"/>
                        <a:pt x="2232" y="4208"/>
                        <a:pt x="2880" y="4208"/>
                      </a:cubicBezTo>
                      <a:cubicBezTo>
                        <a:pt x="2945" y="4208"/>
                        <a:pt x="3001" y="4186"/>
                        <a:pt x="3046" y="4139"/>
                      </a:cubicBezTo>
                      <a:cubicBezTo>
                        <a:pt x="3195" y="3984"/>
                        <a:pt x="2015" y="1372"/>
                        <a:pt x="2015" y="1372"/>
                      </a:cubicBezTo>
                      <a:lnTo>
                        <a:pt x="766"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1" name="Google Shape;1281;p43">
                  <a:extLst>
                    <a:ext uri="{FF2B5EF4-FFF2-40B4-BE49-F238E27FC236}">
                      <a16:creationId xmlns:a16="http://schemas.microsoft.com/office/drawing/2014/main" xmlns="" id="{59F14607-8A64-14EC-A6E8-FDFBAE85FD1D}"/>
                    </a:ext>
                  </a:extLst>
                </p:cNvPr>
                <p:cNvSpPr/>
                <p:nvPr/>
              </p:nvSpPr>
              <p:spPr>
                <a:xfrm>
                  <a:off x="2882082" y="4113819"/>
                  <a:ext cx="65008" cy="67679"/>
                </a:xfrm>
                <a:custGeom>
                  <a:avLst/>
                  <a:gdLst/>
                  <a:ahLst/>
                  <a:cxnLst/>
                  <a:rect l="l" t="t" r="r" b="b"/>
                  <a:pathLst>
                    <a:path w="2458" h="2559" extrusionOk="0">
                      <a:moveTo>
                        <a:pt x="2458" y="1"/>
                      </a:moveTo>
                      <a:cubicBezTo>
                        <a:pt x="2457" y="1"/>
                        <a:pt x="61" y="345"/>
                        <a:pt x="52" y="372"/>
                      </a:cubicBezTo>
                      <a:lnTo>
                        <a:pt x="1" y="2415"/>
                      </a:lnTo>
                      <a:cubicBezTo>
                        <a:pt x="1" y="2415"/>
                        <a:pt x="346" y="2559"/>
                        <a:pt x="826" y="2559"/>
                      </a:cubicBezTo>
                      <a:cubicBezTo>
                        <a:pt x="1132" y="2559"/>
                        <a:pt x="1493" y="2500"/>
                        <a:pt x="1854" y="2308"/>
                      </a:cubicBezTo>
                      <a:lnTo>
                        <a:pt x="2458" y="1"/>
                      </a:lnTo>
                      <a:close/>
                    </a:path>
                  </a:pathLst>
                </a:custGeom>
                <a:solidFill>
                  <a:srgbClr val="FF7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43">
                  <a:extLst>
                    <a:ext uri="{FF2B5EF4-FFF2-40B4-BE49-F238E27FC236}">
                      <a16:creationId xmlns:a16="http://schemas.microsoft.com/office/drawing/2014/main" xmlns="" id="{B83C4137-E07F-F430-CFA0-809B258A09B9}"/>
                    </a:ext>
                  </a:extLst>
                </p:cNvPr>
                <p:cNvSpPr/>
                <p:nvPr/>
              </p:nvSpPr>
              <p:spPr>
                <a:xfrm>
                  <a:off x="2876396" y="4232700"/>
                  <a:ext cx="125652" cy="32954"/>
                </a:xfrm>
                <a:custGeom>
                  <a:avLst/>
                  <a:gdLst/>
                  <a:ahLst/>
                  <a:cxnLst/>
                  <a:rect l="l" t="t" r="r" b="b"/>
                  <a:pathLst>
                    <a:path w="4751" h="1246" extrusionOk="0">
                      <a:moveTo>
                        <a:pt x="115" y="1"/>
                      </a:moveTo>
                      <a:lnTo>
                        <a:pt x="42" y="692"/>
                      </a:lnTo>
                      <a:cubicBezTo>
                        <a:pt x="1" y="937"/>
                        <a:pt x="186" y="1164"/>
                        <a:pt x="435" y="1173"/>
                      </a:cubicBezTo>
                      <a:cubicBezTo>
                        <a:pt x="1160" y="1200"/>
                        <a:pt x="2573" y="1246"/>
                        <a:pt x="3572" y="1246"/>
                      </a:cubicBezTo>
                      <a:cubicBezTo>
                        <a:pt x="4207" y="1246"/>
                        <a:pt x="4675" y="1227"/>
                        <a:pt x="4693" y="1173"/>
                      </a:cubicBezTo>
                      <a:cubicBezTo>
                        <a:pt x="4751" y="1001"/>
                        <a:pt x="1971" y="30"/>
                        <a:pt x="1971" y="30"/>
                      </a:cubicBezTo>
                      <a:lnTo>
                        <a:pt x="1325" y="75"/>
                      </a:lnTo>
                      <a:cubicBezTo>
                        <a:pt x="1251" y="81"/>
                        <a:pt x="1177" y="83"/>
                        <a:pt x="1103" y="83"/>
                      </a:cubicBezTo>
                      <a:cubicBezTo>
                        <a:pt x="1005" y="83"/>
                        <a:pt x="907" y="78"/>
                        <a:pt x="808" y="69"/>
                      </a:cubicBezTo>
                      <a:lnTo>
                        <a:pt x="115"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43">
                  <a:extLst>
                    <a:ext uri="{FF2B5EF4-FFF2-40B4-BE49-F238E27FC236}">
                      <a16:creationId xmlns:a16="http://schemas.microsoft.com/office/drawing/2014/main" xmlns="" id="{1CEAC30E-4CAD-EA15-5FE5-6F41AA1CE733}"/>
                    </a:ext>
                  </a:extLst>
                </p:cNvPr>
                <p:cNvSpPr/>
                <p:nvPr/>
              </p:nvSpPr>
              <p:spPr>
                <a:xfrm>
                  <a:off x="2555165" y="3457894"/>
                  <a:ext cx="340935" cy="687714"/>
                </a:xfrm>
                <a:custGeom>
                  <a:avLst/>
                  <a:gdLst/>
                  <a:ahLst/>
                  <a:cxnLst/>
                  <a:rect l="l" t="t" r="r" b="b"/>
                  <a:pathLst>
                    <a:path w="12891" h="26003" extrusionOk="0">
                      <a:moveTo>
                        <a:pt x="10367" y="0"/>
                      </a:moveTo>
                      <a:cubicBezTo>
                        <a:pt x="9940" y="0"/>
                        <a:pt x="9413" y="344"/>
                        <a:pt x="8766" y="1252"/>
                      </a:cubicBezTo>
                      <a:cubicBezTo>
                        <a:pt x="6104" y="4986"/>
                        <a:pt x="7079" y="13453"/>
                        <a:pt x="7079" y="13453"/>
                      </a:cubicBezTo>
                      <a:cubicBezTo>
                        <a:pt x="3093" y="15938"/>
                        <a:pt x="406" y="23641"/>
                        <a:pt x="212" y="24530"/>
                      </a:cubicBezTo>
                      <a:cubicBezTo>
                        <a:pt x="0" y="25493"/>
                        <a:pt x="1517" y="26002"/>
                        <a:pt x="1517" y="26002"/>
                      </a:cubicBezTo>
                      <a:cubicBezTo>
                        <a:pt x="4183" y="23947"/>
                        <a:pt x="9022" y="17990"/>
                        <a:pt x="10079" y="16323"/>
                      </a:cubicBezTo>
                      <a:cubicBezTo>
                        <a:pt x="10521" y="15627"/>
                        <a:pt x="11362" y="14618"/>
                        <a:pt x="11584" y="14003"/>
                      </a:cubicBezTo>
                      <a:cubicBezTo>
                        <a:pt x="12891" y="10399"/>
                        <a:pt x="12061" y="3332"/>
                        <a:pt x="12061" y="3332"/>
                      </a:cubicBezTo>
                      <a:cubicBezTo>
                        <a:pt x="12061" y="3332"/>
                        <a:pt x="11698" y="0"/>
                        <a:pt x="10367" y="0"/>
                      </a:cubicBezTo>
                      <a:close/>
                    </a:path>
                  </a:pathLst>
                </a:custGeom>
                <a:solidFill>
                  <a:srgbClr val="9452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43">
                  <a:extLst>
                    <a:ext uri="{FF2B5EF4-FFF2-40B4-BE49-F238E27FC236}">
                      <a16:creationId xmlns:a16="http://schemas.microsoft.com/office/drawing/2014/main" xmlns="" id="{D103D3B4-8DAF-E50D-81B5-AEDA0C1CED05}"/>
                    </a:ext>
                  </a:extLst>
                </p:cNvPr>
                <p:cNvSpPr/>
                <p:nvPr/>
              </p:nvSpPr>
              <p:spPr>
                <a:xfrm>
                  <a:off x="2839422" y="3513487"/>
                  <a:ext cx="171089" cy="727200"/>
                </a:xfrm>
                <a:custGeom>
                  <a:avLst/>
                  <a:gdLst/>
                  <a:ahLst/>
                  <a:cxnLst/>
                  <a:rect l="l" t="t" r="r" b="b"/>
                  <a:pathLst>
                    <a:path w="6469" h="27496" extrusionOk="0">
                      <a:moveTo>
                        <a:pt x="3455" y="0"/>
                      </a:moveTo>
                      <a:lnTo>
                        <a:pt x="27" y="3549"/>
                      </a:lnTo>
                      <a:lnTo>
                        <a:pt x="3534" y="12894"/>
                      </a:lnTo>
                      <a:cubicBezTo>
                        <a:pt x="3534" y="12894"/>
                        <a:pt x="0" y="19822"/>
                        <a:pt x="1485" y="27206"/>
                      </a:cubicBezTo>
                      <a:cubicBezTo>
                        <a:pt x="1485" y="27206"/>
                        <a:pt x="1826" y="27495"/>
                        <a:pt x="2443" y="27495"/>
                      </a:cubicBezTo>
                      <a:cubicBezTo>
                        <a:pt x="2702" y="27495"/>
                        <a:pt x="3010" y="27444"/>
                        <a:pt x="3362" y="27298"/>
                      </a:cubicBezTo>
                      <a:cubicBezTo>
                        <a:pt x="3959" y="27051"/>
                        <a:pt x="6468" y="17634"/>
                        <a:pt x="6296" y="12489"/>
                      </a:cubicBezTo>
                      <a:cubicBezTo>
                        <a:pt x="6124" y="7345"/>
                        <a:pt x="3455" y="0"/>
                        <a:pt x="3455" y="0"/>
                      </a:cubicBezTo>
                      <a:close/>
                    </a:path>
                  </a:pathLst>
                </a:custGeom>
                <a:solidFill>
                  <a:srgbClr val="9452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43">
                  <a:extLst>
                    <a:ext uri="{FF2B5EF4-FFF2-40B4-BE49-F238E27FC236}">
                      <a16:creationId xmlns:a16="http://schemas.microsoft.com/office/drawing/2014/main" xmlns="" id="{66885B3A-7EB3-3BEE-C038-F452C9F77CC1}"/>
                    </a:ext>
                  </a:extLst>
                </p:cNvPr>
                <p:cNvSpPr/>
                <p:nvPr/>
              </p:nvSpPr>
              <p:spPr>
                <a:xfrm>
                  <a:off x="2641066" y="3531630"/>
                  <a:ext cx="400336" cy="471532"/>
                </a:xfrm>
                <a:custGeom>
                  <a:avLst/>
                  <a:gdLst/>
                  <a:ahLst/>
                  <a:cxnLst/>
                  <a:rect l="l" t="t" r="r" b="b"/>
                  <a:pathLst>
                    <a:path w="15137" h="17829" extrusionOk="0">
                      <a:moveTo>
                        <a:pt x="4412" y="0"/>
                      </a:moveTo>
                      <a:cubicBezTo>
                        <a:pt x="4412" y="0"/>
                        <a:pt x="4074" y="405"/>
                        <a:pt x="3729" y="1275"/>
                      </a:cubicBezTo>
                      <a:cubicBezTo>
                        <a:pt x="3536" y="1763"/>
                        <a:pt x="3339" y="2397"/>
                        <a:pt x="3199" y="3189"/>
                      </a:cubicBezTo>
                      <a:lnTo>
                        <a:pt x="3199" y="3190"/>
                      </a:lnTo>
                      <a:cubicBezTo>
                        <a:pt x="3190" y="3234"/>
                        <a:pt x="3182" y="3278"/>
                        <a:pt x="3175" y="3323"/>
                      </a:cubicBezTo>
                      <a:cubicBezTo>
                        <a:pt x="3014" y="4290"/>
                        <a:pt x="2937" y="5483"/>
                        <a:pt x="3044" y="6916"/>
                      </a:cubicBezTo>
                      <a:cubicBezTo>
                        <a:pt x="3047" y="6965"/>
                        <a:pt x="3051" y="7016"/>
                        <a:pt x="3055" y="7066"/>
                      </a:cubicBezTo>
                      <a:lnTo>
                        <a:pt x="3055" y="7067"/>
                      </a:lnTo>
                      <a:cubicBezTo>
                        <a:pt x="3125" y="7920"/>
                        <a:pt x="3259" y="8855"/>
                        <a:pt x="3479" y="9879"/>
                      </a:cubicBezTo>
                      <a:cubicBezTo>
                        <a:pt x="3479" y="9879"/>
                        <a:pt x="2831" y="10389"/>
                        <a:pt x="2079" y="11138"/>
                      </a:cubicBezTo>
                      <a:cubicBezTo>
                        <a:pt x="2050" y="11168"/>
                        <a:pt x="2019" y="11198"/>
                        <a:pt x="1988" y="11230"/>
                      </a:cubicBezTo>
                      <a:cubicBezTo>
                        <a:pt x="1232" y="11992"/>
                        <a:pt x="394" y="12975"/>
                        <a:pt x="1" y="13917"/>
                      </a:cubicBezTo>
                      <a:cubicBezTo>
                        <a:pt x="1" y="13917"/>
                        <a:pt x="152" y="14058"/>
                        <a:pt x="442" y="14287"/>
                      </a:cubicBezTo>
                      <a:cubicBezTo>
                        <a:pt x="1114" y="14819"/>
                        <a:pt x="2535" y="15828"/>
                        <a:pt x="4533" y="16634"/>
                      </a:cubicBezTo>
                      <a:cubicBezTo>
                        <a:pt x="5147" y="16881"/>
                        <a:pt x="5813" y="17109"/>
                        <a:pt x="6532" y="17297"/>
                      </a:cubicBezTo>
                      <a:cubicBezTo>
                        <a:pt x="6583" y="17313"/>
                        <a:pt x="6638" y="17325"/>
                        <a:pt x="6691" y="17338"/>
                      </a:cubicBezTo>
                      <a:cubicBezTo>
                        <a:pt x="7326" y="17501"/>
                        <a:pt x="7998" y="17630"/>
                        <a:pt x="8704" y="17714"/>
                      </a:cubicBezTo>
                      <a:cubicBezTo>
                        <a:pt x="8752" y="17720"/>
                        <a:pt x="8797" y="17726"/>
                        <a:pt x="8845" y="17730"/>
                      </a:cubicBezTo>
                      <a:cubicBezTo>
                        <a:pt x="8905" y="17737"/>
                        <a:pt x="8964" y="17744"/>
                        <a:pt x="9024" y="17750"/>
                      </a:cubicBezTo>
                      <a:cubicBezTo>
                        <a:pt x="9418" y="17789"/>
                        <a:pt x="9819" y="17815"/>
                        <a:pt x="10231" y="17823"/>
                      </a:cubicBezTo>
                      <a:cubicBezTo>
                        <a:pt x="10278" y="17824"/>
                        <a:pt x="10324" y="17826"/>
                        <a:pt x="10371" y="17826"/>
                      </a:cubicBezTo>
                      <a:cubicBezTo>
                        <a:pt x="10462" y="17828"/>
                        <a:pt x="10553" y="17829"/>
                        <a:pt x="10645" y="17829"/>
                      </a:cubicBezTo>
                      <a:cubicBezTo>
                        <a:pt x="10928" y="17829"/>
                        <a:pt x="11215" y="17821"/>
                        <a:pt x="11507" y="17806"/>
                      </a:cubicBezTo>
                      <a:cubicBezTo>
                        <a:pt x="11554" y="17802"/>
                        <a:pt x="11601" y="17799"/>
                        <a:pt x="11647" y="17797"/>
                      </a:cubicBezTo>
                      <a:cubicBezTo>
                        <a:pt x="12196" y="17761"/>
                        <a:pt x="12756" y="17696"/>
                        <a:pt x="13332" y="17596"/>
                      </a:cubicBezTo>
                      <a:lnTo>
                        <a:pt x="13333" y="17596"/>
                      </a:lnTo>
                      <a:cubicBezTo>
                        <a:pt x="13568" y="17556"/>
                        <a:pt x="13803" y="17510"/>
                        <a:pt x="14041" y="17459"/>
                      </a:cubicBezTo>
                      <a:cubicBezTo>
                        <a:pt x="14041" y="17459"/>
                        <a:pt x="15137" y="15233"/>
                        <a:pt x="15091" y="12105"/>
                      </a:cubicBezTo>
                      <a:cubicBezTo>
                        <a:pt x="15091" y="12054"/>
                        <a:pt x="15089" y="12005"/>
                        <a:pt x="15088" y="11955"/>
                      </a:cubicBezTo>
                      <a:cubicBezTo>
                        <a:pt x="15060" y="10909"/>
                        <a:pt x="14904" y="9766"/>
                        <a:pt x="14538" y="8573"/>
                      </a:cubicBezTo>
                      <a:cubicBezTo>
                        <a:pt x="14493" y="8428"/>
                        <a:pt x="14449" y="8282"/>
                        <a:pt x="14404" y="8138"/>
                      </a:cubicBezTo>
                      <a:cubicBezTo>
                        <a:pt x="14389" y="8091"/>
                        <a:pt x="14375" y="8043"/>
                        <a:pt x="14361" y="7996"/>
                      </a:cubicBezTo>
                      <a:cubicBezTo>
                        <a:pt x="13797" y="6161"/>
                        <a:pt x="13311" y="4564"/>
                        <a:pt x="12934" y="3312"/>
                      </a:cubicBezTo>
                      <a:cubicBezTo>
                        <a:pt x="12919" y="3263"/>
                        <a:pt x="12905" y="3217"/>
                        <a:pt x="12890" y="3170"/>
                      </a:cubicBezTo>
                      <a:cubicBezTo>
                        <a:pt x="12706" y="2554"/>
                        <a:pt x="12547" y="2026"/>
                        <a:pt x="12418" y="1601"/>
                      </a:cubicBezTo>
                      <a:cubicBezTo>
                        <a:pt x="12182" y="812"/>
                        <a:pt x="12052" y="373"/>
                        <a:pt x="12052" y="373"/>
                      </a:cubicBezTo>
                      <a:lnTo>
                        <a:pt x="11306" y="336"/>
                      </a:lnTo>
                      <a:lnTo>
                        <a:pt x="10028" y="274"/>
                      </a:lnTo>
                      <a:lnTo>
                        <a:pt x="8766" y="213"/>
                      </a:lnTo>
                      <a:lnTo>
                        <a:pt x="4700" y="14"/>
                      </a:lnTo>
                      <a:lnTo>
                        <a:pt x="441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6" name="Google Shape;1286;p43">
                  <a:extLst>
                    <a:ext uri="{FF2B5EF4-FFF2-40B4-BE49-F238E27FC236}">
                      <a16:creationId xmlns:a16="http://schemas.microsoft.com/office/drawing/2014/main" xmlns="" id="{FF47F597-B9C8-D67D-35EC-C72CF4D4BE52}"/>
                    </a:ext>
                  </a:extLst>
                </p:cNvPr>
                <p:cNvSpPr/>
                <p:nvPr/>
              </p:nvSpPr>
              <p:spPr>
                <a:xfrm>
                  <a:off x="2721572" y="3615971"/>
                  <a:ext cx="107774" cy="115338"/>
                </a:xfrm>
                <a:custGeom>
                  <a:avLst/>
                  <a:gdLst/>
                  <a:ahLst/>
                  <a:cxnLst/>
                  <a:rect l="l" t="t" r="r" b="b"/>
                  <a:pathLst>
                    <a:path w="4075" h="4361" extrusionOk="0">
                      <a:moveTo>
                        <a:pt x="155" y="1"/>
                      </a:moveTo>
                      <a:cubicBezTo>
                        <a:pt x="146" y="45"/>
                        <a:pt x="138" y="89"/>
                        <a:pt x="131" y="134"/>
                      </a:cubicBezTo>
                      <a:cubicBezTo>
                        <a:pt x="341" y="203"/>
                        <a:pt x="573" y="291"/>
                        <a:pt x="815" y="399"/>
                      </a:cubicBezTo>
                      <a:cubicBezTo>
                        <a:pt x="859" y="419"/>
                        <a:pt x="907" y="439"/>
                        <a:pt x="953" y="461"/>
                      </a:cubicBezTo>
                      <a:cubicBezTo>
                        <a:pt x="960" y="464"/>
                        <a:pt x="966" y="467"/>
                        <a:pt x="973" y="472"/>
                      </a:cubicBezTo>
                      <a:cubicBezTo>
                        <a:pt x="2089" y="987"/>
                        <a:pt x="3354" y="1841"/>
                        <a:pt x="3751" y="2683"/>
                      </a:cubicBezTo>
                      <a:cubicBezTo>
                        <a:pt x="3925" y="3050"/>
                        <a:pt x="3912" y="3383"/>
                        <a:pt x="3709" y="3670"/>
                      </a:cubicBezTo>
                      <a:cubicBezTo>
                        <a:pt x="3426" y="4077"/>
                        <a:pt x="2933" y="4222"/>
                        <a:pt x="2364" y="4222"/>
                      </a:cubicBezTo>
                      <a:cubicBezTo>
                        <a:pt x="1812" y="4222"/>
                        <a:pt x="1188" y="4085"/>
                        <a:pt x="613" y="3918"/>
                      </a:cubicBezTo>
                      <a:cubicBezTo>
                        <a:pt x="400" y="3857"/>
                        <a:pt x="194" y="3792"/>
                        <a:pt x="0" y="3727"/>
                      </a:cubicBezTo>
                      <a:lnTo>
                        <a:pt x="0" y="3727"/>
                      </a:lnTo>
                      <a:cubicBezTo>
                        <a:pt x="3" y="3776"/>
                        <a:pt x="7" y="3827"/>
                        <a:pt x="11" y="3877"/>
                      </a:cubicBezTo>
                      <a:lnTo>
                        <a:pt x="11" y="3878"/>
                      </a:lnTo>
                      <a:cubicBezTo>
                        <a:pt x="202" y="3941"/>
                        <a:pt x="404" y="4004"/>
                        <a:pt x="613" y="4064"/>
                      </a:cubicBezTo>
                      <a:cubicBezTo>
                        <a:pt x="1185" y="4228"/>
                        <a:pt x="1806" y="4360"/>
                        <a:pt x="2364" y="4360"/>
                      </a:cubicBezTo>
                      <a:cubicBezTo>
                        <a:pt x="2973" y="4360"/>
                        <a:pt x="3509" y="4202"/>
                        <a:pt x="3823" y="3751"/>
                      </a:cubicBezTo>
                      <a:cubicBezTo>
                        <a:pt x="4057" y="3419"/>
                        <a:pt x="4075" y="3039"/>
                        <a:pt x="3878" y="2622"/>
                      </a:cubicBezTo>
                      <a:cubicBezTo>
                        <a:pt x="3493" y="1811"/>
                        <a:pt x="2325" y="988"/>
                        <a:pt x="1238" y="450"/>
                      </a:cubicBezTo>
                      <a:cubicBezTo>
                        <a:pt x="1155" y="408"/>
                        <a:pt x="1072" y="370"/>
                        <a:pt x="990" y="332"/>
                      </a:cubicBezTo>
                      <a:cubicBezTo>
                        <a:pt x="937" y="307"/>
                        <a:pt x="883" y="283"/>
                        <a:pt x="831" y="260"/>
                      </a:cubicBezTo>
                      <a:cubicBezTo>
                        <a:pt x="591" y="155"/>
                        <a:pt x="363" y="67"/>
                        <a:pt x="1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43">
                  <a:extLst>
                    <a:ext uri="{FF2B5EF4-FFF2-40B4-BE49-F238E27FC236}">
                      <a16:creationId xmlns:a16="http://schemas.microsoft.com/office/drawing/2014/main" xmlns="" id="{D7938E45-580E-A4E8-3048-42F3E96ED5BA}"/>
                    </a:ext>
                  </a:extLst>
                </p:cNvPr>
                <p:cNvSpPr/>
                <p:nvPr/>
              </p:nvSpPr>
              <p:spPr>
                <a:xfrm>
                  <a:off x="2693617" y="3826202"/>
                  <a:ext cx="124435" cy="163975"/>
                </a:xfrm>
                <a:custGeom>
                  <a:avLst/>
                  <a:gdLst/>
                  <a:ahLst/>
                  <a:cxnLst/>
                  <a:rect l="l" t="t" r="r" b="b"/>
                  <a:pathLst>
                    <a:path w="4705" h="6200" extrusionOk="0">
                      <a:moveTo>
                        <a:pt x="92" y="0"/>
                      </a:moveTo>
                      <a:cubicBezTo>
                        <a:pt x="63" y="30"/>
                        <a:pt x="33" y="60"/>
                        <a:pt x="1" y="92"/>
                      </a:cubicBezTo>
                      <a:cubicBezTo>
                        <a:pt x="177" y="212"/>
                        <a:pt x="368" y="350"/>
                        <a:pt x="568" y="508"/>
                      </a:cubicBezTo>
                      <a:cubicBezTo>
                        <a:pt x="973" y="820"/>
                        <a:pt x="1418" y="1205"/>
                        <a:pt x="1866" y="1661"/>
                      </a:cubicBezTo>
                      <a:cubicBezTo>
                        <a:pt x="2479" y="2287"/>
                        <a:pt x="3137" y="3088"/>
                        <a:pt x="3678" y="4053"/>
                      </a:cubicBezTo>
                      <a:cubicBezTo>
                        <a:pt x="4033" y="4686"/>
                        <a:pt x="4338" y="5389"/>
                        <a:pt x="4545" y="6159"/>
                      </a:cubicBezTo>
                      <a:cubicBezTo>
                        <a:pt x="4597" y="6175"/>
                        <a:pt x="4651" y="6187"/>
                        <a:pt x="4704" y="6200"/>
                      </a:cubicBezTo>
                      <a:cubicBezTo>
                        <a:pt x="4488" y="5373"/>
                        <a:pt x="4161" y="4615"/>
                        <a:pt x="3768" y="3929"/>
                      </a:cubicBezTo>
                      <a:cubicBezTo>
                        <a:pt x="2879" y="2374"/>
                        <a:pt x="1659" y="1192"/>
                        <a:pt x="665" y="422"/>
                      </a:cubicBezTo>
                      <a:cubicBezTo>
                        <a:pt x="463" y="263"/>
                        <a:pt x="271" y="122"/>
                        <a:pt x="9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43">
                  <a:extLst>
                    <a:ext uri="{FF2B5EF4-FFF2-40B4-BE49-F238E27FC236}">
                      <a16:creationId xmlns:a16="http://schemas.microsoft.com/office/drawing/2014/main" xmlns="" id="{CB87B4E7-3994-EDFE-4C77-84C7B930EF4F}"/>
                    </a:ext>
                  </a:extLst>
                </p:cNvPr>
                <p:cNvSpPr/>
                <p:nvPr/>
              </p:nvSpPr>
              <p:spPr>
                <a:xfrm>
                  <a:off x="2945397" y="3847783"/>
                  <a:ext cx="94814" cy="154771"/>
                </a:xfrm>
                <a:custGeom>
                  <a:avLst/>
                  <a:gdLst/>
                  <a:ahLst/>
                  <a:cxnLst/>
                  <a:rect l="l" t="t" r="r" b="b"/>
                  <a:pathLst>
                    <a:path w="3585" h="5852" extrusionOk="0">
                      <a:moveTo>
                        <a:pt x="3581" y="1"/>
                      </a:moveTo>
                      <a:cubicBezTo>
                        <a:pt x="3090" y="204"/>
                        <a:pt x="2665" y="461"/>
                        <a:pt x="2299" y="760"/>
                      </a:cubicBezTo>
                      <a:cubicBezTo>
                        <a:pt x="566" y="2165"/>
                        <a:pt x="109" y="4445"/>
                        <a:pt x="0" y="5852"/>
                      </a:cubicBezTo>
                      <a:cubicBezTo>
                        <a:pt x="47" y="5848"/>
                        <a:pt x="94" y="5845"/>
                        <a:pt x="140" y="5843"/>
                      </a:cubicBezTo>
                      <a:cubicBezTo>
                        <a:pt x="246" y="4485"/>
                        <a:pt x="684" y="2320"/>
                        <a:pt x="2294" y="946"/>
                      </a:cubicBezTo>
                      <a:cubicBezTo>
                        <a:pt x="2660" y="634"/>
                        <a:pt x="3087" y="363"/>
                        <a:pt x="3584" y="151"/>
                      </a:cubicBezTo>
                      <a:cubicBezTo>
                        <a:pt x="3584" y="100"/>
                        <a:pt x="3583" y="51"/>
                        <a:pt x="35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9" name="Google Shape;1289;p43">
                  <a:extLst>
                    <a:ext uri="{FF2B5EF4-FFF2-40B4-BE49-F238E27FC236}">
                      <a16:creationId xmlns:a16="http://schemas.microsoft.com/office/drawing/2014/main" xmlns="" id="{FC81B2C3-4E8B-54AC-DE13-F9A3618E409A}"/>
                    </a:ext>
                  </a:extLst>
                </p:cNvPr>
                <p:cNvSpPr/>
                <p:nvPr/>
              </p:nvSpPr>
              <p:spPr>
                <a:xfrm>
                  <a:off x="2862749" y="3615468"/>
                  <a:ext cx="159293" cy="241704"/>
                </a:xfrm>
                <a:custGeom>
                  <a:avLst/>
                  <a:gdLst/>
                  <a:ahLst/>
                  <a:cxnLst/>
                  <a:rect l="l" t="t" r="r" b="b"/>
                  <a:pathLst>
                    <a:path w="6023" h="9139" extrusionOk="0">
                      <a:moveTo>
                        <a:pt x="4509" y="1"/>
                      </a:moveTo>
                      <a:cubicBezTo>
                        <a:pt x="4361" y="79"/>
                        <a:pt x="4206" y="166"/>
                        <a:pt x="4050" y="263"/>
                      </a:cubicBezTo>
                      <a:cubicBezTo>
                        <a:pt x="4001" y="295"/>
                        <a:pt x="3952" y="325"/>
                        <a:pt x="3902" y="358"/>
                      </a:cubicBezTo>
                      <a:cubicBezTo>
                        <a:pt x="3089" y="890"/>
                        <a:pt x="2093" y="1777"/>
                        <a:pt x="1355" y="3203"/>
                      </a:cubicBezTo>
                      <a:cubicBezTo>
                        <a:pt x="1180" y="3541"/>
                        <a:pt x="1020" y="3906"/>
                        <a:pt x="879" y="4307"/>
                      </a:cubicBezTo>
                      <a:lnTo>
                        <a:pt x="879" y="4309"/>
                      </a:lnTo>
                      <a:lnTo>
                        <a:pt x="879" y="4311"/>
                      </a:lnTo>
                      <a:cubicBezTo>
                        <a:pt x="873" y="4327"/>
                        <a:pt x="866" y="4346"/>
                        <a:pt x="859" y="4364"/>
                      </a:cubicBezTo>
                      <a:cubicBezTo>
                        <a:pt x="0" y="6868"/>
                        <a:pt x="631" y="8614"/>
                        <a:pt x="1701" y="9044"/>
                      </a:cubicBezTo>
                      <a:cubicBezTo>
                        <a:pt x="1860" y="9107"/>
                        <a:pt x="2019" y="9139"/>
                        <a:pt x="2177" y="9139"/>
                      </a:cubicBezTo>
                      <a:cubicBezTo>
                        <a:pt x="2340" y="9139"/>
                        <a:pt x="2499" y="9105"/>
                        <a:pt x="2652" y="9041"/>
                      </a:cubicBezTo>
                      <a:lnTo>
                        <a:pt x="2653" y="9039"/>
                      </a:lnTo>
                      <a:lnTo>
                        <a:pt x="2653" y="9038"/>
                      </a:lnTo>
                      <a:cubicBezTo>
                        <a:pt x="3037" y="8878"/>
                        <a:pt x="3382" y="8520"/>
                        <a:pt x="3623" y="7997"/>
                      </a:cubicBezTo>
                      <a:cubicBezTo>
                        <a:pt x="4049" y="7080"/>
                        <a:pt x="4604" y="6350"/>
                        <a:pt x="5125" y="5797"/>
                      </a:cubicBezTo>
                      <a:cubicBezTo>
                        <a:pt x="5450" y="5451"/>
                        <a:pt x="5764" y="5175"/>
                        <a:pt x="6022" y="4968"/>
                      </a:cubicBezTo>
                      <a:cubicBezTo>
                        <a:pt x="6008" y="4921"/>
                        <a:pt x="5993" y="4873"/>
                        <a:pt x="5980" y="4827"/>
                      </a:cubicBezTo>
                      <a:cubicBezTo>
                        <a:pt x="5728" y="5024"/>
                        <a:pt x="5420" y="5290"/>
                        <a:pt x="5097" y="5624"/>
                      </a:cubicBezTo>
                      <a:cubicBezTo>
                        <a:pt x="4546" y="6194"/>
                        <a:pt x="3949" y="6962"/>
                        <a:pt x="3497" y="7940"/>
                      </a:cubicBezTo>
                      <a:cubicBezTo>
                        <a:pt x="3273" y="8425"/>
                        <a:pt x="2957" y="8757"/>
                        <a:pt x="2605" y="8907"/>
                      </a:cubicBezTo>
                      <a:cubicBezTo>
                        <a:pt x="2465" y="8967"/>
                        <a:pt x="2319" y="8998"/>
                        <a:pt x="2172" y="8998"/>
                      </a:cubicBezTo>
                      <a:cubicBezTo>
                        <a:pt x="2033" y="8998"/>
                        <a:pt x="1892" y="8970"/>
                        <a:pt x="1753" y="8915"/>
                      </a:cubicBezTo>
                      <a:cubicBezTo>
                        <a:pt x="760" y="8515"/>
                        <a:pt x="179" y="6882"/>
                        <a:pt x="956" y="4517"/>
                      </a:cubicBezTo>
                      <a:cubicBezTo>
                        <a:pt x="956" y="4516"/>
                        <a:pt x="958" y="4513"/>
                        <a:pt x="958" y="4512"/>
                      </a:cubicBezTo>
                      <a:cubicBezTo>
                        <a:pt x="968" y="4477"/>
                        <a:pt x="981" y="4444"/>
                        <a:pt x="992" y="4408"/>
                      </a:cubicBezTo>
                      <a:cubicBezTo>
                        <a:pt x="1110" y="4065"/>
                        <a:pt x="1243" y="3744"/>
                        <a:pt x="1390" y="3447"/>
                      </a:cubicBezTo>
                      <a:cubicBezTo>
                        <a:pt x="2085" y="2014"/>
                        <a:pt x="3059" y="1092"/>
                        <a:pt x="3943" y="506"/>
                      </a:cubicBezTo>
                      <a:cubicBezTo>
                        <a:pt x="4151" y="366"/>
                        <a:pt x="4358" y="246"/>
                        <a:pt x="4552" y="142"/>
                      </a:cubicBezTo>
                      <a:cubicBezTo>
                        <a:pt x="4538" y="93"/>
                        <a:pt x="4523" y="47"/>
                        <a:pt x="45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0" name="Google Shape;1290;p43">
                  <a:extLst>
                    <a:ext uri="{FF2B5EF4-FFF2-40B4-BE49-F238E27FC236}">
                      <a16:creationId xmlns:a16="http://schemas.microsoft.com/office/drawing/2014/main" xmlns="" id="{102FB41F-E45C-13BF-D816-BEA7CDABB200}"/>
                    </a:ext>
                  </a:extLst>
                </p:cNvPr>
                <p:cNvSpPr/>
                <p:nvPr/>
              </p:nvSpPr>
              <p:spPr>
                <a:xfrm>
                  <a:off x="2765898" y="3804647"/>
                  <a:ext cx="52445" cy="53847"/>
                </a:xfrm>
                <a:custGeom>
                  <a:avLst/>
                  <a:gdLst/>
                  <a:ahLst/>
                  <a:cxnLst/>
                  <a:rect l="l" t="t" r="r" b="b"/>
                  <a:pathLst>
                    <a:path w="1983" h="2036" extrusionOk="0">
                      <a:moveTo>
                        <a:pt x="793" y="138"/>
                      </a:moveTo>
                      <a:cubicBezTo>
                        <a:pt x="1066" y="138"/>
                        <a:pt x="1377" y="305"/>
                        <a:pt x="1596" y="597"/>
                      </a:cubicBezTo>
                      <a:cubicBezTo>
                        <a:pt x="1753" y="807"/>
                        <a:pt x="1840" y="1049"/>
                        <a:pt x="1842" y="1277"/>
                      </a:cubicBezTo>
                      <a:cubicBezTo>
                        <a:pt x="1843" y="1498"/>
                        <a:pt x="1764" y="1681"/>
                        <a:pt x="1617" y="1790"/>
                      </a:cubicBezTo>
                      <a:cubicBezTo>
                        <a:pt x="1523" y="1860"/>
                        <a:pt x="1408" y="1896"/>
                        <a:pt x="1282" y="1896"/>
                      </a:cubicBezTo>
                      <a:cubicBezTo>
                        <a:pt x="1211" y="1896"/>
                        <a:pt x="1137" y="1885"/>
                        <a:pt x="1061" y="1862"/>
                      </a:cubicBezTo>
                      <a:cubicBezTo>
                        <a:pt x="842" y="1798"/>
                        <a:pt x="635" y="1646"/>
                        <a:pt x="478" y="1437"/>
                      </a:cubicBezTo>
                      <a:cubicBezTo>
                        <a:pt x="157" y="1010"/>
                        <a:pt x="149" y="476"/>
                        <a:pt x="457" y="245"/>
                      </a:cubicBezTo>
                      <a:cubicBezTo>
                        <a:pt x="554" y="172"/>
                        <a:pt x="669" y="138"/>
                        <a:pt x="793" y="138"/>
                      </a:cubicBezTo>
                      <a:close/>
                      <a:moveTo>
                        <a:pt x="791" y="0"/>
                      </a:moveTo>
                      <a:cubicBezTo>
                        <a:pt x="639" y="0"/>
                        <a:pt x="494" y="43"/>
                        <a:pt x="374" y="134"/>
                      </a:cubicBezTo>
                      <a:cubicBezTo>
                        <a:pt x="4" y="411"/>
                        <a:pt x="1" y="1033"/>
                        <a:pt x="366" y="1521"/>
                      </a:cubicBezTo>
                      <a:cubicBezTo>
                        <a:pt x="541" y="1753"/>
                        <a:pt x="774" y="1922"/>
                        <a:pt x="1022" y="1996"/>
                      </a:cubicBezTo>
                      <a:cubicBezTo>
                        <a:pt x="1111" y="2022"/>
                        <a:pt x="1198" y="2035"/>
                        <a:pt x="1282" y="2035"/>
                      </a:cubicBezTo>
                      <a:cubicBezTo>
                        <a:pt x="1439" y="2035"/>
                        <a:pt x="1582" y="1990"/>
                        <a:pt x="1700" y="1902"/>
                      </a:cubicBezTo>
                      <a:cubicBezTo>
                        <a:pt x="1883" y="1765"/>
                        <a:pt x="1982" y="1543"/>
                        <a:pt x="1981" y="1276"/>
                      </a:cubicBezTo>
                      <a:cubicBezTo>
                        <a:pt x="1980" y="1018"/>
                        <a:pt x="1883" y="747"/>
                        <a:pt x="1708" y="514"/>
                      </a:cubicBezTo>
                      <a:cubicBezTo>
                        <a:pt x="1461" y="185"/>
                        <a:pt x="1108" y="0"/>
                        <a:pt x="79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43">
                  <a:extLst>
                    <a:ext uri="{FF2B5EF4-FFF2-40B4-BE49-F238E27FC236}">
                      <a16:creationId xmlns:a16="http://schemas.microsoft.com/office/drawing/2014/main" xmlns="" id="{B1B59E11-4022-723E-A382-4E5FD2F8EBA9}"/>
                    </a:ext>
                  </a:extLst>
                </p:cNvPr>
                <p:cNvSpPr/>
                <p:nvPr/>
              </p:nvSpPr>
              <p:spPr>
                <a:xfrm>
                  <a:off x="2870577" y="3969336"/>
                  <a:ext cx="45014" cy="33747"/>
                </a:xfrm>
                <a:custGeom>
                  <a:avLst/>
                  <a:gdLst/>
                  <a:ahLst/>
                  <a:cxnLst/>
                  <a:rect l="l" t="t" r="r" b="b"/>
                  <a:pathLst>
                    <a:path w="1702" h="1276" extrusionOk="0">
                      <a:moveTo>
                        <a:pt x="842" y="1"/>
                      </a:moveTo>
                      <a:cubicBezTo>
                        <a:pt x="835" y="1"/>
                        <a:pt x="829" y="1"/>
                        <a:pt x="822" y="1"/>
                      </a:cubicBezTo>
                      <a:cubicBezTo>
                        <a:pt x="810" y="1"/>
                        <a:pt x="798" y="2"/>
                        <a:pt x="786" y="5"/>
                      </a:cubicBezTo>
                      <a:cubicBezTo>
                        <a:pt x="341" y="43"/>
                        <a:pt x="1" y="541"/>
                        <a:pt x="24" y="1135"/>
                      </a:cubicBezTo>
                      <a:cubicBezTo>
                        <a:pt x="24" y="1146"/>
                        <a:pt x="25" y="1155"/>
                        <a:pt x="26" y="1164"/>
                      </a:cubicBezTo>
                      <a:cubicBezTo>
                        <a:pt x="65" y="1168"/>
                        <a:pt x="103" y="1175"/>
                        <a:pt x="142" y="1177"/>
                      </a:cubicBezTo>
                      <a:cubicBezTo>
                        <a:pt x="150" y="1179"/>
                        <a:pt x="159" y="1179"/>
                        <a:pt x="167" y="1180"/>
                      </a:cubicBezTo>
                      <a:lnTo>
                        <a:pt x="167" y="1177"/>
                      </a:lnTo>
                      <a:cubicBezTo>
                        <a:pt x="164" y="1162"/>
                        <a:pt x="163" y="1146"/>
                        <a:pt x="163" y="1130"/>
                      </a:cubicBezTo>
                      <a:cubicBezTo>
                        <a:pt x="145" y="635"/>
                        <a:pt x="401" y="216"/>
                        <a:pt x="748" y="150"/>
                      </a:cubicBezTo>
                      <a:cubicBezTo>
                        <a:pt x="774" y="144"/>
                        <a:pt x="801" y="141"/>
                        <a:pt x="827" y="140"/>
                      </a:cubicBezTo>
                      <a:cubicBezTo>
                        <a:pt x="833" y="140"/>
                        <a:pt x="839" y="138"/>
                        <a:pt x="846" y="138"/>
                      </a:cubicBezTo>
                      <a:cubicBezTo>
                        <a:pt x="1033" y="138"/>
                        <a:pt x="1209" y="243"/>
                        <a:pt x="1336" y="413"/>
                      </a:cubicBezTo>
                      <a:cubicBezTo>
                        <a:pt x="1466" y="582"/>
                        <a:pt x="1551" y="818"/>
                        <a:pt x="1560" y="1079"/>
                      </a:cubicBezTo>
                      <a:cubicBezTo>
                        <a:pt x="1563" y="1113"/>
                        <a:pt x="1563" y="1145"/>
                        <a:pt x="1560" y="1177"/>
                      </a:cubicBezTo>
                      <a:cubicBezTo>
                        <a:pt x="1560" y="1209"/>
                        <a:pt x="1558" y="1241"/>
                        <a:pt x="1554" y="1273"/>
                      </a:cubicBezTo>
                      <a:cubicBezTo>
                        <a:pt x="1600" y="1274"/>
                        <a:pt x="1646" y="1275"/>
                        <a:pt x="1693" y="1275"/>
                      </a:cubicBezTo>
                      <a:cubicBezTo>
                        <a:pt x="1697" y="1244"/>
                        <a:pt x="1700" y="1210"/>
                        <a:pt x="1700" y="1177"/>
                      </a:cubicBezTo>
                      <a:cubicBezTo>
                        <a:pt x="1702" y="1161"/>
                        <a:pt x="1702" y="1147"/>
                        <a:pt x="1702" y="1130"/>
                      </a:cubicBezTo>
                      <a:cubicBezTo>
                        <a:pt x="1702" y="1111"/>
                        <a:pt x="1700" y="1094"/>
                        <a:pt x="1700" y="1076"/>
                      </a:cubicBezTo>
                      <a:cubicBezTo>
                        <a:pt x="1678" y="475"/>
                        <a:pt x="1294" y="1"/>
                        <a:pt x="84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2" name="Google Shape;1292;p43">
                  <a:extLst>
                    <a:ext uri="{FF2B5EF4-FFF2-40B4-BE49-F238E27FC236}">
                      <a16:creationId xmlns:a16="http://schemas.microsoft.com/office/drawing/2014/main" xmlns="" id="{CBC03271-B34F-9C61-701F-6589A841FED1}"/>
                    </a:ext>
                  </a:extLst>
                </p:cNvPr>
                <p:cNvSpPr/>
                <p:nvPr/>
              </p:nvSpPr>
              <p:spPr>
                <a:xfrm>
                  <a:off x="2852355" y="3565906"/>
                  <a:ext cx="44908" cy="58502"/>
                </a:xfrm>
                <a:custGeom>
                  <a:avLst/>
                  <a:gdLst/>
                  <a:ahLst/>
                  <a:cxnLst/>
                  <a:rect l="l" t="t" r="r" b="b"/>
                  <a:pathLst>
                    <a:path w="1698" h="2212" extrusionOk="0">
                      <a:moveTo>
                        <a:pt x="832" y="140"/>
                      </a:moveTo>
                      <a:cubicBezTo>
                        <a:pt x="1009" y="140"/>
                        <a:pt x="1178" y="231"/>
                        <a:pt x="1311" y="398"/>
                      </a:cubicBezTo>
                      <a:cubicBezTo>
                        <a:pt x="1455" y="577"/>
                        <a:pt x="1539" y="819"/>
                        <a:pt x="1548" y="1081"/>
                      </a:cubicBezTo>
                      <a:cubicBezTo>
                        <a:pt x="1557" y="1343"/>
                        <a:pt x="1491" y="1591"/>
                        <a:pt x="1361" y="1778"/>
                      </a:cubicBezTo>
                      <a:cubicBezTo>
                        <a:pt x="1236" y="1961"/>
                        <a:pt x="1067" y="2065"/>
                        <a:pt x="884" y="2071"/>
                      </a:cubicBezTo>
                      <a:cubicBezTo>
                        <a:pt x="878" y="2072"/>
                        <a:pt x="872" y="2072"/>
                        <a:pt x="865" y="2072"/>
                      </a:cubicBezTo>
                      <a:cubicBezTo>
                        <a:pt x="488" y="2072"/>
                        <a:pt x="169" y="1655"/>
                        <a:pt x="149" y="1131"/>
                      </a:cubicBezTo>
                      <a:cubicBezTo>
                        <a:pt x="140" y="870"/>
                        <a:pt x="206" y="622"/>
                        <a:pt x="336" y="433"/>
                      </a:cubicBezTo>
                      <a:cubicBezTo>
                        <a:pt x="462" y="251"/>
                        <a:pt x="631" y="147"/>
                        <a:pt x="813" y="140"/>
                      </a:cubicBezTo>
                      <a:close/>
                      <a:moveTo>
                        <a:pt x="831" y="1"/>
                      </a:moveTo>
                      <a:cubicBezTo>
                        <a:pt x="823" y="1"/>
                        <a:pt x="816" y="1"/>
                        <a:pt x="809" y="1"/>
                      </a:cubicBezTo>
                      <a:cubicBezTo>
                        <a:pt x="581" y="9"/>
                        <a:pt x="373" y="135"/>
                        <a:pt x="222" y="354"/>
                      </a:cubicBezTo>
                      <a:cubicBezTo>
                        <a:pt x="75" y="567"/>
                        <a:pt x="0" y="845"/>
                        <a:pt x="10" y="1136"/>
                      </a:cubicBezTo>
                      <a:cubicBezTo>
                        <a:pt x="32" y="1735"/>
                        <a:pt x="413" y="2211"/>
                        <a:pt x="865" y="2211"/>
                      </a:cubicBezTo>
                      <a:cubicBezTo>
                        <a:pt x="874" y="2211"/>
                        <a:pt x="881" y="2211"/>
                        <a:pt x="888" y="2210"/>
                      </a:cubicBezTo>
                      <a:cubicBezTo>
                        <a:pt x="1116" y="2203"/>
                        <a:pt x="1325" y="2077"/>
                        <a:pt x="1475" y="1857"/>
                      </a:cubicBezTo>
                      <a:cubicBezTo>
                        <a:pt x="1623" y="1645"/>
                        <a:pt x="1697" y="1367"/>
                        <a:pt x="1687" y="1076"/>
                      </a:cubicBezTo>
                      <a:cubicBezTo>
                        <a:pt x="1677" y="784"/>
                        <a:pt x="1581" y="513"/>
                        <a:pt x="1420" y="311"/>
                      </a:cubicBezTo>
                      <a:cubicBezTo>
                        <a:pt x="1259" y="109"/>
                        <a:pt x="1049" y="1"/>
                        <a:pt x="83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3" name="Google Shape;1293;p43">
                  <a:extLst>
                    <a:ext uri="{FF2B5EF4-FFF2-40B4-BE49-F238E27FC236}">
                      <a16:creationId xmlns:a16="http://schemas.microsoft.com/office/drawing/2014/main" xmlns="" id="{A9DF9D9B-B5DE-B358-9B16-18A0B00ABA6A}"/>
                    </a:ext>
                  </a:extLst>
                </p:cNvPr>
                <p:cNvSpPr/>
                <p:nvPr/>
              </p:nvSpPr>
              <p:spPr>
                <a:xfrm>
                  <a:off x="2737388" y="3298469"/>
                  <a:ext cx="247892" cy="294546"/>
                </a:xfrm>
                <a:custGeom>
                  <a:avLst/>
                  <a:gdLst/>
                  <a:ahLst/>
                  <a:cxnLst/>
                  <a:rect l="l" t="t" r="r" b="b"/>
                  <a:pathLst>
                    <a:path w="9373" h="11137" extrusionOk="0">
                      <a:moveTo>
                        <a:pt x="2557" y="0"/>
                      </a:moveTo>
                      <a:cubicBezTo>
                        <a:pt x="2541" y="4"/>
                        <a:pt x="2525" y="8"/>
                        <a:pt x="2510" y="14"/>
                      </a:cubicBezTo>
                      <a:cubicBezTo>
                        <a:pt x="2437" y="33"/>
                        <a:pt x="2366" y="54"/>
                        <a:pt x="2296" y="78"/>
                      </a:cubicBezTo>
                      <a:cubicBezTo>
                        <a:pt x="1439" y="795"/>
                        <a:pt x="1176" y="1715"/>
                        <a:pt x="1011" y="2765"/>
                      </a:cubicBezTo>
                      <a:cubicBezTo>
                        <a:pt x="924" y="3320"/>
                        <a:pt x="865" y="3914"/>
                        <a:pt x="758" y="4531"/>
                      </a:cubicBezTo>
                      <a:cubicBezTo>
                        <a:pt x="632" y="5276"/>
                        <a:pt x="501" y="6174"/>
                        <a:pt x="384" y="7027"/>
                      </a:cubicBezTo>
                      <a:cubicBezTo>
                        <a:pt x="168" y="8620"/>
                        <a:pt x="1" y="10057"/>
                        <a:pt x="1" y="10057"/>
                      </a:cubicBezTo>
                      <a:lnTo>
                        <a:pt x="640" y="10309"/>
                      </a:lnTo>
                      <a:cubicBezTo>
                        <a:pt x="2100" y="10926"/>
                        <a:pt x="3515" y="11136"/>
                        <a:pt x="4764" y="11136"/>
                      </a:cubicBezTo>
                      <a:cubicBezTo>
                        <a:pt x="7447" y="11136"/>
                        <a:pt x="9373" y="10167"/>
                        <a:pt x="9373" y="10167"/>
                      </a:cubicBezTo>
                      <a:lnTo>
                        <a:pt x="9088" y="7656"/>
                      </a:lnTo>
                      <a:lnTo>
                        <a:pt x="9064" y="7446"/>
                      </a:lnTo>
                      <a:lnTo>
                        <a:pt x="8841" y="5472"/>
                      </a:lnTo>
                      <a:lnTo>
                        <a:pt x="8679" y="4048"/>
                      </a:lnTo>
                      <a:lnTo>
                        <a:pt x="8603" y="3368"/>
                      </a:lnTo>
                      <a:cubicBezTo>
                        <a:pt x="8572" y="3099"/>
                        <a:pt x="8461" y="1711"/>
                        <a:pt x="8226" y="578"/>
                      </a:cubicBezTo>
                      <a:cubicBezTo>
                        <a:pt x="8019" y="462"/>
                        <a:pt x="7813" y="360"/>
                        <a:pt x="7612" y="271"/>
                      </a:cubicBezTo>
                      <a:cubicBezTo>
                        <a:pt x="7454" y="203"/>
                        <a:pt x="7298" y="140"/>
                        <a:pt x="7146" y="87"/>
                      </a:cubicBezTo>
                      <a:cubicBezTo>
                        <a:pt x="7124" y="79"/>
                        <a:pt x="7103" y="71"/>
                        <a:pt x="7082" y="63"/>
                      </a:cubicBezTo>
                      <a:cubicBezTo>
                        <a:pt x="6409" y="218"/>
                        <a:pt x="5725" y="272"/>
                        <a:pt x="5095" y="272"/>
                      </a:cubicBezTo>
                      <a:cubicBezTo>
                        <a:pt x="3953" y="272"/>
                        <a:pt x="2986" y="93"/>
                        <a:pt x="2573" y="2"/>
                      </a:cubicBezTo>
                      <a:cubicBezTo>
                        <a:pt x="2567" y="2"/>
                        <a:pt x="2562" y="1"/>
                        <a:pt x="255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43">
                  <a:extLst>
                    <a:ext uri="{FF2B5EF4-FFF2-40B4-BE49-F238E27FC236}">
                      <a16:creationId xmlns:a16="http://schemas.microsoft.com/office/drawing/2014/main" xmlns="" id="{78290CEF-FA16-CA62-10AF-E156962B454B}"/>
                    </a:ext>
                  </a:extLst>
                </p:cNvPr>
                <p:cNvSpPr/>
                <p:nvPr/>
              </p:nvSpPr>
              <p:spPr>
                <a:xfrm>
                  <a:off x="2533107" y="3298363"/>
                  <a:ext cx="288648" cy="354608"/>
                </a:xfrm>
                <a:custGeom>
                  <a:avLst/>
                  <a:gdLst/>
                  <a:ahLst/>
                  <a:cxnLst/>
                  <a:rect l="l" t="t" r="r" b="b"/>
                  <a:pathLst>
                    <a:path w="10914" h="13408" extrusionOk="0">
                      <a:moveTo>
                        <a:pt x="10289" y="1"/>
                      </a:moveTo>
                      <a:cubicBezTo>
                        <a:pt x="10285" y="2"/>
                        <a:pt x="10282" y="2"/>
                        <a:pt x="10281" y="4"/>
                      </a:cubicBezTo>
                      <a:cubicBezTo>
                        <a:pt x="10265" y="8"/>
                        <a:pt x="10249" y="12"/>
                        <a:pt x="10234" y="18"/>
                      </a:cubicBezTo>
                      <a:cubicBezTo>
                        <a:pt x="10161" y="37"/>
                        <a:pt x="10090" y="58"/>
                        <a:pt x="10020" y="82"/>
                      </a:cubicBezTo>
                      <a:cubicBezTo>
                        <a:pt x="6988" y="1042"/>
                        <a:pt x="4543" y="4187"/>
                        <a:pt x="4510" y="4187"/>
                      </a:cubicBezTo>
                      <a:cubicBezTo>
                        <a:pt x="4509" y="4187"/>
                        <a:pt x="4509" y="4187"/>
                        <a:pt x="4509" y="4186"/>
                      </a:cubicBezTo>
                      <a:lnTo>
                        <a:pt x="4509" y="4186"/>
                      </a:lnTo>
                      <a:cubicBezTo>
                        <a:pt x="3566" y="5395"/>
                        <a:pt x="2353" y="7010"/>
                        <a:pt x="1580" y="8045"/>
                      </a:cubicBezTo>
                      <a:cubicBezTo>
                        <a:pt x="957" y="8881"/>
                        <a:pt x="476" y="9820"/>
                        <a:pt x="189" y="10824"/>
                      </a:cubicBezTo>
                      <a:cubicBezTo>
                        <a:pt x="74" y="11229"/>
                        <a:pt x="0" y="11601"/>
                        <a:pt x="41" y="11801"/>
                      </a:cubicBezTo>
                      <a:cubicBezTo>
                        <a:pt x="128" y="12240"/>
                        <a:pt x="809" y="13408"/>
                        <a:pt x="2194" y="13408"/>
                      </a:cubicBezTo>
                      <a:cubicBezTo>
                        <a:pt x="2713" y="13408"/>
                        <a:pt x="3331" y="13244"/>
                        <a:pt x="4053" y="12817"/>
                      </a:cubicBezTo>
                      <a:cubicBezTo>
                        <a:pt x="5836" y="11764"/>
                        <a:pt x="7097" y="9055"/>
                        <a:pt x="8108" y="7031"/>
                      </a:cubicBezTo>
                      <a:cubicBezTo>
                        <a:pt x="8602" y="6046"/>
                        <a:pt x="8900" y="5354"/>
                        <a:pt x="8900" y="5354"/>
                      </a:cubicBezTo>
                      <a:cubicBezTo>
                        <a:pt x="8900" y="5354"/>
                        <a:pt x="10913" y="810"/>
                        <a:pt x="10348" y="58"/>
                      </a:cubicBezTo>
                      <a:cubicBezTo>
                        <a:pt x="10332" y="38"/>
                        <a:pt x="10315" y="21"/>
                        <a:pt x="10297" y="7"/>
                      </a:cubicBezTo>
                      <a:cubicBezTo>
                        <a:pt x="10294" y="4"/>
                        <a:pt x="10291" y="3"/>
                        <a:pt x="102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5" name="Google Shape;1295;p43">
                  <a:extLst>
                    <a:ext uri="{FF2B5EF4-FFF2-40B4-BE49-F238E27FC236}">
                      <a16:creationId xmlns:a16="http://schemas.microsoft.com/office/drawing/2014/main" xmlns="" id="{A1DF2B66-9A6A-C733-E6A8-055A1531CCBB}"/>
                    </a:ext>
                  </a:extLst>
                </p:cNvPr>
                <p:cNvSpPr/>
                <p:nvPr/>
              </p:nvSpPr>
              <p:spPr>
                <a:xfrm>
                  <a:off x="2769469" y="3129786"/>
                  <a:ext cx="128561" cy="127371"/>
                </a:xfrm>
                <a:custGeom>
                  <a:avLst/>
                  <a:gdLst/>
                  <a:ahLst/>
                  <a:cxnLst/>
                  <a:rect l="l" t="t" r="r" b="b"/>
                  <a:pathLst>
                    <a:path w="4861" h="4816" extrusionOk="0">
                      <a:moveTo>
                        <a:pt x="3634" y="0"/>
                      </a:moveTo>
                      <a:cubicBezTo>
                        <a:pt x="3301" y="0"/>
                        <a:pt x="2878" y="70"/>
                        <a:pt x="2341" y="249"/>
                      </a:cubicBezTo>
                      <a:cubicBezTo>
                        <a:pt x="1" y="1033"/>
                        <a:pt x="1012" y="4342"/>
                        <a:pt x="3721" y="4816"/>
                      </a:cubicBezTo>
                      <a:lnTo>
                        <a:pt x="4861" y="783"/>
                      </a:lnTo>
                      <a:cubicBezTo>
                        <a:pt x="4861" y="783"/>
                        <a:pt x="4754" y="0"/>
                        <a:pt x="3634"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6" name="Google Shape;1296;p43">
                  <a:extLst>
                    <a:ext uri="{FF2B5EF4-FFF2-40B4-BE49-F238E27FC236}">
                      <a16:creationId xmlns:a16="http://schemas.microsoft.com/office/drawing/2014/main" xmlns="" id="{5BD14394-CCAC-2A50-C633-6FA5727049F2}"/>
                    </a:ext>
                  </a:extLst>
                </p:cNvPr>
                <p:cNvSpPr/>
                <p:nvPr/>
              </p:nvSpPr>
              <p:spPr>
                <a:xfrm>
                  <a:off x="2837730" y="3208150"/>
                  <a:ext cx="54693" cy="96586"/>
                </a:xfrm>
                <a:custGeom>
                  <a:avLst/>
                  <a:gdLst/>
                  <a:ahLst/>
                  <a:cxnLst/>
                  <a:rect l="l" t="t" r="r" b="b"/>
                  <a:pathLst>
                    <a:path w="2068" h="3652" extrusionOk="0">
                      <a:moveTo>
                        <a:pt x="189" y="0"/>
                      </a:moveTo>
                      <a:lnTo>
                        <a:pt x="0" y="3227"/>
                      </a:lnTo>
                      <a:cubicBezTo>
                        <a:pt x="0" y="3227"/>
                        <a:pt x="696" y="3652"/>
                        <a:pt x="1378" y="3652"/>
                      </a:cubicBezTo>
                      <a:cubicBezTo>
                        <a:pt x="1466" y="3652"/>
                        <a:pt x="1554" y="3645"/>
                        <a:pt x="1640" y="3629"/>
                      </a:cubicBezTo>
                      <a:cubicBezTo>
                        <a:pt x="2068" y="3549"/>
                        <a:pt x="2045" y="3622"/>
                        <a:pt x="1970" y="3230"/>
                      </a:cubicBezTo>
                      <a:lnTo>
                        <a:pt x="1890" y="2745"/>
                      </a:lnTo>
                      <a:lnTo>
                        <a:pt x="1762" y="1959"/>
                      </a:lnTo>
                      <a:lnTo>
                        <a:pt x="1569" y="795"/>
                      </a:lnTo>
                      <a:lnTo>
                        <a:pt x="189" y="0"/>
                      </a:lnTo>
                      <a:close/>
                    </a:path>
                  </a:pathLst>
                </a:custGeom>
                <a:solidFill>
                  <a:srgbClr val="9452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43">
                  <a:extLst>
                    <a:ext uri="{FF2B5EF4-FFF2-40B4-BE49-F238E27FC236}">
                      <a16:creationId xmlns:a16="http://schemas.microsoft.com/office/drawing/2014/main" xmlns="" id="{FB81125C-45E2-42F2-509E-BEC6B2FC3B10}"/>
                    </a:ext>
                  </a:extLst>
                </p:cNvPr>
                <p:cNvSpPr/>
                <p:nvPr/>
              </p:nvSpPr>
              <p:spPr>
                <a:xfrm>
                  <a:off x="2825749" y="3132246"/>
                  <a:ext cx="101532" cy="128588"/>
                </a:xfrm>
                <a:custGeom>
                  <a:avLst/>
                  <a:gdLst/>
                  <a:ahLst/>
                  <a:cxnLst/>
                  <a:rect l="l" t="t" r="r" b="b"/>
                  <a:pathLst>
                    <a:path w="3839" h="4862" extrusionOk="0">
                      <a:moveTo>
                        <a:pt x="1391" y="1"/>
                      </a:moveTo>
                      <a:cubicBezTo>
                        <a:pt x="710" y="1"/>
                        <a:pt x="115" y="441"/>
                        <a:pt x="83" y="1196"/>
                      </a:cubicBezTo>
                      <a:cubicBezTo>
                        <a:pt x="83" y="1196"/>
                        <a:pt x="1" y="3881"/>
                        <a:pt x="1590" y="4651"/>
                      </a:cubicBezTo>
                      <a:cubicBezTo>
                        <a:pt x="1886" y="4794"/>
                        <a:pt x="2153" y="4862"/>
                        <a:pt x="2388" y="4862"/>
                      </a:cubicBezTo>
                      <a:cubicBezTo>
                        <a:pt x="3420" y="4862"/>
                        <a:pt x="3839" y="3569"/>
                        <a:pt x="3307" y="1706"/>
                      </a:cubicBezTo>
                      <a:cubicBezTo>
                        <a:pt x="2969" y="516"/>
                        <a:pt x="2129" y="1"/>
                        <a:pt x="1391" y="1"/>
                      </a:cubicBezTo>
                      <a:close/>
                    </a:path>
                  </a:pathLst>
                </a:custGeom>
                <a:solidFill>
                  <a:srgbClr val="9452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8" name="Google Shape;1298;p43">
                  <a:extLst>
                    <a:ext uri="{FF2B5EF4-FFF2-40B4-BE49-F238E27FC236}">
                      <a16:creationId xmlns:a16="http://schemas.microsoft.com/office/drawing/2014/main" xmlns="" id="{6D03C899-9B45-3FD3-0941-75181462A811}"/>
                    </a:ext>
                  </a:extLst>
                </p:cNvPr>
                <p:cNvSpPr/>
                <p:nvPr/>
              </p:nvSpPr>
              <p:spPr>
                <a:xfrm>
                  <a:off x="2819084" y="3197095"/>
                  <a:ext cx="42395" cy="28828"/>
                </a:xfrm>
                <a:custGeom>
                  <a:avLst/>
                  <a:gdLst/>
                  <a:ahLst/>
                  <a:cxnLst/>
                  <a:rect l="l" t="t" r="r" b="b"/>
                  <a:pathLst>
                    <a:path w="1603" h="1090" extrusionOk="0">
                      <a:moveTo>
                        <a:pt x="408" y="1"/>
                      </a:moveTo>
                      <a:cubicBezTo>
                        <a:pt x="231" y="1"/>
                        <a:pt x="61" y="97"/>
                        <a:pt x="36" y="452"/>
                      </a:cubicBezTo>
                      <a:cubicBezTo>
                        <a:pt x="1" y="952"/>
                        <a:pt x="533" y="1089"/>
                        <a:pt x="956" y="1089"/>
                      </a:cubicBezTo>
                      <a:cubicBezTo>
                        <a:pt x="1187" y="1089"/>
                        <a:pt x="1386" y="1048"/>
                        <a:pt x="1443" y="1004"/>
                      </a:cubicBezTo>
                      <a:cubicBezTo>
                        <a:pt x="1602" y="877"/>
                        <a:pt x="838" y="135"/>
                        <a:pt x="838" y="135"/>
                      </a:cubicBezTo>
                      <a:cubicBezTo>
                        <a:pt x="838" y="135"/>
                        <a:pt x="618" y="1"/>
                        <a:pt x="408" y="1"/>
                      </a:cubicBezTo>
                      <a:close/>
                    </a:path>
                  </a:pathLst>
                </a:custGeom>
                <a:solidFill>
                  <a:srgbClr val="6B3B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9" name="Google Shape;1299;p43">
                  <a:extLst>
                    <a:ext uri="{FF2B5EF4-FFF2-40B4-BE49-F238E27FC236}">
                      <a16:creationId xmlns:a16="http://schemas.microsoft.com/office/drawing/2014/main" xmlns="" id="{B4559580-4A3E-7A33-BD66-4B7D2D2F1E8C}"/>
                    </a:ext>
                  </a:extLst>
                </p:cNvPr>
                <p:cNvSpPr/>
                <p:nvPr/>
              </p:nvSpPr>
              <p:spPr>
                <a:xfrm>
                  <a:off x="2808029" y="3128358"/>
                  <a:ext cx="105526" cy="73207"/>
                </a:xfrm>
                <a:custGeom>
                  <a:avLst/>
                  <a:gdLst/>
                  <a:ahLst/>
                  <a:cxnLst/>
                  <a:rect l="l" t="t" r="r" b="b"/>
                  <a:pathLst>
                    <a:path w="3990" h="2768" extrusionOk="0">
                      <a:moveTo>
                        <a:pt x="3377" y="1"/>
                      </a:moveTo>
                      <a:cubicBezTo>
                        <a:pt x="3197" y="1"/>
                        <a:pt x="2961" y="70"/>
                        <a:pt x="2515" y="70"/>
                      </a:cubicBezTo>
                      <a:cubicBezTo>
                        <a:pt x="2455" y="70"/>
                        <a:pt x="2391" y="69"/>
                        <a:pt x="2322" y="66"/>
                      </a:cubicBezTo>
                      <a:cubicBezTo>
                        <a:pt x="2287" y="64"/>
                        <a:pt x="2253" y="63"/>
                        <a:pt x="2219" y="63"/>
                      </a:cubicBezTo>
                      <a:cubicBezTo>
                        <a:pt x="609" y="63"/>
                        <a:pt x="1" y="1690"/>
                        <a:pt x="808" y="2551"/>
                      </a:cubicBezTo>
                      <a:lnTo>
                        <a:pt x="1075" y="2767"/>
                      </a:lnTo>
                      <a:cubicBezTo>
                        <a:pt x="1075" y="2767"/>
                        <a:pt x="1644" y="1058"/>
                        <a:pt x="3314" y="1058"/>
                      </a:cubicBezTo>
                      <a:cubicBezTo>
                        <a:pt x="3437" y="1058"/>
                        <a:pt x="3566" y="1068"/>
                        <a:pt x="3701" y="1088"/>
                      </a:cubicBezTo>
                      <a:lnTo>
                        <a:pt x="3764" y="1020"/>
                      </a:lnTo>
                      <a:cubicBezTo>
                        <a:pt x="3990" y="774"/>
                        <a:pt x="3980" y="391"/>
                        <a:pt x="3739" y="161"/>
                      </a:cubicBezTo>
                      <a:cubicBezTo>
                        <a:pt x="3608" y="37"/>
                        <a:pt x="3507" y="1"/>
                        <a:pt x="337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43">
                  <a:extLst>
                    <a:ext uri="{FF2B5EF4-FFF2-40B4-BE49-F238E27FC236}">
                      <a16:creationId xmlns:a16="http://schemas.microsoft.com/office/drawing/2014/main" xmlns="" id="{1A67FA4C-4E5B-42A3-4D14-0D716D138629}"/>
                    </a:ext>
                  </a:extLst>
                </p:cNvPr>
                <p:cNvSpPr/>
                <p:nvPr/>
              </p:nvSpPr>
              <p:spPr>
                <a:xfrm>
                  <a:off x="2853016" y="3241606"/>
                  <a:ext cx="34726" cy="39142"/>
                </a:xfrm>
                <a:custGeom>
                  <a:avLst/>
                  <a:gdLst/>
                  <a:ahLst/>
                  <a:cxnLst/>
                  <a:rect l="l" t="t" r="r" b="b"/>
                  <a:pathLst>
                    <a:path w="1313" h="1480" extrusionOk="0">
                      <a:moveTo>
                        <a:pt x="1" y="0"/>
                      </a:moveTo>
                      <a:lnTo>
                        <a:pt x="1" y="0"/>
                      </a:lnTo>
                      <a:cubicBezTo>
                        <a:pt x="1" y="0"/>
                        <a:pt x="486" y="1410"/>
                        <a:pt x="1312" y="1480"/>
                      </a:cubicBezTo>
                      <a:lnTo>
                        <a:pt x="1184" y="694"/>
                      </a:lnTo>
                      <a:cubicBezTo>
                        <a:pt x="1058" y="678"/>
                        <a:pt x="566" y="518"/>
                        <a:pt x="1"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1" name="Google Shape;1301;p43">
                  <a:extLst>
                    <a:ext uri="{FF2B5EF4-FFF2-40B4-BE49-F238E27FC236}">
                      <a16:creationId xmlns:a16="http://schemas.microsoft.com/office/drawing/2014/main" xmlns="" id="{752809CD-4279-9437-CE96-A0D61D73960D}"/>
                    </a:ext>
                  </a:extLst>
                </p:cNvPr>
                <p:cNvSpPr/>
                <p:nvPr/>
              </p:nvSpPr>
              <p:spPr>
                <a:xfrm>
                  <a:off x="2866134" y="3189346"/>
                  <a:ext cx="8357" cy="10685"/>
                </a:xfrm>
                <a:custGeom>
                  <a:avLst/>
                  <a:gdLst/>
                  <a:ahLst/>
                  <a:cxnLst/>
                  <a:rect l="l" t="t" r="r" b="b"/>
                  <a:pathLst>
                    <a:path w="316" h="404" extrusionOk="0">
                      <a:moveTo>
                        <a:pt x="112" y="0"/>
                      </a:moveTo>
                      <a:cubicBezTo>
                        <a:pt x="103" y="0"/>
                        <a:pt x="94" y="2"/>
                        <a:pt x="85" y="5"/>
                      </a:cubicBezTo>
                      <a:cubicBezTo>
                        <a:pt x="21" y="30"/>
                        <a:pt x="1" y="137"/>
                        <a:pt x="41" y="246"/>
                      </a:cubicBezTo>
                      <a:cubicBezTo>
                        <a:pt x="76" y="339"/>
                        <a:pt x="144" y="403"/>
                        <a:pt x="203" y="403"/>
                      </a:cubicBezTo>
                      <a:cubicBezTo>
                        <a:pt x="213" y="403"/>
                        <a:pt x="222" y="402"/>
                        <a:pt x="231" y="398"/>
                      </a:cubicBezTo>
                      <a:cubicBezTo>
                        <a:pt x="296" y="374"/>
                        <a:pt x="315" y="267"/>
                        <a:pt x="275" y="158"/>
                      </a:cubicBezTo>
                      <a:cubicBezTo>
                        <a:pt x="240" y="64"/>
                        <a:pt x="171" y="0"/>
                        <a:pt x="11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2" name="Google Shape;1302;p43">
                  <a:extLst>
                    <a:ext uri="{FF2B5EF4-FFF2-40B4-BE49-F238E27FC236}">
                      <a16:creationId xmlns:a16="http://schemas.microsoft.com/office/drawing/2014/main" xmlns="" id="{13DC713E-B48E-19AE-8252-1DA9A88278F5}"/>
                    </a:ext>
                  </a:extLst>
                </p:cNvPr>
                <p:cNvSpPr/>
                <p:nvPr/>
              </p:nvSpPr>
              <p:spPr>
                <a:xfrm>
                  <a:off x="2896655" y="3179005"/>
                  <a:ext cx="8357" cy="10685"/>
                </a:xfrm>
                <a:custGeom>
                  <a:avLst/>
                  <a:gdLst/>
                  <a:ahLst/>
                  <a:cxnLst/>
                  <a:rect l="l" t="t" r="r" b="b"/>
                  <a:pathLst>
                    <a:path w="316" h="404" extrusionOk="0">
                      <a:moveTo>
                        <a:pt x="112" y="0"/>
                      </a:moveTo>
                      <a:cubicBezTo>
                        <a:pt x="102" y="0"/>
                        <a:pt x="93" y="2"/>
                        <a:pt x="85" y="5"/>
                      </a:cubicBezTo>
                      <a:cubicBezTo>
                        <a:pt x="20" y="30"/>
                        <a:pt x="1" y="137"/>
                        <a:pt x="41" y="245"/>
                      </a:cubicBezTo>
                      <a:cubicBezTo>
                        <a:pt x="76" y="339"/>
                        <a:pt x="144" y="403"/>
                        <a:pt x="203" y="403"/>
                      </a:cubicBezTo>
                      <a:cubicBezTo>
                        <a:pt x="213" y="403"/>
                        <a:pt x="222" y="401"/>
                        <a:pt x="231" y="398"/>
                      </a:cubicBezTo>
                      <a:cubicBezTo>
                        <a:pt x="296" y="374"/>
                        <a:pt x="315" y="267"/>
                        <a:pt x="275" y="158"/>
                      </a:cubicBezTo>
                      <a:cubicBezTo>
                        <a:pt x="240" y="64"/>
                        <a:pt x="171" y="0"/>
                        <a:pt x="112"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43">
                  <a:extLst>
                    <a:ext uri="{FF2B5EF4-FFF2-40B4-BE49-F238E27FC236}">
                      <a16:creationId xmlns:a16="http://schemas.microsoft.com/office/drawing/2014/main" xmlns="" id="{8889A394-930F-13BA-95C4-9D0811C6B203}"/>
                    </a:ext>
                  </a:extLst>
                </p:cNvPr>
                <p:cNvSpPr/>
                <p:nvPr/>
              </p:nvSpPr>
              <p:spPr>
                <a:xfrm>
                  <a:off x="2884859" y="3217910"/>
                  <a:ext cx="21158" cy="9574"/>
                </a:xfrm>
                <a:custGeom>
                  <a:avLst/>
                  <a:gdLst/>
                  <a:ahLst/>
                  <a:cxnLst/>
                  <a:rect l="l" t="t" r="r" b="b"/>
                  <a:pathLst>
                    <a:path w="800" h="362" extrusionOk="0">
                      <a:moveTo>
                        <a:pt x="799" y="1"/>
                      </a:moveTo>
                      <a:lnTo>
                        <a:pt x="1" y="287"/>
                      </a:lnTo>
                      <a:cubicBezTo>
                        <a:pt x="1" y="287"/>
                        <a:pt x="143" y="362"/>
                        <a:pt x="315" y="362"/>
                      </a:cubicBezTo>
                      <a:cubicBezTo>
                        <a:pt x="484" y="362"/>
                        <a:pt x="682" y="289"/>
                        <a:pt x="79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43">
                  <a:extLst>
                    <a:ext uri="{FF2B5EF4-FFF2-40B4-BE49-F238E27FC236}">
                      <a16:creationId xmlns:a16="http://schemas.microsoft.com/office/drawing/2014/main" xmlns="" id="{DE3FAAE3-A64B-F1CA-8EE6-8F259815ED45}"/>
                    </a:ext>
                  </a:extLst>
                </p:cNvPr>
                <p:cNvSpPr/>
                <p:nvPr/>
              </p:nvSpPr>
              <p:spPr>
                <a:xfrm>
                  <a:off x="2752436" y="3129390"/>
                  <a:ext cx="74794" cy="68155"/>
                </a:xfrm>
                <a:custGeom>
                  <a:avLst/>
                  <a:gdLst/>
                  <a:ahLst/>
                  <a:cxnLst/>
                  <a:rect l="l" t="t" r="r" b="b"/>
                  <a:pathLst>
                    <a:path w="2828" h="2577" extrusionOk="0">
                      <a:moveTo>
                        <a:pt x="1414" y="1"/>
                      </a:moveTo>
                      <a:cubicBezTo>
                        <a:pt x="1084" y="1"/>
                        <a:pt x="755" y="127"/>
                        <a:pt x="504" y="378"/>
                      </a:cubicBezTo>
                      <a:cubicBezTo>
                        <a:pt x="0" y="881"/>
                        <a:pt x="0" y="1696"/>
                        <a:pt x="504" y="2199"/>
                      </a:cubicBezTo>
                      <a:cubicBezTo>
                        <a:pt x="755" y="2451"/>
                        <a:pt x="1084" y="2577"/>
                        <a:pt x="1414" y="2577"/>
                      </a:cubicBezTo>
                      <a:cubicBezTo>
                        <a:pt x="1743" y="2577"/>
                        <a:pt x="2073" y="2451"/>
                        <a:pt x="2324" y="2199"/>
                      </a:cubicBezTo>
                      <a:cubicBezTo>
                        <a:pt x="2828" y="1696"/>
                        <a:pt x="2828" y="881"/>
                        <a:pt x="2324" y="378"/>
                      </a:cubicBezTo>
                      <a:cubicBezTo>
                        <a:pt x="2073" y="127"/>
                        <a:pt x="1743" y="1"/>
                        <a:pt x="1414"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43">
                  <a:extLst>
                    <a:ext uri="{FF2B5EF4-FFF2-40B4-BE49-F238E27FC236}">
                      <a16:creationId xmlns:a16="http://schemas.microsoft.com/office/drawing/2014/main" xmlns="" id="{5FBA3F92-2285-0B84-CC0E-907C97D27BCB}"/>
                    </a:ext>
                  </a:extLst>
                </p:cNvPr>
                <p:cNvSpPr/>
                <p:nvPr/>
              </p:nvSpPr>
              <p:spPr>
                <a:xfrm>
                  <a:off x="2918395" y="3305609"/>
                  <a:ext cx="293329" cy="226549"/>
                </a:xfrm>
                <a:custGeom>
                  <a:avLst/>
                  <a:gdLst/>
                  <a:ahLst/>
                  <a:cxnLst/>
                  <a:rect l="l" t="t" r="r" b="b"/>
                  <a:pathLst>
                    <a:path w="11091" h="8566" extrusionOk="0">
                      <a:moveTo>
                        <a:pt x="769" y="1"/>
                      </a:moveTo>
                      <a:lnTo>
                        <a:pt x="769" y="1"/>
                      </a:lnTo>
                      <a:cubicBezTo>
                        <a:pt x="0" y="1546"/>
                        <a:pt x="1048" y="5222"/>
                        <a:pt x="2220" y="7177"/>
                      </a:cubicBezTo>
                      <a:cubicBezTo>
                        <a:pt x="2586" y="7789"/>
                        <a:pt x="2965" y="8232"/>
                        <a:pt x="3303" y="8389"/>
                      </a:cubicBezTo>
                      <a:cubicBezTo>
                        <a:pt x="3564" y="8511"/>
                        <a:pt x="3905" y="8566"/>
                        <a:pt x="4295" y="8566"/>
                      </a:cubicBezTo>
                      <a:cubicBezTo>
                        <a:pt x="6238" y="8566"/>
                        <a:pt x="9412" y="7198"/>
                        <a:pt x="10175" y="5831"/>
                      </a:cubicBezTo>
                      <a:cubicBezTo>
                        <a:pt x="11091" y="4189"/>
                        <a:pt x="10937" y="2052"/>
                        <a:pt x="9258" y="1632"/>
                      </a:cubicBezTo>
                      <a:cubicBezTo>
                        <a:pt x="9128" y="1599"/>
                        <a:pt x="8990" y="1584"/>
                        <a:pt x="8848" y="1584"/>
                      </a:cubicBezTo>
                      <a:cubicBezTo>
                        <a:pt x="7167" y="1584"/>
                        <a:pt x="4830" y="3694"/>
                        <a:pt x="4830" y="3694"/>
                      </a:cubicBezTo>
                      <a:cubicBezTo>
                        <a:pt x="3717" y="1975"/>
                        <a:pt x="2509" y="932"/>
                        <a:pt x="1382" y="308"/>
                      </a:cubicBezTo>
                      <a:cubicBezTo>
                        <a:pt x="1176" y="192"/>
                        <a:pt x="969" y="90"/>
                        <a:pt x="7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43">
                  <a:extLst>
                    <a:ext uri="{FF2B5EF4-FFF2-40B4-BE49-F238E27FC236}">
                      <a16:creationId xmlns:a16="http://schemas.microsoft.com/office/drawing/2014/main" xmlns="" id="{27CE89EF-C712-D3FE-0CF7-F7CFB33899E1}"/>
                    </a:ext>
                  </a:extLst>
                </p:cNvPr>
                <p:cNvSpPr/>
                <p:nvPr/>
              </p:nvSpPr>
              <p:spPr>
                <a:xfrm>
                  <a:off x="2803745" y="3290349"/>
                  <a:ext cx="122664" cy="19307"/>
                </a:xfrm>
                <a:custGeom>
                  <a:avLst/>
                  <a:gdLst/>
                  <a:ahLst/>
                  <a:cxnLst/>
                  <a:rect l="l" t="t" r="r" b="b"/>
                  <a:pathLst>
                    <a:path w="4638" h="730" extrusionOk="0">
                      <a:moveTo>
                        <a:pt x="2413" y="1"/>
                      </a:moveTo>
                      <a:cubicBezTo>
                        <a:pt x="1715" y="1"/>
                        <a:pt x="1285" y="120"/>
                        <a:pt x="1285" y="120"/>
                      </a:cubicBezTo>
                      <a:cubicBezTo>
                        <a:pt x="868" y="132"/>
                        <a:pt x="458" y="197"/>
                        <a:pt x="56" y="304"/>
                      </a:cubicBezTo>
                      <a:cubicBezTo>
                        <a:pt x="52" y="305"/>
                        <a:pt x="49" y="305"/>
                        <a:pt x="48" y="307"/>
                      </a:cubicBezTo>
                      <a:cubicBezTo>
                        <a:pt x="32" y="311"/>
                        <a:pt x="16" y="315"/>
                        <a:pt x="1" y="321"/>
                      </a:cubicBezTo>
                      <a:cubicBezTo>
                        <a:pt x="39" y="334"/>
                        <a:pt x="77" y="349"/>
                        <a:pt x="115" y="361"/>
                      </a:cubicBezTo>
                      <a:cubicBezTo>
                        <a:pt x="878" y="632"/>
                        <a:pt x="1637" y="729"/>
                        <a:pt x="2334" y="729"/>
                      </a:cubicBezTo>
                      <a:cubicBezTo>
                        <a:pt x="3253" y="729"/>
                        <a:pt x="4064" y="560"/>
                        <a:pt x="4637" y="394"/>
                      </a:cubicBezTo>
                      <a:cubicBezTo>
                        <a:pt x="4616" y="386"/>
                        <a:pt x="4594" y="378"/>
                        <a:pt x="4573" y="371"/>
                      </a:cubicBezTo>
                      <a:cubicBezTo>
                        <a:pt x="3733" y="81"/>
                        <a:pt x="2984" y="1"/>
                        <a:pt x="2413" y="1"/>
                      </a:cubicBezTo>
                      <a:close/>
                    </a:path>
                  </a:pathLst>
                </a:custGeom>
                <a:solidFill>
                  <a:srgbClr val="9452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7" name="Google Shape;1307;p43">
                  <a:extLst>
                    <a:ext uri="{FF2B5EF4-FFF2-40B4-BE49-F238E27FC236}">
                      <a16:creationId xmlns:a16="http://schemas.microsoft.com/office/drawing/2014/main" xmlns="" id="{29CC5795-2AA6-7972-C138-64E47AD5242A}"/>
                    </a:ext>
                  </a:extLst>
                </p:cNvPr>
                <p:cNvSpPr/>
                <p:nvPr/>
              </p:nvSpPr>
              <p:spPr>
                <a:xfrm>
                  <a:off x="3175596" y="3320367"/>
                  <a:ext cx="73207" cy="67494"/>
                </a:xfrm>
                <a:custGeom>
                  <a:avLst/>
                  <a:gdLst/>
                  <a:ahLst/>
                  <a:cxnLst/>
                  <a:rect l="l" t="t" r="r" b="b"/>
                  <a:pathLst>
                    <a:path w="2768" h="2552" extrusionOk="0">
                      <a:moveTo>
                        <a:pt x="2568" y="0"/>
                      </a:moveTo>
                      <a:cubicBezTo>
                        <a:pt x="2420" y="0"/>
                        <a:pt x="2178" y="374"/>
                        <a:pt x="1961" y="591"/>
                      </a:cubicBezTo>
                      <a:cubicBezTo>
                        <a:pt x="1704" y="848"/>
                        <a:pt x="1411" y="994"/>
                        <a:pt x="1411" y="994"/>
                      </a:cubicBezTo>
                      <a:cubicBezTo>
                        <a:pt x="1411" y="994"/>
                        <a:pt x="1778" y="298"/>
                        <a:pt x="1686" y="188"/>
                      </a:cubicBezTo>
                      <a:cubicBezTo>
                        <a:pt x="1677" y="176"/>
                        <a:pt x="1666" y="171"/>
                        <a:pt x="1654" y="171"/>
                      </a:cubicBezTo>
                      <a:cubicBezTo>
                        <a:pt x="1552" y="171"/>
                        <a:pt x="1368" y="556"/>
                        <a:pt x="1155" y="719"/>
                      </a:cubicBezTo>
                      <a:cubicBezTo>
                        <a:pt x="917" y="903"/>
                        <a:pt x="258" y="1489"/>
                        <a:pt x="258" y="1489"/>
                      </a:cubicBezTo>
                      <a:cubicBezTo>
                        <a:pt x="258" y="1489"/>
                        <a:pt x="0" y="2204"/>
                        <a:pt x="972" y="2551"/>
                      </a:cubicBezTo>
                      <a:cubicBezTo>
                        <a:pt x="972" y="2551"/>
                        <a:pt x="2383" y="1910"/>
                        <a:pt x="2767" y="1250"/>
                      </a:cubicBezTo>
                      <a:cubicBezTo>
                        <a:pt x="2767" y="1250"/>
                        <a:pt x="2767" y="225"/>
                        <a:pt x="2639" y="42"/>
                      </a:cubicBezTo>
                      <a:cubicBezTo>
                        <a:pt x="2619" y="13"/>
                        <a:pt x="2595" y="0"/>
                        <a:pt x="2568" y="0"/>
                      </a:cubicBezTo>
                      <a:close/>
                    </a:path>
                  </a:pathLst>
                </a:custGeom>
                <a:solidFill>
                  <a:srgbClr val="9452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8" name="Google Shape;1308;p43">
                  <a:extLst>
                    <a:ext uri="{FF2B5EF4-FFF2-40B4-BE49-F238E27FC236}">
                      <a16:creationId xmlns:a16="http://schemas.microsoft.com/office/drawing/2014/main" xmlns="" id="{C13B5E11-A855-79C3-E294-CED7013B54AD}"/>
                    </a:ext>
                  </a:extLst>
                </p:cNvPr>
                <p:cNvSpPr/>
                <p:nvPr/>
              </p:nvSpPr>
              <p:spPr>
                <a:xfrm>
                  <a:off x="2540248" y="3638028"/>
                  <a:ext cx="44379" cy="79157"/>
                </a:xfrm>
                <a:custGeom>
                  <a:avLst/>
                  <a:gdLst/>
                  <a:ahLst/>
                  <a:cxnLst/>
                  <a:rect l="l" t="t" r="r" b="b"/>
                  <a:pathLst>
                    <a:path w="1678" h="2993" extrusionOk="0">
                      <a:moveTo>
                        <a:pt x="458" y="0"/>
                      </a:moveTo>
                      <a:cubicBezTo>
                        <a:pt x="437" y="0"/>
                        <a:pt x="425" y="1"/>
                        <a:pt x="425" y="1"/>
                      </a:cubicBezTo>
                      <a:cubicBezTo>
                        <a:pt x="160" y="477"/>
                        <a:pt x="1" y="1713"/>
                        <a:pt x="124" y="2242"/>
                      </a:cubicBezTo>
                      <a:cubicBezTo>
                        <a:pt x="248" y="2771"/>
                        <a:pt x="602" y="2894"/>
                        <a:pt x="743" y="2983"/>
                      </a:cubicBezTo>
                      <a:cubicBezTo>
                        <a:pt x="753" y="2989"/>
                        <a:pt x="763" y="2992"/>
                        <a:pt x="771" y="2992"/>
                      </a:cubicBezTo>
                      <a:cubicBezTo>
                        <a:pt x="874" y="2992"/>
                        <a:pt x="819" y="2509"/>
                        <a:pt x="884" y="2101"/>
                      </a:cubicBezTo>
                      <a:cubicBezTo>
                        <a:pt x="954" y="1660"/>
                        <a:pt x="1237" y="1325"/>
                        <a:pt x="1237" y="1325"/>
                      </a:cubicBezTo>
                      <a:cubicBezTo>
                        <a:pt x="1264" y="1656"/>
                        <a:pt x="1324" y="1966"/>
                        <a:pt x="1426" y="1966"/>
                      </a:cubicBezTo>
                      <a:cubicBezTo>
                        <a:pt x="1453" y="1966"/>
                        <a:pt x="1485" y="1943"/>
                        <a:pt x="1519" y="1889"/>
                      </a:cubicBezTo>
                      <a:cubicBezTo>
                        <a:pt x="1678" y="1642"/>
                        <a:pt x="1660" y="530"/>
                        <a:pt x="1660" y="530"/>
                      </a:cubicBezTo>
                      <a:cubicBezTo>
                        <a:pt x="1409" y="28"/>
                        <a:pt x="629" y="0"/>
                        <a:pt x="458" y="0"/>
                      </a:cubicBezTo>
                      <a:close/>
                    </a:path>
                  </a:pathLst>
                </a:custGeom>
                <a:solidFill>
                  <a:srgbClr val="9452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43">
                  <a:extLst>
                    <a:ext uri="{FF2B5EF4-FFF2-40B4-BE49-F238E27FC236}">
                      <a16:creationId xmlns:a16="http://schemas.microsoft.com/office/drawing/2014/main" xmlns="" id="{49CB6944-7288-CD0F-7809-8E95CFA46769}"/>
                    </a:ext>
                  </a:extLst>
                </p:cNvPr>
                <p:cNvSpPr/>
                <p:nvPr/>
              </p:nvSpPr>
              <p:spPr>
                <a:xfrm>
                  <a:off x="2946455" y="3364482"/>
                  <a:ext cx="36127" cy="129196"/>
                </a:xfrm>
                <a:custGeom>
                  <a:avLst/>
                  <a:gdLst/>
                  <a:ahLst/>
                  <a:cxnLst/>
                  <a:rect l="l" t="t" r="r" b="b"/>
                  <a:pathLst>
                    <a:path w="1366" h="4885" extrusionOk="0">
                      <a:moveTo>
                        <a:pt x="140" y="0"/>
                      </a:moveTo>
                      <a:lnTo>
                        <a:pt x="1" y="12"/>
                      </a:lnTo>
                      <a:cubicBezTo>
                        <a:pt x="2" y="22"/>
                        <a:pt x="98" y="1090"/>
                        <a:pt x="670" y="2141"/>
                      </a:cubicBezTo>
                      <a:cubicBezTo>
                        <a:pt x="1224" y="3163"/>
                        <a:pt x="1128" y="4859"/>
                        <a:pt x="1127" y="4876"/>
                      </a:cubicBezTo>
                      <a:lnTo>
                        <a:pt x="1266" y="4884"/>
                      </a:lnTo>
                      <a:cubicBezTo>
                        <a:pt x="1270" y="4814"/>
                        <a:pt x="1365" y="3132"/>
                        <a:pt x="791" y="2076"/>
                      </a:cubicBezTo>
                      <a:cubicBezTo>
                        <a:pt x="235" y="1049"/>
                        <a:pt x="140" y="11"/>
                        <a:pt x="140" y="0"/>
                      </a:cubicBez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0" name="Google Shape;1310;p43">
                  <a:extLst>
                    <a:ext uri="{FF2B5EF4-FFF2-40B4-BE49-F238E27FC236}">
                      <a16:creationId xmlns:a16="http://schemas.microsoft.com/office/drawing/2014/main" xmlns="" id="{070E1EAA-B165-5006-B71E-54FB5D4C1C6D}"/>
                    </a:ext>
                  </a:extLst>
                </p:cNvPr>
                <p:cNvSpPr/>
                <p:nvPr/>
              </p:nvSpPr>
              <p:spPr>
                <a:xfrm>
                  <a:off x="2745084" y="3415552"/>
                  <a:ext cx="30626" cy="69716"/>
                </a:xfrm>
                <a:custGeom>
                  <a:avLst/>
                  <a:gdLst/>
                  <a:ahLst/>
                  <a:cxnLst/>
                  <a:rect l="l" t="t" r="r" b="b"/>
                  <a:pathLst>
                    <a:path w="1158" h="2636" extrusionOk="0">
                      <a:moveTo>
                        <a:pt x="1049" y="0"/>
                      </a:moveTo>
                      <a:cubicBezTo>
                        <a:pt x="1020" y="36"/>
                        <a:pt x="337" y="881"/>
                        <a:pt x="0" y="2610"/>
                      </a:cubicBezTo>
                      <a:lnTo>
                        <a:pt x="137" y="2636"/>
                      </a:lnTo>
                      <a:cubicBezTo>
                        <a:pt x="467" y="946"/>
                        <a:pt x="1150" y="97"/>
                        <a:pt x="1157" y="88"/>
                      </a:cubicBezTo>
                      <a:lnTo>
                        <a:pt x="1049" y="0"/>
                      </a:ln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1" name="Google Shape;1311;p43">
                  <a:extLst>
                    <a:ext uri="{FF2B5EF4-FFF2-40B4-BE49-F238E27FC236}">
                      <a16:creationId xmlns:a16="http://schemas.microsoft.com/office/drawing/2014/main" xmlns="" id="{2E6EC70D-B2A6-2E0D-7BEF-5AEEB993AB7E}"/>
                    </a:ext>
                  </a:extLst>
                </p:cNvPr>
                <p:cNvSpPr/>
                <p:nvPr/>
              </p:nvSpPr>
              <p:spPr>
                <a:xfrm>
                  <a:off x="3032780" y="3401164"/>
                  <a:ext cx="15683" cy="31499"/>
                </a:xfrm>
                <a:custGeom>
                  <a:avLst/>
                  <a:gdLst/>
                  <a:ahLst/>
                  <a:cxnLst/>
                  <a:rect l="l" t="t" r="r" b="b"/>
                  <a:pathLst>
                    <a:path w="593" h="1191" extrusionOk="0">
                      <a:moveTo>
                        <a:pt x="509" y="1"/>
                      </a:moveTo>
                      <a:cubicBezTo>
                        <a:pt x="157" y="263"/>
                        <a:pt x="1" y="654"/>
                        <a:pt x="48" y="1163"/>
                      </a:cubicBezTo>
                      <a:cubicBezTo>
                        <a:pt x="50" y="1175"/>
                        <a:pt x="51" y="1186"/>
                        <a:pt x="51" y="1191"/>
                      </a:cubicBezTo>
                      <a:lnTo>
                        <a:pt x="190" y="1191"/>
                      </a:lnTo>
                      <a:cubicBezTo>
                        <a:pt x="190" y="1183"/>
                        <a:pt x="189" y="1169"/>
                        <a:pt x="187" y="1149"/>
                      </a:cubicBezTo>
                      <a:cubicBezTo>
                        <a:pt x="145" y="693"/>
                        <a:pt x="281" y="344"/>
                        <a:pt x="592" y="113"/>
                      </a:cubicBezTo>
                      <a:lnTo>
                        <a:pt x="509" y="1"/>
                      </a:ln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43">
                  <a:extLst>
                    <a:ext uri="{FF2B5EF4-FFF2-40B4-BE49-F238E27FC236}">
                      <a16:creationId xmlns:a16="http://schemas.microsoft.com/office/drawing/2014/main" xmlns="" id="{C46700FE-4220-2421-2833-0D750BD1508E}"/>
                    </a:ext>
                  </a:extLst>
                </p:cNvPr>
                <p:cNvSpPr/>
                <p:nvPr/>
              </p:nvSpPr>
              <p:spPr>
                <a:xfrm>
                  <a:off x="2809960" y="3195667"/>
                  <a:ext cx="56968" cy="33747"/>
                </a:xfrm>
                <a:custGeom>
                  <a:avLst/>
                  <a:gdLst/>
                  <a:ahLst/>
                  <a:cxnLst/>
                  <a:rect l="l" t="t" r="r" b="b"/>
                  <a:pathLst>
                    <a:path w="2154" h="1276" extrusionOk="0">
                      <a:moveTo>
                        <a:pt x="696" y="1"/>
                      </a:moveTo>
                      <a:cubicBezTo>
                        <a:pt x="567" y="1"/>
                        <a:pt x="431" y="49"/>
                        <a:pt x="315" y="194"/>
                      </a:cubicBezTo>
                      <a:cubicBezTo>
                        <a:pt x="0" y="590"/>
                        <a:pt x="369" y="1275"/>
                        <a:pt x="1089" y="1275"/>
                      </a:cubicBezTo>
                      <a:cubicBezTo>
                        <a:pt x="1156" y="1275"/>
                        <a:pt x="1226" y="1269"/>
                        <a:pt x="1298" y="1257"/>
                      </a:cubicBezTo>
                      <a:cubicBezTo>
                        <a:pt x="2154" y="1109"/>
                        <a:pt x="1183" y="189"/>
                        <a:pt x="1183" y="189"/>
                      </a:cubicBezTo>
                      <a:cubicBezTo>
                        <a:pt x="1183" y="189"/>
                        <a:pt x="952" y="1"/>
                        <a:pt x="696" y="1"/>
                      </a:cubicBezTo>
                      <a:close/>
                    </a:path>
                  </a:pathLst>
                </a:custGeom>
                <a:solidFill>
                  <a:srgbClr val="94524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43">
                  <a:extLst>
                    <a:ext uri="{FF2B5EF4-FFF2-40B4-BE49-F238E27FC236}">
                      <a16:creationId xmlns:a16="http://schemas.microsoft.com/office/drawing/2014/main" xmlns="" id="{A5EDCC3D-179C-82A6-9F18-10E4E3CB137F}"/>
                    </a:ext>
                  </a:extLst>
                </p:cNvPr>
                <p:cNvSpPr/>
                <p:nvPr/>
              </p:nvSpPr>
              <p:spPr>
                <a:xfrm>
                  <a:off x="2743894" y="3185485"/>
                  <a:ext cx="62416" cy="19360"/>
                </a:xfrm>
                <a:custGeom>
                  <a:avLst/>
                  <a:gdLst/>
                  <a:ahLst/>
                  <a:cxnLst/>
                  <a:rect l="l" t="t" r="r" b="b"/>
                  <a:pathLst>
                    <a:path w="2360" h="732" extrusionOk="0">
                      <a:moveTo>
                        <a:pt x="100" y="0"/>
                      </a:moveTo>
                      <a:lnTo>
                        <a:pt x="1" y="98"/>
                      </a:lnTo>
                      <a:cubicBezTo>
                        <a:pt x="477" y="582"/>
                        <a:pt x="930" y="732"/>
                        <a:pt x="1311" y="732"/>
                      </a:cubicBezTo>
                      <a:cubicBezTo>
                        <a:pt x="1929" y="732"/>
                        <a:pt x="2354" y="335"/>
                        <a:pt x="2360" y="327"/>
                      </a:cubicBezTo>
                      <a:lnTo>
                        <a:pt x="2264" y="227"/>
                      </a:lnTo>
                      <a:cubicBezTo>
                        <a:pt x="2239" y="251"/>
                        <a:pt x="1867" y="597"/>
                        <a:pt x="1319" y="597"/>
                      </a:cubicBezTo>
                      <a:cubicBezTo>
                        <a:pt x="970" y="597"/>
                        <a:pt x="549" y="456"/>
                        <a:pt x="100" y="0"/>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43">
                  <a:extLst>
                    <a:ext uri="{FF2B5EF4-FFF2-40B4-BE49-F238E27FC236}">
                      <a16:creationId xmlns:a16="http://schemas.microsoft.com/office/drawing/2014/main" xmlns="" id="{3C2EBF13-B930-506A-9FB1-7093C8928E0A}"/>
                    </a:ext>
                  </a:extLst>
                </p:cNvPr>
                <p:cNvSpPr/>
                <p:nvPr/>
              </p:nvSpPr>
              <p:spPr>
                <a:xfrm>
                  <a:off x="2824665" y="3204633"/>
                  <a:ext cx="17323" cy="17164"/>
                </a:xfrm>
                <a:custGeom>
                  <a:avLst/>
                  <a:gdLst/>
                  <a:ahLst/>
                  <a:cxnLst/>
                  <a:rect l="l" t="t" r="r" b="b"/>
                  <a:pathLst>
                    <a:path w="655" h="649" extrusionOk="0">
                      <a:moveTo>
                        <a:pt x="70" y="1"/>
                      </a:moveTo>
                      <a:cubicBezTo>
                        <a:pt x="31" y="1"/>
                        <a:pt x="0" y="32"/>
                        <a:pt x="0" y="70"/>
                      </a:cubicBezTo>
                      <a:cubicBezTo>
                        <a:pt x="0" y="103"/>
                        <a:pt x="23" y="130"/>
                        <a:pt x="54" y="138"/>
                      </a:cubicBezTo>
                      <a:cubicBezTo>
                        <a:pt x="86" y="151"/>
                        <a:pt x="249" y="236"/>
                        <a:pt x="417" y="325"/>
                      </a:cubicBezTo>
                      <a:lnTo>
                        <a:pt x="198" y="528"/>
                      </a:lnTo>
                      <a:cubicBezTo>
                        <a:pt x="170" y="554"/>
                        <a:pt x="169" y="598"/>
                        <a:pt x="195" y="626"/>
                      </a:cubicBezTo>
                      <a:cubicBezTo>
                        <a:pt x="209" y="641"/>
                        <a:pt x="227" y="648"/>
                        <a:pt x="246" y="648"/>
                      </a:cubicBezTo>
                      <a:cubicBezTo>
                        <a:pt x="263" y="648"/>
                        <a:pt x="280" y="642"/>
                        <a:pt x="294" y="629"/>
                      </a:cubicBezTo>
                      <a:lnTo>
                        <a:pt x="655" y="295"/>
                      </a:lnTo>
                      <a:lnTo>
                        <a:pt x="569" y="249"/>
                      </a:lnTo>
                      <a:cubicBezTo>
                        <a:pt x="108" y="1"/>
                        <a:pt x="90" y="1"/>
                        <a:pt x="70" y="1"/>
                      </a:cubicBezTo>
                      <a:close/>
                    </a:path>
                  </a:pathLst>
                </a:custGeom>
                <a:solidFill>
                  <a:srgbClr val="6B3B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43">
                  <a:extLst>
                    <a:ext uri="{FF2B5EF4-FFF2-40B4-BE49-F238E27FC236}">
                      <a16:creationId xmlns:a16="http://schemas.microsoft.com/office/drawing/2014/main" xmlns="" id="{1079782A-C33A-97B3-8F34-125D396DCBA8}"/>
                    </a:ext>
                  </a:extLst>
                </p:cNvPr>
                <p:cNvSpPr/>
                <p:nvPr/>
              </p:nvSpPr>
              <p:spPr>
                <a:xfrm>
                  <a:off x="2855529" y="3175858"/>
                  <a:ext cx="17852" cy="13991"/>
                </a:xfrm>
                <a:custGeom>
                  <a:avLst/>
                  <a:gdLst/>
                  <a:ahLst/>
                  <a:cxnLst/>
                  <a:rect l="l" t="t" r="r" b="b"/>
                  <a:pathLst>
                    <a:path w="675" h="529" extrusionOk="0">
                      <a:moveTo>
                        <a:pt x="565" y="1"/>
                      </a:moveTo>
                      <a:cubicBezTo>
                        <a:pt x="436" y="1"/>
                        <a:pt x="311" y="52"/>
                        <a:pt x="202" y="151"/>
                      </a:cubicBezTo>
                      <a:cubicBezTo>
                        <a:pt x="86" y="255"/>
                        <a:pt x="1" y="402"/>
                        <a:pt x="0" y="451"/>
                      </a:cubicBezTo>
                      <a:cubicBezTo>
                        <a:pt x="0" y="489"/>
                        <a:pt x="29" y="527"/>
                        <a:pt x="68" y="528"/>
                      </a:cubicBezTo>
                      <a:lnTo>
                        <a:pt x="70" y="528"/>
                      </a:lnTo>
                      <a:cubicBezTo>
                        <a:pt x="107" y="528"/>
                        <a:pt x="137" y="505"/>
                        <a:pt x="138" y="466"/>
                      </a:cubicBezTo>
                      <a:cubicBezTo>
                        <a:pt x="151" y="424"/>
                        <a:pt x="303" y="140"/>
                        <a:pt x="564" y="140"/>
                      </a:cubicBezTo>
                      <a:cubicBezTo>
                        <a:pt x="574" y="140"/>
                        <a:pt x="585" y="140"/>
                        <a:pt x="596" y="141"/>
                      </a:cubicBezTo>
                      <a:cubicBezTo>
                        <a:pt x="597" y="141"/>
                        <a:pt x="599" y="142"/>
                        <a:pt x="600" y="142"/>
                      </a:cubicBezTo>
                      <a:cubicBezTo>
                        <a:pt x="636" y="142"/>
                        <a:pt x="668" y="115"/>
                        <a:pt x="671" y="78"/>
                      </a:cubicBezTo>
                      <a:cubicBezTo>
                        <a:pt x="675" y="40"/>
                        <a:pt x="646" y="5"/>
                        <a:pt x="607" y="2"/>
                      </a:cubicBezTo>
                      <a:cubicBezTo>
                        <a:pt x="593" y="1"/>
                        <a:pt x="579" y="1"/>
                        <a:pt x="565"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6" name="Google Shape;1316;p43">
                  <a:extLst>
                    <a:ext uri="{FF2B5EF4-FFF2-40B4-BE49-F238E27FC236}">
                      <a16:creationId xmlns:a16="http://schemas.microsoft.com/office/drawing/2014/main" xmlns="" id="{223995DB-B9DF-7A7C-C247-77F3652C70D7}"/>
                    </a:ext>
                  </a:extLst>
                </p:cNvPr>
                <p:cNvSpPr/>
                <p:nvPr/>
              </p:nvSpPr>
              <p:spPr>
                <a:xfrm>
                  <a:off x="2889937" y="3167077"/>
                  <a:ext cx="17879" cy="6004"/>
                </a:xfrm>
                <a:custGeom>
                  <a:avLst/>
                  <a:gdLst/>
                  <a:ahLst/>
                  <a:cxnLst/>
                  <a:rect l="l" t="t" r="r" b="b"/>
                  <a:pathLst>
                    <a:path w="676" h="227" extrusionOk="0">
                      <a:moveTo>
                        <a:pt x="337" y="1"/>
                      </a:moveTo>
                      <a:cubicBezTo>
                        <a:pt x="199" y="1"/>
                        <a:pt x="88" y="56"/>
                        <a:pt x="34" y="103"/>
                      </a:cubicBezTo>
                      <a:cubicBezTo>
                        <a:pt x="5" y="129"/>
                        <a:pt x="0" y="173"/>
                        <a:pt x="25" y="202"/>
                      </a:cubicBezTo>
                      <a:cubicBezTo>
                        <a:pt x="39" y="218"/>
                        <a:pt x="59" y="226"/>
                        <a:pt x="78" y="226"/>
                      </a:cubicBezTo>
                      <a:cubicBezTo>
                        <a:pt x="95" y="226"/>
                        <a:pt x="110" y="220"/>
                        <a:pt x="124" y="210"/>
                      </a:cubicBezTo>
                      <a:cubicBezTo>
                        <a:pt x="125" y="208"/>
                        <a:pt x="209" y="140"/>
                        <a:pt x="337" y="140"/>
                      </a:cubicBezTo>
                      <a:cubicBezTo>
                        <a:pt x="402" y="140"/>
                        <a:pt x="477" y="157"/>
                        <a:pt x="560" y="208"/>
                      </a:cubicBezTo>
                      <a:cubicBezTo>
                        <a:pt x="571" y="215"/>
                        <a:pt x="583" y="218"/>
                        <a:pt x="596" y="218"/>
                      </a:cubicBezTo>
                      <a:cubicBezTo>
                        <a:pt x="619" y="218"/>
                        <a:pt x="642" y="206"/>
                        <a:pt x="655" y="185"/>
                      </a:cubicBezTo>
                      <a:cubicBezTo>
                        <a:pt x="676" y="152"/>
                        <a:pt x="666" y="109"/>
                        <a:pt x="633" y="88"/>
                      </a:cubicBezTo>
                      <a:cubicBezTo>
                        <a:pt x="528" y="24"/>
                        <a:pt x="427" y="1"/>
                        <a:pt x="337" y="1"/>
                      </a:cubicBezTo>
                      <a:close/>
                    </a:path>
                  </a:pathLst>
                </a:custGeom>
                <a:solidFill>
                  <a:srgbClr val="0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7" name="Google Shape;1317;p43">
                  <a:extLst>
                    <a:ext uri="{FF2B5EF4-FFF2-40B4-BE49-F238E27FC236}">
                      <a16:creationId xmlns:a16="http://schemas.microsoft.com/office/drawing/2014/main" xmlns="" id="{5C22D400-ACAE-EDDD-0CB8-D2AD7C9F65B0}"/>
                    </a:ext>
                  </a:extLst>
                </p:cNvPr>
                <p:cNvSpPr/>
                <p:nvPr/>
              </p:nvSpPr>
              <p:spPr>
                <a:xfrm>
                  <a:off x="2883881" y="3186040"/>
                  <a:ext cx="17826" cy="28246"/>
                </a:xfrm>
                <a:custGeom>
                  <a:avLst/>
                  <a:gdLst/>
                  <a:ahLst/>
                  <a:cxnLst/>
                  <a:rect l="l" t="t" r="r" b="b"/>
                  <a:pathLst>
                    <a:path w="674" h="1068" extrusionOk="0">
                      <a:moveTo>
                        <a:pt x="80" y="1"/>
                      </a:moveTo>
                      <a:cubicBezTo>
                        <a:pt x="65" y="1"/>
                        <a:pt x="51" y="5"/>
                        <a:pt x="39" y="14"/>
                      </a:cubicBezTo>
                      <a:cubicBezTo>
                        <a:pt x="7" y="37"/>
                        <a:pt x="0" y="80"/>
                        <a:pt x="23" y="111"/>
                      </a:cubicBezTo>
                      <a:lnTo>
                        <a:pt x="518" y="794"/>
                      </a:lnTo>
                      <a:lnTo>
                        <a:pt x="252" y="937"/>
                      </a:lnTo>
                      <a:cubicBezTo>
                        <a:pt x="219" y="955"/>
                        <a:pt x="206" y="997"/>
                        <a:pt x="224" y="1032"/>
                      </a:cubicBezTo>
                      <a:cubicBezTo>
                        <a:pt x="237" y="1054"/>
                        <a:pt x="261" y="1068"/>
                        <a:pt x="285" y="1068"/>
                      </a:cubicBezTo>
                      <a:cubicBezTo>
                        <a:pt x="297" y="1068"/>
                        <a:pt x="308" y="1065"/>
                        <a:pt x="319" y="1060"/>
                      </a:cubicBezTo>
                      <a:lnTo>
                        <a:pt x="608" y="903"/>
                      </a:lnTo>
                      <a:cubicBezTo>
                        <a:pt x="637" y="887"/>
                        <a:pt x="658" y="860"/>
                        <a:pt x="666" y="828"/>
                      </a:cubicBezTo>
                      <a:cubicBezTo>
                        <a:pt x="674" y="796"/>
                        <a:pt x="666" y="762"/>
                        <a:pt x="647" y="736"/>
                      </a:cubicBezTo>
                      <a:lnTo>
                        <a:pt x="136" y="29"/>
                      </a:lnTo>
                      <a:cubicBezTo>
                        <a:pt x="122" y="11"/>
                        <a:pt x="101" y="1"/>
                        <a:pt x="80" y="1"/>
                      </a:cubicBezTo>
                      <a:close/>
                    </a:path>
                  </a:pathLst>
                </a:custGeom>
                <a:solidFill>
                  <a:srgbClr val="6B3B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8" name="Google Shape;1318;p43">
                <a:extLst>
                  <a:ext uri="{FF2B5EF4-FFF2-40B4-BE49-F238E27FC236}">
                    <a16:creationId xmlns:a16="http://schemas.microsoft.com/office/drawing/2014/main" xmlns="" id="{8960AC7A-2B4E-A451-F3EE-A397D94BF6BA}"/>
                  </a:ext>
                </a:extLst>
              </p:cNvPr>
              <p:cNvGrpSpPr/>
              <p:nvPr/>
            </p:nvGrpSpPr>
            <p:grpSpPr>
              <a:xfrm>
                <a:off x="7833788" y="3937088"/>
                <a:ext cx="1035171" cy="797035"/>
                <a:chOff x="4108092" y="368634"/>
                <a:chExt cx="1879055" cy="1446787"/>
              </a:xfrm>
            </p:grpSpPr>
            <p:sp>
              <p:nvSpPr>
                <p:cNvPr id="1319" name="Google Shape;1319;p43">
                  <a:extLst>
                    <a:ext uri="{FF2B5EF4-FFF2-40B4-BE49-F238E27FC236}">
                      <a16:creationId xmlns:a16="http://schemas.microsoft.com/office/drawing/2014/main" xmlns="" id="{2C91DD42-19D0-5137-1C98-B68F37E8B147}"/>
                    </a:ext>
                  </a:extLst>
                </p:cNvPr>
                <p:cNvSpPr/>
                <p:nvPr/>
              </p:nvSpPr>
              <p:spPr>
                <a:xfrm>
                  <a:off x="4209947" y="368634"/>
                  <a:ext cx="1362493" cy="1366859"/>
                </a:xfrm>
                <a:custGeom>
                  <a:avLst/>
                  <a:gdLst/>
                  <a:ahLst/>
                  <a:cxnLst/>
                  <a:rect l="l" t="t" r="r" b="b"/>
                  <a:pathLst>
                    <a:path w="12173" h="12212" extrusionOk="0">
                      <a:moveTo>
                        <a:pt x="1100" y="1"/>
                      </a:moveTo>
                      <a:cubicBezTo>
                        <a:pt x="494" y="1"/>
                        <a:pt x="1" y="492"/>
                        <a:pt x="1" y="1098"/>
                      </a:cubicBezTo>
                      <a:lnTo>
                        <a:pt x="1" y="6126"/>
                      </a:lnTo>
                      <a:cubicBezTo>
                        <a:pt x="1" y="8954"/>
                        <a:pt x="1928" y="11329"/>
                        <a:pt x="4541" y="12012"/>
                      </a:cubicBezTo>
                      <a:cubicBezTo>
                        <a:pt x="5034" y="12142"/>
                        <a:pt x="5551" y="12211"/>
                        <a:pt x="6084" y="12211"/>
                      </a:cubicBezTo>
                      <a:cubicBezTo>
                        <a:pt x="6273" y="12211"/>
                        <a:pt x="6463" y="12202"/>
                        <a:pt x="6656" y="12185"/>
                      </a:cubicBezTo>
                      <a:cubicBezTo>
                        <a:pt x="9805" y="11894"/>
                        <a:pt x="12172" y="9170"/>
                        <a:pt x="12172" y="6009"/>
                      </a:cubicBezTo>
                      <a:lnTo>
                        <a:pt x="12172" y="1098"/>
                      </a:lnTo>
                      <a:cubicBezTo>
                        <a:pt x="12172" y="492"/>
                        <a:pt x="11680" y="1"/>
                        <a:pt x="110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43">
                  <a:extLst>
                    <a:ext uri="{FF2B5EF4-FFF2-40B4-BE49-F238E27FC236}">
                      <a16:creationId xmlns:a16="http://schemas.microsoft.com/office/drawing/2014/main" xmlns="" id="{C21CDBFF-30E0-4258-1E99-6A4DECED4960}"/>
                    </a:ext>
                  </a:extLst>
                </p:cNvPr>
                <p:cNvSpPr/>
                <p:nvPr/>
              </p:nvSpPr>
              <p:spPr>
                <a:xfrm>
                  <a:off x="4209947" y="368634"/>
                  <a:ext cx="1362505" cy="1366870"/>
                </a:xfrm>
                <a:custGeom>
                  <a:avLst/>
                  <a:gdLst/>
                  <a:ahLst/>
                  <a:cxnLst/>
                  <a:rect l="l" t="t" r="r" b="b"/>
                  <a:pathLst>
                    <a:path w="12173" h="12212" extrusionOk="0">
                      <a:moveTo>
                        <a:pt x="1100" y="1"/>
                      </a:moveTo>
                      <a:cubicBezTo>
                        <a:pt x="494" y="1"/>
                        <a:pt x="1" y="492"/>
                        <a:pt x="1" y="1098"/>
                      </a:cubicBezTo>
                      <a:lnTo>
                        <a:pt x="1" y="6126"/>
                      </a:lnTo>
                      <a:cubicBezTo>
                        <a:pt x="1" y="8954"/>
                        <a:pt x="1928" y="11329"/>
                        <a:pt x="4541" y="12012"/>
                      </a:cubicBezTo>
                      <a:cubicBezTo>
                        <a:pt x="5034" y="12142"/>
                        <a:pt x="5551" y="12211"/>
                        <a:pt x="6084" y="12211"/>
                      </a:cubicBezTo>
                      <a:cubicBezTo>
                        <a:pt x="6273" y="12211"/>
                        <a:pt x="6463" y="12202"/>
                        <a:pt x="6656" y="12185"/>
                      </a:cubicBezTo>
                      <a:cubicBezTo>
                        <a:pt x="9805" y="11894"/>
                        <a:pt x="12172" y="9170"/>
                        <a:pt x="12172" y="6009"/>
                      </a:cubicBezTo>
                      <a:lnTo>
                        <a:pt x="12172" y="1098"/>
                      </a:lnTo>
                      <a:cubicBezTo>
                        <a:pt x="12172" y="492"/>
                        <a:pt x="11680" y="1"/>
                        <a:pt x="11074" y="1"/>
                      </a:cubicBez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21" name="Google Shape;1321;p43">
                  <a:extLst>
                    <a:ext uri="{FF2B5EF4-FFF2-40B4-BE49-F238E27FC236}">
                      <a16:creationId xmlns:a16="http://schemas.microsoft.com/office/drawing/2014/main" xmlns="" id="{E190CDA6-7CA0-0EFE-AAE1-646E05553D9B}"/>
                    </a:ext>
                  </a:extLst>
                </p:cNvPr>
                <p:cNvGrpSpPr/>
                <p:nvPr/>
              </p:nvGrpSpPr>
              <p:grpSpPr>
                <a:xfrm>
                  <a:off x="5193126" y="496568"/>
                  <a:ext cx="794021" cy="793909"/>
                  <a:chOff x="5193126" y="496568"/>
                  <a:chExt cx="794021" cy="793909"/>
                </a:xfrm>
              </p:grpSpPr>
              <p:sp>
                <p:nvSpPr>
                  <p:cNvPr id="1322" name="Google Shape;1322;p43">
                    <a:extLst>
                      <a:ext uri="{FF2B5EF4-FFF2-40B4-BE49-F238E27FC236}">
                        <a16:creationId xmlns:a16="http://schemas.microsoft.com/office/drawing/2014/main" xmlns="" id="{7108DD61-A296-9D4C-7270-5BE2DA8E7C6A}"/>
                      </a:ext>
                    </a:extLst>
                  </p:cNvPr>
                  <p:cNvSpPr/>
                  <p:nvPr/>
                </p:nvSpPr>
                <p:spPr>
                  <a:xfrm>
                    <a:off x="5193126" y="496568"/>
                    <a:ext cx="794014" cy="793902"/>
                  </a:xfrm>
                  <a:custGeom>
                    <a:avLst/>
                    <a:gdLst/>
                    <a:ahLst/>
                    <a:cxnLst/>
                    <a:rect l="l" t="t" r="r" b="b"/>
                    <a:pathLst>
                      <a:path w="7094" h="7093" extrusionOk="0">
                        <a:moveTo>
                          <a:pt x="3547" y="963"/>
                        </a:moveTo>
                        <a:cubicBezTo>
                          <a:pt x="4972" y="963"/>
                          <a:pt x="6132" y="2122"/>
                          <a:pt x="6132" y="3547"/>
                        </a:cubicBezTo>
                        <a:cubicBezTo>
                          <a:pt x="6132" y="4972"/>
                          <a:pt x="4972" y="6131"/>
                          <a:pt x="3547" y="6131"/>
                        </a:cubicBezTo>
                        <a:cubicBezTo>
                          <a:pt x="2122" y="6131"/>
                          <a:pt x="963" y="4972"/>
                          <a:pt x="963" y="3547"/>
                        </a:cubicBezTo>
                        <a:cubicBezTo>
                          <a:pt x="963" y="2122"/>
                          <a:pt x="2122" y="963"/>
                          <a:pt x="3547" y="963"/>
                        </a:cubicBezTo>
                        <a:close/>
                        <a:moveTo>
                          <a:pt x="3547" y="1"/>
                        </a:moveTo>
                        <a:cubicBezTo>
                          <a:pt x="1591" y="1"/>
                          <a:pt x="1" y="1592"/>
                          <a:pt x="1" y="3546"/>
                        </a:cubicBezTo>
                        <a:cubicBezTo>
                          <a:pt x="1" y="5502"/>
                          <a:pt x="1591" y="7093"/>
                          <a:pt x="3547" y="7093"/>
                        </a:cubicBezTo>
                        <a:cubicBezTo>
                          <a:pt x="5502" y="7093"/>
                          <a:pt x="7094" y="5502"/>
                          <a:pt x="7094" y="3546"/>
                        </a:cubicBezTo>
                        <a:cubicBezTo>
                          <a:pt x="7094" y="1592"/>
                          <a:pt x="5502" y="1"/>
                          <a:pt x="354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3" name="Google Shape;1323;p43">
                    <a:extLst>
                      <a:ext uri="{FF2B5EF4-FFF2-40B4-BE49-F238E27FC236}">
                        <a16:creationId xmlns:a16="http://schemas.microsoft.com/office/drawing/2014/main" xmlns="" id="{D7662FE7-1D8C-A9BF-A83F-ACD0495B604A}"/>
                      </a:ext>
                    </a:extLst>
                  </p:cNvPr>
                  <p:cNvSpPr/>
                  <p:nvPr/>
                </p:nvSpPr>
                <p:spPr>
                  <a:xfrm>
                    <a:off x="5193126" y="496568"/>
                    <a:ext cx="794021" cy="793909"/>
                  </a:xfrm>
                  <a:custGeom>
                    <a:avLst/>
                    <a:gdLst/>
                    <a:ahLst/>
                    <a:cxnLst/>
                    <a:rect l="l" t="t" r="r" b="b"/>
                    <a:pathLst>
                      <a:path w="7094" h="7093" extrusionOk="0">
                        <a:moveTo>
                          <a:pt x="3547" y="963"/>
                        </a:moveTo>
                        <a:cubicBezTo>
                          <a:pt x="4972" y="963"/>
                          <a:pt x="6132" y="2122"/>
                          <a:pt x="6132" y="3547"/>
                        </a:cubicBezTo>
                        <a:cubicBezTo>
                          <a:pt x="6132" y="4972"/>
                          <a:pt x="4972" y="6131"/>
                          <a:pt x="3547" y="6131"/>
                        </a:cubicBezTo>
                        <a:cubicBezTo>
                          <a:pt x="2122" y="6131"/>
                          <a:pt x="963" y="4972"/>
                          <a:pt x="963" y="3547"/>
                        </a:cubicBezTo>
                        <a:cubicBezTo>
                          <a:pt x="963" y="2122"/>
                          <a:pt x="2122" y="963"/>
                          <a:pt x="3547" y="963"/>
                        </a:cubicBezTo>
                        <a:close/>
                        <a:moveTo>
                          <a:pt x="3547" y="1"/>
                        </a:moveTo>
                        <a:cubicBezTo>
                          <a:pt x="1591" y="1"/>
                          <a:pt x="1" y="1592"/>
                          <a:pt x="1" y="3546"/>
                        </a:cubicBezTo>
                        <a:cubicBezTo>
                          <a:pt x="1" y="5502"/>
                          <a:pt x="1591" y="7093"/>
                          <a:pt x="3547" y="7093"/>
                        </a:cubicBezTo>
                        <a:cubicBezTo>
                          <a:pt x="5502" y="7093"/>
                          <a:pt x="7094" y="5502"/>
                          <a:pt x="7094" y="3546"/>
                        </a:cubicBezTo>
                        <a:cubicBezTo>
                          <a:pt x="7094" y="1592"/>
                          <a:pt x="5502" y="1"/>
                          <a:pt x="3547" y="1"/>
                        </a:cubicBezTo>
                        <a:close/>
                      </a:path>
                    </a:pathLst>
                  </a:custGeom>
                  <a:solidFill>
                    <a:srgbClr val="000000">
                      <a:alpha val="1176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24" name="Google Shape;1324;p43">
                  <a:extLst>
                    <a:ext uri="{FF2B5EF4-FFF2-40B4-BE49-F238E27FC236}">
                      <a16:creationId xmlns:a16="http://schemas.microsoft.com/office/drawing/2014/main" xmlns="" id="{E970359F-5F83-13B8-A769-3159501985BF}"/>
                    </a:ext>
                  </a:extLst>
                </p:cNvPr>
                <p:cNvSpPr/>
                <p:nvPr/>
              </p:nvSpPr>
              <p:spPr>
                <a:xfrm>
                  <a:off x="4209947" y="368634"/>
                  <a:ext cx="1016310" cy="1344597"/>
                </a:xfrm>
                <a:custGeom>
                  <a:avLst/>
                  <a:gdLst/>
                  <a:ahLst/>
                  <a:cxnLst/>
                  <a:rect l="l" t="t" r="r" b="b"/>
                  <a:pathLst>
                    <a:path w="9080" h="12013" extrusionOk="0">
                      <a:moveTo>
                        <a:pt x="1100" y="1"/>
                      </a:moveTo>
                      <a:cubicBezTo>
                        <a:pt x="494" y="1"/>
                        <a:pt x="1" y="492"/>
                        <a:pt x="1" y="1098"/>
                      </a:cubicBezTo>
                      <a:lnTo>
                        <a:pt x="1" y="6126"/>
                      </a:lnTo>
                      <a:cubicBezTo>
                        <a:pt x="1" y="8954"/>
                        <a:pt x="1928" y="11329"/>
                        <a:pt x="4541" y="12012"/>
                      </a:cubicBezTo>
                      <a:cubicBezTo>
                        <a:pt x="7155" y="11329"/>
                        <a:pt x="9080" y="8953"/>
                        <a:pt x="9080" y="6126"/>
                      </a:cubicBezTo>
                      <a:lnTo>
                        <a:pt x="908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5" name="Google Shape;1325;p43">
                  <a:extLst>
                    <a:ext uri="{FF2B5EF4-FFF2-40B4-BE49-F238E27FC236}">
                      <a16:creationId xmlns:a16="http://schemas.microsoft.com/office/drawing/2014/main" xmlns="" id="{01DA955C-A5A3-8CDE-44F1-9678C810FC56}"/>
                    </a:ext>
                  </a:extLst>
                </p:cNvPr>
                <p:cNvSpPr/>
                <p:nvPr/>
              </p:nvSpPr>
              <p:spPr>
                <a:xfrm>
                  <a:off x="4108092" y="1707634"/>
                  <a:ext cx="1656765" cy="107787"/>
                </a:xfrm>
                <a:custGeom>
                  <a:avLst/>
                  <a:gdLst/>
                  <a:ahLst/>
                  <a:cxnLst/>
                  <a:rect l="l" t="t" r="r" b="b"/>
                  <a:pathLst>
                    <a:path w="14802" h="963" extrusionOk="0">
                      <a:moveTo>
                        <a:pt x="481" y="1"/>
                      </a:moveTo>
                      <a:cubicBezTo>
                        <a:pt x="216" y="1"/>
                        <a:pt x="0" y="216"/>
                        <a:pt x="0" y="482"/>
                      </a:cubicBezTo>
                      <a:cubicBezTo>
                        <a:pt x="0" y="748"/>
                        <a:pt x="216" y="962"/>
                        <a:pt x="481" y="962"/>
                      </a:cubicBezTo>
                      <a:lnTo>
                        <a:pt x="14321" y="962"/>
                      </a:lnTo>
                      <a:cubicBezTo>
                        <a:pt x="14587" y="962"/>
                        <a:pt x="14802" y="748"/>
                        <a:pt x="14802" y="482"/>
                      </a:cubicBezTo>
                      <a:cubicBezTo>
                        <a:pt x="14802" y="216"/>
                        <a:pt x="14586" y="1"/>
                        <a:pt x="1432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26" name="Google Shape;1326;p43">
                <a:extLst>
                  <a:ext uri="{FF2B5EF4-FFF2-40B4-BE49-F238E27FC236}">
                    <a16:creationId xmlns:a16="http://schemas.microsoft.com/office/drawing/2014/main" xmlns="" id="{E058B326-E728-4061-A6FA-A2BB94829427}"/>
                  </a:ext>
                </a:extLst>
              </p:cNvPr>
              <p:cNvGrpSpPr/>
              <p:nvPr/>
            </p:nvGrpSpPr>
            <p:grpSpPr>
              <a:xfrm>
                <a:off x="7255758" y="4188409"/>
                <a:ext cx="634181" cy="606173"/>
                <a:chOff x="2405128" y="2727097"/>
                <a:chExt cx="294625" cy="281639"/>
              </a:xfrm>
            </p:grpSpPr>
            <p:sp>
              <p:nvSpPr>
                <p:cNvPr id="1327" name="Google Shape;1327;p43">
                  <a:extLst>
                    <a:ext uri="{FF2B5EF4-FFF2-40B4-BE49-F238E27FC236}">
                      <a16:creationId xmlns:a16="http://schemas.microsoft.com/office/drawing/2014/main" xmlns="" id="{5461B37F-6D03-F434-75EC-F2DDAB01CD34}"/>
                    </a:ext>
                  </a:extLst>
                </p:cNvPr>
                <p:cNvSpPr/>
                <p:nvPr/>
              </p:nvSpPr>
              <p:spPr>
                <a:xfrm>
                  <a:off x="2405128" y="2727097"/>
                  <a:ext cx="294625" cy="274790"/>
                </a:xfrm>
                <a:custGeom>
                  <a:avLst/>
                  <a:gdLst/>
                  <a:ahLst/>
                  <a:cxnLst/>
                  <a:rect l="l" t="t" r="r" b="b"/>
                  <a:pathLst>
                    <a:path w="11140" h="10390" extrusionOk="0">
                      <a:moveTo>
                        <a:pt x="4267" y="1"/>
                      </a:moveTo>
                      <a:cubicBezTo>
                        <a:pt x="3700" y="1"/>
                        <a:pt x="3079" y="548"/>
                        <a:pt x="2494" y="1386"/>
                      </a:cubicBezTo>
                      <a:cubicBezTo>
                        <a:pt x="2623" y="2014"/>
                        <a:pt x="2744" y="2822"/>
                        <a:pt x="2556" y="2964"/>
                      </a:cubicBezTo>
                      <a:cubicBezTo>
                        <a:pt x="2537" y="2978"/>
                        <a:pt x="2517" y="2985"/>
                        <a:pt x="2496" y="2985"/>
                      </a:cubicBezTo>
                      <a:cubicBezTo>
                        <a:pt x="2343" y="2985"/>
                        <a:pt x="2131" y="2647"/>
                        <a:pt x="1944" y="2272"/>
                      </a:cubicBezTo>
                      <a:cubicBezTo>
                        <a:pt x="844" y="4256"/>
                        <a:pt x="0" y="7068"/>
                        <a:pt x="119" y="8699"/>
                      </a:cubicBezTo>
                      <a:cubicBezTo>
                        <a:pt x="219" y="10029"/>
                        <a:pt x="1171" y="10389"/>
                        <a:pt x="2172" y="10389"/>
                      </a:cubicBezTo>
                      <a:cubicBezTo>
                        <a:pt x="3350" y="10389"/>
                        <a:pt x="4595" y="9891"/>
                        <a:pt x="4595" y="9891"/>
                      </a:cubicBezTo>
                      <a:cubicBezTo>
                        <a:pt x="4595" y="9891"/>
                        <a:pt x="5404" y="9220"/>
                        <a:pt x="6434" y="8229"/>
                      </a:cubicBezTo>
                      <a:cubicBezTo>
                        <a:pt x="6061" y="8100"/>
                        <a:pt x="5728" y="7934"/>
                        <a:pt x="5851" y="7765"/>
                      </a:cubicBezTo>
                      <a:cubicBezTo>
                        <a:pt x="5929" y="7658"/>
                        <a:pt x="6116" y="7621"/>
                        <a:pt x="6337" y="7621"/>
                      </a:cubicBezTo>
                      <a:cubicBezTo>
                        <a:pt x="6543" y="7621"/>
                        <a:pt x="6779" y="7653"/>
                        <a:pt x="6984" y="7691"/>
                      </a:cubicBezTo>
                      <a:cubicBezTo>
                        <a:pt x="8873" y="5799"/>
                        <a:pt x="11139" y="3126"/>
                        <a:pt x="10740" y="1513"/>
                      </a:cubicBezTo>
                      <a:cubicBezTo>
                        <a:pt x="10631" y="1075"/>
                        <a:pt x="10384" y="891"/>
                        <a:pt x="10047" y="891"/>
                      </a:cubicBezTo>
                      <a:cubicBezTo>
                        <a:pt x="8298" y="891"/>
                        <a:pt x="4115" y="5808"/>
                        <a:pt x="4115" y="5808"/>
                      </a:cubicBezTo>
                      <a:cubicBezTo>
                        <a:pt x="4115" y="5808"/>
                        <a:pt x="6535" y="971"/>
                        <a:pt x="4633" y="83"/>
                      </a:cubicBezTo>
                      <a:cubicBezTo>
                        <a:pt x="4514" y="27"/>
                        <a:pt x="4392" y="1"/>
                        <a:pt x="42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8" name="Google Shape;1328;p43">
                  <a:extLst>
                    <a:ext uri="{FF2B5EF4-FFF2-40B4-BE49-F238E27FC236}">
                      <a16:creationId xmlns:a16="http://schemas.microsoft.com/office/drawing/2014/main" xmlns="" id="{321D42BB-7ADD-6441-AF62-55702A50654E}"/>
                    </a:ext>
                  </a:extLst>
                </p:cNvPr>
                <p:cNvSpPr/>
                <p:nvPr/>
              </p:nvSpPr>
              <p:spPr>
                <a:xfrm>
                  <a:off x="2427635" y="2784699"/>
                  <a:ext cx="216605" cy="224037"/>
                </a:xfrm>
                <a:custGeom>
                  <a:avLst/>
                  <a:gdLst/>
                  <a:ahLst/>
                  <a:cxnLst/>
                  <a:rect l="l" t="t" r="r" b="b"/>
                  <a:pathLst>
                    <a:path w="8190" h="8471" extrusionOk="0">
                      <a:moveTo>
                        <a:pt x="2775" y="0"/>
                      </a:moveTo>
                      <a:cubicBezTo>
                        <a:pt x="2662" y="273"/>
                        <a:pt x="1" y="6701"/>
                        <a:pt x="409" y="8226"/>
                      </a:cubicBezTo>
                      <a:cubicBezTo>
                        <a:pt x="452" y="8391"/>
                        <a:pt x="558" y="8446"/>
                        <a:pt x="639" y="8463"/>
                      </a:cubicBezTo>
                      <a:cubicBezTo>
                        <a:pt x="661" y="8468"/>
                        <a:pt x="683" y="8471"/>
                        <a:pt x="707" y="8471"/>
                      </a:cubicBezTo>
                      <a:cubicBezTo>
                        <a:pt x="2014" y="8471"/>
                        <a:pt x="7551" y="1811"/>
                        <a:pt x="8189" y="1038"/>
                      </a:cubicBezTo>
                      <a:lnTo>
                        <a:pt x="8045" y="918"/>
                      </a:lnTo>
                      <a:cubicBezTo>
                        <a:pt x="5570" y="3916"/>
                        <a:pt x="1632" y="8286"/>
                        <a:pt x="728" y="8286"/>
                      </a:cubicBezTo>
                      <a:cubicBezTo>
                        <a:pt x="711" y="8286"/>
                        <a:pt x="694" y="8284"/>
                        <a:pt x="678" y="8281"/>
                      </a:cubicBezTo>
                      <a:cubicBezTo>
                        <a:pt x="646" y="8273"/>
                        <a:pt x="610" y="8256"/>
                        <a:pt x="589" y="8178"/>
                      </a:cubicBezTo>
                      <a:cubicBezTo>
                        <a:pt x="198" y="6713"/>
                        <a:pt x="2921" y="138"/>
                        <a:pt x="2949" y="72"/>
                      </a:cubicBezTo>
                      <a:lnTo>
                        <a:pt x="277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29" name="Google Shape;1329;p43">
                <a:extLst>
                  <a:ext uri="{FF2B5EF4-FFF2-40B4-BE49-F238E27FC236}">
                    <a16:creationId xmlns:a16="http://schemas.microsoft.com/office/drawing/2014/main" xmlns="" id="{6BF61ECD-B861-4660-F4B4-1CFD915F262A}"/>
                  </a:ext>
                </a:extLst>
              </p:cNvPr>
              <p:cNvGrpSpPr/>
              <p:nvPr/>
            </p:nvGrpSpPr>
            <p:grpSpPr>
              <a:xfrm>
                <a:off x="6503624" y="4149721"/>
                <a:ext cx="546617" cy="644764"/>
                <a:chOff x="3184351" y="2713767"/>
                <a:chExt cx="284919" cy="336042"/>
              </a:xfrm>
            </p:grpSpPr>
            <p:sp>
              <p:nvSpPr>
                <p:cNvPr id="1330" name="Google Shape;1330;p43">
                  <a:extLst>
                    <a:ext uri="{FF2B5EF4-FFF2-40B4-BE49-F238E27FC236}">
                      <a16:creationId xmlns:a16="http://schemas.microsoft.com/office/drawing/2014/main" xmlns="" id="{565C816C-2CF0-CD81-A61E-CBF7897FB0CD}"/>
                    </a:ext>
                  </a:extLst>
                </p:cNvPr>
                <p:cNvSpPr/>
                <p:nvPr/>
              </p:nvSpPr>
              <p:spPr>
                <a:xfrm>
                  <a:off x="3184351" y="2713767"/>
                  <a:ext cx="280132" cy="336042"/>
                </a:xfrm>
                <a:custGeom>
                  <a:avLst/>
                  <a:gdLst/>
                  <a:ahLst/>
                  <a:cxnLst/>
                  <a:rect l="l" t="t" r="r" b="b"/>
                  <a:pathLst>
                    <a:path w="10592" h="12706" extrusionOk="0">
                      <a:moveTo>
                        <a:pt x="5030" y="1"/>
                      </a:moveTo>
                      <a:cubicBezTo>
                        <a:pt x="3992" y="1"/>
                        <a:pt x="4184" y="1517"/>
                        <a:pt x="4723" y="3210"/>
                      </a:cubicBezTo>
                      <a:cubicBezTo>
                        <a:pt x="5433" y="3518"/>
                        <a:pt x="6463" y="4021"/>
                        <a:pt x="6279" y="4261"/>
                      </a:cubicBezTo>
                      <a:cubicBezTo>
                        <a:pt x="6207" y="4353"/>
                        <a:pt x="6060" y="4387"/>
                        <a:pt x="5880" y="4387"/>
                      </a:cubicBezTo>
                      <a:cubicBezTo>
                        <a:pt x="5638" y="4387"/>
                        <a:pt x="5339" y="4326"/>
                        <a:pt x="5087" y="4259"/>
                      </a:cubicBezTo>
                      <a:lnTo>
                        <a:pt x="5087" y="4259"/>
                      </a:lnTo>
                      <a:cubicBezTo>
                        <a:pt x="5751" y="6028"/>
                        <a:pt x="6593" y="7695"/>
                        <a:pt x="6635" y="7779"/>
                      </a:cubicBezTo>
                      <a:cubicBezTo>
                        <a:pt x="6537" y="7668"/>
                        <a:pt x="4034" y="4805"/>
                        <a:pt x="2349" y="4805"/>
                      </a:cubicBezTo>
                      <a:cubicBezTo>
                        <a:pt x="2053" y="4805"/>
                        <a:pt x="1782" y="4893"/>
                        <a:pt x="1554" y="5101"/>
                      </a:cubicBezTo>
                      <a:cubicBezTo>
                        <a:pt x="0" y="6512"/>
                        <a:pt x="5015" y="11667"/>
                        <a:pt x="7766" y="12584"/>
                      </a:cubicBezTo>
                      <a:cubicBezTo>
                        <a:pt x="8017" y="12668"/>
                        <a:pt x="8245" y="12706"/>
                        <a:pt x="8453" y="12706"/>
                      </a:cubicBezTo>
                      <a:cubicBezTo>
                        <a:pt x="10533" y="12706"/>
                        <a:pt x="10592" y="8913"/>
                        <a:pt x="10592" y="8913"/>
                      </a:cubicBezTo>
                      <a:cubicBezTo>
                        <a:pt x="10592" y="8913"/>
                        <a:pt x="7980" y="439"/>
                        <a:pt x="5225" y="17"/>
                      </a:cubicBezTo>
                      <a:cubicBezTo>
                        <a:pt x="5156" y="6"/>
                        <a:pt x="5091" y="1"/>
                        <a:pt x="503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1" name="Google Shape;1331;p43">
                  <a:extLst>
                    <a:ext uri="{FF2B5EF4-FFF2-40B4-BE49-F238E27FC236}">
                      <a16:creationId xmlns:a16="http://schemas.microsoft.com/office/drawing/2014/main" xmlns="" id="{7848565C-F50A-3DAA-8A41-0B7C24B4DF16}"/>
                    </a:ext>
                  </a:extLst>
                </p:cNvPr>
                <p:cNvSpPr/>
                <p:nvPr/>
              </p:nvSpPr>
              <p:spPr>
                <a:xfrm>
                  <a:off x="3266338" y="2773036"/>
                  <a:ext cx="202932" cy="263258"/>
                </a:xfrm>
                <a:custGeom>
                  <a:avLst/>
                  <a:gdLst/>
                  <a:ahLst/>
                  <a:cxnLst/>
                  <a:rect l="l" t="t" r="r" b="b"/>
                  <a:pathLst>
                    <a:path w="7673" h="9954" extrusionOk="0">
                      <a:moveTo>
                        <a:pt x="3043" y="0"/>
                      </a:moveTo>
                      <a:lnTo>
                        <a:pt x="2878" y="87"/>
                      </a:lnTo>
                      <a:cubicBezTo>
                        <a:pt x="4726" y="3592"/>
                        <a:pt x="7304" y="9050"/>
                        <a:pt x="6835" y="9721"/>
                      </a:cubicBezTo>
                      <a:cubicBezTo>
                        <a:pt x="6818" y="9744"/>
                        <a:pt x="6793" y="9766"/>
                        <a:pt x="6738" y="9766"/>
                      </a:cubicBezTo>
                      <a:cubicBezTo>
                        <a:pt x="6728" y="9766"/>
                        <a:pt x="6717" y="9765"/>
                        <a:pt x="6705" y="9763"/>
                      </a:cubicBezTo>
                      <a:cubicBezTo>
                        <a:pt x="5203" y="9561"/>
                        <a:pt x="183" y="4515"/>
                        <a:pt x="133" y="4465"/>
                      </a:cubicBezTo>
                      <a:lnTo>
                        <a:pt x="1" y="4596"/>
                      </a:lnTo>
                      <a:cubicBezTo>
                        <a:pt x="208" y="4806"/>
                        <a:pt x="5115" y="9737"/>
                        <a:pt x="6680" y="9949"/>
                      </a:cubicBezTo>
                      <a:cubicBezTo>
                        <a:pt x="6701" y="9951"/>
                        <a:pt x="6720" y="9953"/>
                        <a:pt x="6738" y="9953"/>
                      </a:cubicBezTo>
                      <a:cubicBezTo>
                        <a:pt x="6870" y="9953"/>
                        <a:pt x="6946" y="9887"/>
                        <a:pt x="6987" y="9828"/>
                      </a:cubicBezTo>
                      <a:cubicBezTo>
                        <a:pt x="7672" y="8847"/>
                        <a:pt x="3519" y="903"/>
                        <a:pt x="30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32" name="Google Shape;1332;p43">
                <a:extLst>
                  <a:ext uri="{FF2B5EF4-FFF2-40B4-BE49-F238E27FC236}">
                    <a16:creationId xmlns:a16="http://schemas.microsoft.com/office/drawing/2014/main" xmlns="" id="{08EF4D2C-B1F0-793B-49D8-FF04FCFA5E83}"/>
                  </a:ext>
                </a:extLst>
              </p:cNvPr>
              <p:cNvGrpSpPr/>
              <p:nvPr/>
            </p:nvGrpSpPr>
            <p:grpSpPr>
              <a:xfrm>
                <a:off x="6829658" y="2313845"/>
                <a:ext cx="1173696" cy="2493957"/>
                <a:chOff x="2972056" y="3332930"/>
                <a:chExt cx="714797" cy="1518853"/>
              </a:xfrm>
            </p:grpSpPr>
            <p:grpSp>
              <p:nvGrpSpPr>
                <p:cNvPr id="1333" name="Google Shape;1333;p43">
                  <a:extLst>
                    <a:ext uri="{FF2B5EF4-FFF2-40B4-BE49-F238E27FC236}">
                      <a16:creationId xmlns:a16="http://schemas.microsoft.com/office/drawing/2014/main" xmlns="" id="{D724503F-7CB4-42E5-7510-BBC2178AF196}"/>
                    </a:ext>
                  </a:extLst>
                </p:cNvPr>
                <p:cNvGrpSpPr/>
                <p:nvPr/>
              </p:nvGrpSpPr>
              <p:grpSpPr>
                <a:xfrm>
                  <a:off x="3177977" y="3332930"/>
                  <a:ext cx="508876" cy="1121268"/>
                  <a:chOff x="3177977" y="3332930"/>
                  <a:chExt cx="508876" cy="1121268"/>
                </a:xfrm>
              </p:grpSpPr>
              <p:sp>
                <p:nvSpPr>
                  <p:cNvPr id="1334" name="Google Shape;1334;p43">
                    <a:extLst>
                      <a:ext uri="{FF2B5EF4-FFF2-40B4-BE49-F238E27FC236}">
                        <a16:creationId xmlns:a16="http://schemas.microsoft.com/office/drawing/2014/main" xmlns="" id="{4CCB052C-9ED5-D94A-EB27-E6B86E5A1327}"/>
                      </a:ext>
                    </a:extLst>
                  </p:cNvPr>
                  <p:cNvSpPr/>
                  <p:nvPr/>
                </p:nvSpPr>
                <p:spPr>
                  <a:xfrm>
                    <a:off x="3212887" y="3332930"/>
                    <a:ext cx="473966" cy="983318"/>
                  </a:xfrm>
                  <a:custGeom>
                    <a:avLst/>
                    <a:gdLst/>
                    <a:ahLst/>
                    <a:cxnLst/>
                    <a:rect l="l" t="t" r="r" b="b"/>
                    <a:pathLst>
                      <a:path w="17921" h="37180" extrusionOk="0">
                        <a:moveTo>
                          <a:pt x="13011" y="0"/>
                        </a:moveTo>
                        <a:lnTo>
                          <a:pt x="8606" y="10321"/>
                        </a:lnTo>
                        <a:lnTo>
                          <a:pt x="8488" y="10596"/>
                        </a:lnTo>
                        <a:lnTo>
                          <a:pt x="8488" y="10597"/>
                        </a:lnTo>
                        <a:lnTo>
                          <a:pt x="1823" y="26202"/>
                        </a:lnTo>
                        <a:lnTo>
                          <a:pt x="1705" y="26479"/>
                        </a:lnTo>
                        <a:lnTo>
                          <a:pt x="236" y="29916"/>
                        </a:lnTo>
                        <a:cubicBezTo>
                          <a:pt x="52" y="30348"/>
                          <a:pt x="0" y="30822"/>
                          <a:pt x="87" y="31281"/>
                        </a:cubicBezTo>
                        <a:lnTo>
                          <a:pt x="1182" y="37180"/>
                        </a:lnTo>
                        <a:lnTo>
                          <a:pt x="6704" y="34697"/>
                        </a:lnTo>
                        <a:cubicBezTo>
                          <a:pt x="7179" y="34485"/>
                          <a:pt x="7569" y="34120"/>
                          <a:pt x="7818" y="33662"/>
                        </a:cubicBezTo>
                        <a:cubicBezTo>
                          <a:pt x="8415" y="32553"/>
                          <a:pt x="9645" y="30245"/>
                          <a:pt x="11048" y="27422"/>
                        </a:cubicBezTo>
                        <a:cubicBezTo>
                          <a:pt x="11086" y="27348"/>
                          <a:pt x="11122" y="27273"/>
                          <a:pt x="11160" y="27198"/>
                        </a:cubicBezTo>
                        <a:cubicBezTo>
                          <a:pt x="12008" y="25487"/>
                          <a:pt x="12914" y="23597"/>
                          <a:pt x="13777" y="21676"/>
                        </a:cubicBezTo>
                        <a:cubicBezTo>
                          <a:pt x="13809" y="21601"/>
                          <a:pt x="13841" y="21527"/>
                          <a:pt x="13876" y="21455"/>
                        </a:cubicBezTo>
                        <a:cubicBezTo>
                          <a:pt x="16043" y="16608"/>
                          <a:pt x="17921" y="11603"/>
                          <a:pt x="17921" y="8816"/>
                        </a:cubicBezTo>
                        <a:cubicBezTo>
                          <a:pt x="17921" y="8616"/>
                          <a:pt x="17917" y="8418"/>
                          <a:pt x="17906" y="8225"/>
                        </a:cubicBezTo>
                        <a:cubicBezTo>
                          <a:pt x="17904" y="8156"/>
                          <a:pt x="17900" y="8089"/>
                          <a:pt x="17894" y="8023"/>
                        </a:cubicBezTo>
                        <a:cubicBezTo>
                          <a:pt x="17524" y="2051"/>
                          <a:pt x="13011" y="0"/>
                          <a:pt x="130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5" name="Google Shape;1335;p43">
                    <a:extLst>
                      <a:ext uri="{FF2B5EF4-FFF2-40B4-BE49-F238E27FC236}">
                        <a16:creationId xmlns:a16="http://schemas.microsoft.com/office/drawing/2014/main" xmlns="" id="{5763E2F3-82A0-B4A0-EB9E-BD5BF7E2826E}"/>
                      </a:ext>
                    </a:extLst>
                  </p:cNvPr>
                  <p:cNvSpPr/>
                  <p:nvPr/>
                </p:nvSpPr>
                <p:spPr>
                  <a:xfrm>
                    <a:off x="3177977" y="4290144"/>
                    <a:ext cx="88308" cy="164054"/>
                  </a:xfrm>
                  <a:custGeom>
                    <a:avLst/>
                    <a:gdLst/>
                    <a:ahLst/>
                    <a:cxnLst/>
                    <a:rect l="l" t="t" r="r" b="b"/>
                    <a:pathLst>
                      <a:path w="3339" h="6203" extrusionOk="0">
                        <a:moveTo>
                          <a:pt x="2110" y="0"/>
                        </a:moveTo>
                        <a:lnTo>
                          <a:pt x="1567" y="1344"/>
                        </a:lnTo>
                        <a:cubicBezTo>
                          <a:pt x="1458" y="1614"/>
                          <a:pt x="1197" y="1779"/>
                          <a:pt x="922" y="1779"/>
                        </a:cubicBezTo>
                        <a:cubicBezTo>
                          <a:pt x="835" y="1779"/>
                          <a:pt x="746" y="1762"/>
                          <a:pt x="661" y="1728"/>
                        </a:cubicBezTo>
                        <a:lnTo>
                          <a:pt x="1" y="5932"/>
                        </a:lnTo>
                        <a:lnTo>
                          <a:pt x="654" y="6203"/>
                        </a:lnTo>
                        <a:lnTo>
                          <a:pt x="3185" y="2748"/>
                        </a:lnTo>
                        <a:lnTo>
                          <a:pt x="3181" y="2747"/>
                        </a:lnTo>
                        <a:cubicBezTo>
                          <a:pt x="2824" y="2602"/>
                          <a:pt x="2652" y="2197"/>
                          <a:pt x="2796" y="1840"/>
                        </a:cubicBezTo>
                        <a:lnTo>
                          <a:pt x="3338" y="496"/>
                        </a:lnTo>
                        <a:lnTo>
                          <a:pt x="2110"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6" name="Google Shape;1336;p43">
                    <a:extLst>
                      <a:ext uri="{FF2B5EF4-FFF2-40B4-BE49-F238E27FC236}">
                        <a16:creationId xmlns:a16="http://schemas.microsoft.com/office/drawing/2014/main" xmlns="" id="{14BA7311-C9F8-98C8-D8A6-25EC1BB4AF2B}"/>
                      </a:ext>
                    </a:extLst>
                  </p:cNvPr>
                  <p:cNvSpPr/>
                  <p:nvPr/>
                </p:nvSpPr>
                <p:spPr>
                  <a:xfrm>
                    <a:off x="3184403" y="4398605"/>
                    <a:ext cx="25469" cy="53450"/>
                  </a:xfrm>
                  <a:custGeom>
                    <a:avLst/>
                    <a:gdLst/>
                    <a:ahLst/>
                    <a:cxnLst/>
                    <a:rect l="l" t="t" r="r" b="b"/>
                    <a:pathLst>
                      <a:path w="963" h="2021" extrusionOk="0">
                        <a:moveTo>
                          <a:pt x="788" y="1"/>
                        </a:moveTo>
                        <a:lnTo>
                          <a:pt x="0" y="1950"/>
                        </a:lnTo>
                        <a:lnTo>
                          <a:pt x="174" y="2021"/>
                        </a:lnTo>
                        <a:lnTo>
                          <a:pt x="962" y="71"/>
                        </a:lnTo>
                        <a:lnTo>
                          <a:pt x="78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337" name="Google Shape;1337;p43">
                    <a:extLst>
                      <a:ext uri="{FF2B5EF4-FFF2-40B4-BE49-F238E27FC236}">
                        <a16:creationId xmlns:a16="http://schemas.microsoft.com/office/drawing/2014/main" xmlns="" id="{D55DF3BE-7645-170B-4DF1-38370E38F629}"/>
                      </a:ext>
                    </a:extLst>
                  </p:cNvPr>
                  <p:cNvGrpSpPr/>
                  <p:nvPr/>
                </p:nvGrpSpPr>
                <p:grpSpPr>
                  <a:xfrm>
                    <a:off x="3241821" y="3391114"/>
                    <a:ext cx="444662" cy="926086"/>
                    <a:chOff x="3241821" y="3391114"/>
                    <a:chExt cx="444662" cy="926086"/>
                  </a:xfrm>
                </p:grpSpPr>
                <p:sp>
                  <p:nvSpPr>
                    <p:cNvPr id="1338" name="Google Shape;1338;p43">
                      <a:extLst>
                        <a:ext uri="{FF2B5EF4-FFF2-40B4-BE49-F238E27FC236}">
                          <a16:creationId xmlns:a16="http://schemas.microsoft.com/office/drawing/2014/main" xmlns="" id="{810FE447-8116-443A-2EE7-32BD0AB176FE}"/>
                        </a:ext>
                      </a:extLst>
                    </p:cNvPr>
                    <p:cNvSpPr/>
                    <p:nvPr/>
                  </p:nvSpPr>
                  <p:spPr>
                    <a:xfrm>
                      <a:off x="3241821" y="3391114"/>
                      <a:ext cx="388144" cy="926086"/>
                    </a:xfrm>
                    <a:custGeom>
                      <a:avLst/>
                      <a:gdLst/>
                      <a:ahLst/>
                      <a:cxnLst/>
                      <a:rect l="l" t="t" r="r" b="b"/>
                      <a:pathLst>
                        <a:path w="14676" h="35016" extrusionOk="0">
                          <a:moveTo>
                            <a:pt x="14504" y="1"/>
                          </a:moveTo>
                          <a:cubicBezTo>
                            <a:pt x="8773" y="13285"/>
                            <a:pt x="88" y="34730"/>
                            <a:pt x="1" y="34945"/>
                          </a:cubicBezTo>
                          <a:lnTo>
                            <a:pt x="174" y="35015"/>
                          </a:lnTo>
                          <a:cubicBezTo>
                            <a:pt x="261" y="34799"/>
                            <a:pt x="8946" y="13356"/>
                            <a:pt x="14675" y="75"/>
                          </a:cubicBezTo>
                          <a:lnTo>
                            <a:pt x="1450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9" name="Google Shape;1339;p43">
                      <a:extLst>
                        <a:ext uri="{FF2B5EF4-FFF2-40B4-BE49-F238E27FC236}">
                          <a16:creationId xmlns:a16="http://schemas.microsoft.com/office/drawing/2014/main" xmlns="" id="{68138B6B-F813-BA6D-F9E3-B947E9479D77}"/>
                        </a:ext>
                      </a:extLst>
                    </p:cNvPr>
                    <p:cNvSpPr/>
                    <p:nvPr/>
                  </p:nvSpPr>
                  <p:spPr>
                    <a:xfrm>
                      <a:off x="3437347" y="3605868"/>
                      <a:ext cx="45966" cy="127212"/>
                    </a:xfrm>
                    <a:custGeom>
                      <a:avLst/>
                      <a:gdLst/>
                      <a:ahLst/>
                      <a:cxnLst/>
                      <a:rect l="l" t="t" r="r" b="b"/>
                      <a:pathLst>
                        <a:path w="1738" h="4810" extrusionOk="0">
                          <a:moveTo>
                            <a:pt x="119" y="1"/>
                          </a:moveTo>
                          <a:lnTo>
                            <a:pt x="1" y="276"/>
                          </a:lnTo>
                          <a:lnTo>
                            <a:pt x="1" y="278"/>
                          </a:lnTo>
                          <a:lnTo>
                            <a:pt x="1548" y="4810"/>
                          </a:lnTo>
                          <a:lnTo>
                            <a:pt x="1737" y="4745"/>
                          </a:lnTo>
                          <a:lnTo>
                            <a:pt x="119"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0" name="Google Shape;1340;p43">
                      <a:extLst>
                        <a:ext uri="{FF2B5EF4-FFF2-40B4-BE49-F238E27FC236}">
                          <a16:creationId xmlns:a16="http://schemas.microsoft.com/office/drawing/2014/main" xmlns="" id="{036EF81C-CCE4-4D76-16EC-314927DD33C2}"/>
                        </a:ext>
                      </a:extLst>
                    </p:cNvPr>
                    <p:cNvSpPr/>
                    <p:nvPr/>
                  </p:nvSpPr>
                  <p:spPr>
                    <a:xfrm>
                      <a:off x="3257980" y="4025881"/>
                      <a:ext cx="48743" cy="135332"/>
                    </a:xfrm>
                    <a:custGeom>
                      <a:avLst/>
                      <a:gdLst/>
                      <a:ahLst/>
                      <a:cxnLst/>
                      <a:rect l="l" t="t" r="r" b="b"/>
                      <a:pathLst>
                        <a:path w="1843" h="5117" extrusionOk="0">
                          <a:moveTo>
                            <a:pt x="118" y="1"/>
                          </a:moveTo>
                          <a:lnTo>
                            <a:pt x="0" y="278"/>
                          </a:lnTo>
                          <a:lnTo>
                            <a:pt x="1653" y="5117"/>
                          </a:lnTo>
                          <a:lnTo>
                            <a:pt x="1843" y="5052"/>
                          </a:lnTo>
                          <a:lnTo>
                            <a:pt x="11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1" name="Google Shape;1341;p43">
                      <a:extLst>
                        <a:ext uri="{FF2B5EF4-FFF2-40B4-BE49-F238E27FC236}">
                          <a16:creationId xmlns:a16="http://schemas.microsoft.com/office/drawing/2014/main" xmlns="" id="{67C09E1A-C3E3-415A-FDC4-0877C059E3B3}"/>
                        </a:ext>
                      </a:extLst>
                    </p:cNvPr>
                    <p:cNvSpPr/>
                    <p:nvPr/>
                  </p:nvSpPr>
                  <p:spPr>
                    <a:xfrm>
                      <a:off x="3398708" y="3900361"/>
                      <a:ext cx="181165" cy="37053"/>
                    </a:xfrm>
                    <a:custGeom>
                      <a:avLst/>
                      <a:gdLst/>
                      <a:ahLst/>
                      <a:cxnLst/>
                      <a:rect l="l" t="t" r="r" b="b"/>
                      <a:pathLst>
                        <a:path w="6850" h="1401" extrusionOk="0">
                          <a:moveTo>
                            <a:pt x="6850" y="1"/>
                          </a:moveTo>
                          <a:lnTo>
                            <a:pt x="1" y="1202"/>
                          </a:lnTo>
                          <a:lnTo>
                            <a:pt x="37" y="1400"/>
                          </a:lnTo>
                          <a:lnTo>
                            <a:pt x="6751" y="221"/>
                          </a:lnTo>
                          <a:cubicBezTo>
                            <a:pt x="6783" y="147"/>
                            <a:pt x="6815" y="72"/>
                            <a:pt x="685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2" name="Google Shape;1342;p43">
                      <a:extLst>
                        <a:ext uri="{FF2B5EF4-FFF2-40B4-BE49-F238E27FC236}">
                          <a16:creationId xmlns:a16="http://schemas.microsoft.com/office/drawing/2014/main" xmlns="" id="{459280BE-33DC-189E-B5ED-49EE1B286579}"/>
                        </a:ext>
                      </a:extLst>
                    </p:cNvPr>
                    <p:cNvSpPr/>
                    <p:nvPr/>
                  </p:nvSpPr>
                  <p:spPr>
                    <a:xfrm>
                      <a:off x="3338830" y="4052222"/>
                      <a:ext cx="169238" cy="35651"/>
                    </a:xfrm>
                    <a:custGeom>
                      <a:avLst/>
                      <a:gdLst/>
                      <a:ahLst/>
                      <a:cxnLst/>
                      <a:rect l="l" t="t" r="r" b="b"/>
                      <a:pathLst>
                        <a:path w="6399" h="1348" extrusionOk="0">
                          <a:moveTo>
                            <a:pt x="6398" y="1"/>
                          </a:moveTo>
                          <a:lnTo>
                            <a:pt x="1" y="1148"/>
                          </a:lnTo>
                          <a:lnTo>
                            <a:pt x="35" y="1347"/>
                          </a:lnTo>
                          <a:lnTo>
                            <a:pt x="6286" y="225"/>
                          </a:lnTo>
                          <a:cubicBezTo>
                            <a:pt x="6324" y="151"/>
                            <a:pt x="6360" y="76"/>
                            <a:pt x="639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3" name="Google Shape;1343;p43">
                      <a:extLst>
                        <a:ext uri="{FF2B5EF4-FFF2-40B4-BE49-F238E27FC236}">
                          <a16:creationId xmlns:a16="http://schemas.microsoft.com/office/drawing/2014/main" xmlns="" id="{D44EEFE3-78E4-7B59-CF4A-DCD855379759}"/>
                        </a:ext>
                      </a:extLst>
                    </p:cNvPr>
                    <p:cNvSpPr/>
                    <p:nvPr/>
                  </p:nvSpPr>
                  <p:spPr>
                    <a:xfrm>
                      <a:off x="3550331" y="3545092"/>
                      <a:ext cx="136152" cy="29119"/>
                    </a:xfrm>
                    <a:custGeom>
                      <a:avLst/>
                      <a:gdLst/>
                      <a:ahLst/>
                      <a:cxnLst/>
                      <a:rect l="l" t="t" r="r" b="b"/>
                      <a:pathLst>
                        <a:path w="5148" h="1101" extrusionOk="0">
                          <a:moveTo>
                            <a:pt x="5136" y="1"/>
                          </a:moveTo>
                          <a:lnTo>
                            <a:pt x="0" y="904"/>
                          </a:lnTo>
                          <a:lnTo>
                            <a:pt x="36" y="1100"/>
                          </a:lnTo>
                          <a:lnTo>
                            <a:pt x="5147" y="203"/>
                          </a:lnTo>
                          <a:cubicBezTo>
                            <a:pt x="5145" y="135"/>
                            <a:pt x="5141" y="67"/>
                            <a:pt x="513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344" name="Google Shape;1344;p43">
                  <a:extLst>
                    <a:ext uri="{FF2B5EF4-FFF2-40B4-BE49-F238E27FC236}">
                      <a16:creationId xmlns:a16="http://schemas.microsoft.com/office/drawing/2014/main" xmlns="" id="{904CC45F-B1FD-3E0D-AFF4-0B3FC46624F4}"/>
                    </a:ext>
                  </a:extLst>
                </p:cNvPr>
                <p:cNvGrpSpPr/>
                <p:nvPr/>
              </p:nvGrpSpPr>
              <p:grpSpPr>
                <a:xfrm>
                  <a:off x="2972056" y="4461339"/>
                  <a:ext cx="423081" cy="390444"/>
                  <a:chOff x="2972056" y="4461339"/>
                  <a:chExt cx="423081" cy="390444"/>
                </a:xfrm>
              </p:grpSpPr>
              <p:sp>
                <p:nvSpPr>
                  <p:cNvPr id="1345" name="Google Shape;1345;p43">
                    <a:extLst>
                      <a:ext uri="{FF2B5EF4-FFF2-40B4-BE49-F238E27FC236}">
                        <a16:creationId xmlns:a16="http://schemas.microsoft.com/office/drawing/2014/main" xmlns="" id="{043EB1AB-84F2-9936-5C22-E2663419825C}"/>
                      </a:ext>
                    </a:extLst>
                  </p:cNvPr>
                  <p:cNvSpPr/>
                  <p:nvPr/>
                </p:nvSpPr>
                <p:spPr>
                  <a:xfrm>
                    <a:off x="2972056" y="4490484"/>
                    <a:ext cx="423081" cy="361299"/>
                  </a:xfrm>
                  <a:custGeom>
                    <a:avLst/>
                    <a:gdLst/>
                    <a:ahLst/>
                    <a:cxnLst/>
                    <a:rect l="l" t="t" r="r" b="b"/>
                    <a:pathLst>
                      <a:path w="15997" h="13661" extrusionOk="0">
                        <a:moveTo>
                          <a:pt x="7999" y="1"/>
                        </a:moveTo>
                        <a:cubicBezTo>
                          <a:pt x="7611" y="1"/>
                          <a:pt x="7222" y="193"/>
                          <a:pt x="7000" y="577"/>
                        </a:cubicBezTo>
                        <a:lnTo>
                          <a:pt x="3723" y="6254"/>
                        </a:lnTo>
                        <a:lnTo>
                          <a:pt x="445" y="11930"/>
                        </a:lnTo>
                        <a:cubicBezTo>
                          <a:pt x="1" y="12699"/>
                          <a:pt x="556" y="13661"/>
                          <a:pt x="1444" y="13661"/>
                        </a:cubicBezTo>
                        <a:lnTo>
                          <a:pt x="14554" y="13661"/>
                        </a:lnTo>
                        <a:cubicBezTo>
                          <a:pt x="15442" y="13661"/>
                          <a:pt x="15997" y="12699"/>
                          <a:pt x="15553" y="11930"/>
                        </a:cubicBezTo>
                        <a:lnTo>
                          <a:pt x="12275" y="6254"/>
                        </a:lnTo>
                        <a:lnTo>
                          <a:pt x="8998" y="577"/>
                        </a:lnTo>
                        <a:cubicBezTo>
                          <a:pt x="8776" y="193"/>
                          <a:pt x="8388" y="1"/>
                          <a:pt x="799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6" name="Google Shape;1346;p43">
                    <a:extLst>
                      <a:ext uri="{FF2B5EF4-FFF2-40B4-BE49-F238E27FC236}">
                        <a16:creationId xmlns:a16="http://schemas.microsoft.com/office/drawing/2014/main" xmlns="" id="{0A428E85-7A9E-D2E9-DBF0-9EF6C0769E06}"/>
                      </a:ext>
                    </a:extLst>
                  </p:cNvPr>
                  <p:cNvSpPr/>
                  <p:nvPr/>
                </p:nvSpPr>
                <p:spPr>
                  <a:xfrm>
                    <a:off x="3111884" y="4472473"/>
                    <a:ext cx="144853" cy="136178"/>
                  </a:xfrm>
                  <a:custGeom>
                    <a:avLst/>
                    <a:gdLst/>
                    <a:ahLst/>
                    <a:cxnLst/>
                    <a:rect l="l" t="t" r="r" b="b"/>
                    <a:pathLst>
                      <a:path w="5477" h="5149" extrusionOk="0">
                        <a:moveTo>
                          <a:pt x="0" y="1"/>
                        </a:moveTo>
                        <a:lnTo>
                          <a:pt x="0" y="5149"/>
                        </a:lnTo>
                        <a:lnTo>
                          <a:pt x="5476" y="5149"/>
                        </a:lnTo>
                        <a:lnTo>
                          <a:pt x="5476"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7" name="Google Shape;1347;p43">
                    <a:extLst>
                      <a:ext uri="{FF2B5EF4-FFF2-40B4-BE49-F238E27FC236}">
                        <a16:creationId xmlns:a16="http://schemas.microsoft.com/office/drawing/2014/main" xmlns="" id="{8F45C587-5090-E117-6153-22A5F6183644}"/>
                      </a:ext>
                    </a:extLst>
                  </p:cNvPr>
                  <p:cNvSpPr/>
                  <p:nvPr/>
                </p:nvSpPr>
                <p:spPr>
                  <a:xfrm>
                    <a:off x="3095328" y="4461339"/>
                    <a:ext cx="178759" cy="31102"/>
                  </a:xfrm>
                  <a:custGeom>
                    <a:avLst/>
                    <a:gdLst/>
                    <a:ahLst/>
                    <a:cxnLst/>
                    <a:rect l="l" t="t" r="r" b="b"/>
                    <a:pathLst>
                      <a:path w="6759" h="1176" extrusionOk="0">
                        <a:moveTo>
                          <a:pt x="588" y="0"/>
                        </a:moveTo>
                        <a:cubicBezTo>
                          <a:pt x="263" y="0"/>
                          <a:pt x="1" y="263"/>
                          <a:pt x="1" y="588"/>
                        </a:cubicBezTo>
                        <a:cubicBezTo>
                          <a:pt x="1" y="912"/>
                          <a:pt x="263" y="1176"/>
                          <a:pt x="588" y="1176"/>
                        </a:cubicBezTo>
                        <a:lnTo>
                          <a:pt x="6170" y="1176"/>
                        </a:lnTo>
                        <a:cubicBezTo>
                          <a:pt x="6495" y="1176"/>
                          <a:pt x="6758" y="912"/>
                          <a:pt x="6758" y="588"/>
                        </a:cubicBezTo>
                        <a:cubicBezTo>
                          <a:pt x="6758" y="263"/>
                          <a:pt x="6495" y="0"/>
                          <a:pt x="617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8" name="Google Shape;1348;p43">
                    <a:extLst>
                      <a:ext uri="{FF2B5EF4-FFF2-40B4-BE49-F238E27FC236}">
                        <a16:creationId xmlns:a16="http://schemas.microsoft.com/office/drawing/2014/main" xmlns="" id="{B6A356D4-4F36-F1CF-60D7-AD1601D062C6}"/>
                      </a:ext>
                    </a:extLst>
                  </p:cNvPr>
                  <p:cNvSpPr/>
                  <p:nvPr/>
                </p:nvSpPr>
                <p:spPr>
                  <a:xfrm>
                    <a:off x="3105749" y="4516085"/>
                    <a:ext cx="157865" cy="27479"/>
                  </a:xfrm>
                  <a:custGeom>
                    <a:avLst/>
                    <a:gdLst/>
                    <a:ahLst/>
                    <a:cxnLst/>
                    <a:rect l="l" t="t" r="r" b="b"/>
                    <a:pathLst>
                      <a:path w="5969" h="1039" extrusionOk="0">
                        <a:moveTo>
                          <a:pt x="520" y="0"/>
                        </a:moveTo>
                        <a:cubicBezTo>
                          <a:pt x="233" y="0"/>
                          <a:pt x="1" y="233"/>
                          <a:pt x="1" y="519"/>
                        </a:cubicBezTo>
                        <a:cubicBezTo>
                          <a:pt x="1" y="807"/>
                          <a:pt x="233" y="1039"/>
                          <a:pt x="520" y="1039"/>
                        </a:cubicBezTo>
                        <a:lnTo>
                          <a:pt x="5450" y="1039"/>
                        </a:lnTo>
                        <a:cubicBezTo>
                          <a:pt x="5736" y="1039"/>
                          <a:pt x="5969" y="807"/>
                          <a:pt x="5969" y="519"/>
                        </a:cubicBezTo>
                        <a:cubicBezTo>
                          <a:pt x="5969" y="233"/>
                          <a:pt x="5736" y="0"/>
                          <a:pt x="545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9" name="Google Shape;1349;p43">
                    <a:extLst>
                      <a:ext uri="{FF2B5EF4-FFF2-40B4-BE49-F238E27FC236}">
                        <a16:creationId xmlns:a16="http://schemas.microsoft.com/office/drawing/2014/main" xmlns="" id="{05860C2A-C43F-9A8E-69BA-059AB079573E}"/>
                      </a:ext>
                    </a:extLst>
                  </p:cNvPr>
                  <p:cNvSpPr/>
                  <p:nvPr/>
                </p:nvSpPr>
                <p:spPr>
                  <a:xfrm>
                    <a:off x="3071182" y="4585695"/>
                    <a:ext cx="222794" cy="266088"/>
                  </a:xfrm>
                  <a:custGeom>
                    <a:avLst/>
                    <a:gdLst/>
                    <a:ahLst/>
                    <a:cxnLst/>
                    <a:rect l="l" t="t" r="r" b="b"/>
                    <a:pathLst>
                      <a:path w="8424" h="10061" extrusionOk="0">
                        <a:moveTo>
                          <a:pt x="2768" y="1"/>
                        </a:moveTo>
                        <a:lnTo>
                          <a:pt x="1959" y="2654"/>
                        </a:lnTo>
                        <a:lnTo>
                          <a:pt x="235" y="8329"/>
                        </a:lnTo>
                        <a:cubicBezTo>
                          <a:pt x="0" y="9099"/>
                          <a:pt x="292" y="10061"/>
                          <a:pt x="759" y="10061"/>
                        </a:cubicBezTo>
                        <a:lnTo>
                          <a:pt x="7664" y="10061"/>
                        </a:lnTo>
                        <a:cubicBezTo>
                          <a:pt x="8131" y="10061"/>
                          <a:pt x="8423" y="9099"/>
                          <a:pt x="8189" y="8329"/>
                        </a:cubicBezTo>
                        <a:lnTo>
                          <a:pt x="6464" y="2654"/>
                        </a:lnTo>
                        <a:lnTo>
                          <a:pt x="565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1350" name="Google Shape;1350;p43">
                <a:extLst>
                  <a:ext uri="{FF2B5EF4-FFF2-40B4-BE49-F238E27FC236}">
                    <a16:creationId xmlns:a16="http://schemas.microsoft.com/office/drawing/2014/main" xmlns="" id="{B69E41AE-CA6A-D1CD-D4F8-F285FEBBCAFF}"/>
                  </a:ext>
                </a:extLst>
              </p:cNvPr>
              <p:cNvGrpSpPr/>
              <p:nvPr/>
            </p:nvGrpSpPr>
            <p:grpSpPr>
              <a:xfrm>
                <a:off x="6296953" y="485375"/>
                <a:ext cx="1662328" cy="2509186"/>
                <a:chOff x="5750678" y="780999"/>
                <a:chExt cx="1619098" cy="2443933"/>
              </a:xfrm>
            </p:grpSpPr>
            <p:sp>
              <p:nvSpPr>
                <p:cNvPr id="1351" name="Google Shape;1351;p43">
                  <a:extLst>
                    <a:ext uri="{FF2B5EF4-FFF2-40B4-BE49-F238E27FC236}">
                      <a16:creationId xmlns:a16="http://schemas.microsoft.com/office/drawing/2014/main" xmlns="" id="{7E753311-2A4D-1676-993C-DF0044530E4A}"/>
                    </a:ext>
                  </a:extLst>
                </p:cNvPr>
                <p:cNvSpPr/>
                <p:nvPr/>
              </p:nvSpPr>
              <p:spPr>
                <a:xfrm>
                  <a:off x="6358874" y="2893998"/>
                  <a:ext cx="340597" cy="330934"/>
                </a:xfrm>
                <a:custGeom>
                  <a:avLst/>
                  <a:gdLst/>
                  <a:ahLst/>
                  <a:cxnLst/>
                  <a:rect l="l" t="t" r="r" b="b"/>
                  <a:pathLst>
                    <a:path w="5561" h="5403" extrusionOk="0">
                      <a:moveTo>
                        <a:pt x="4204" y="0"/>
                      </a:moveTo>
                      <a:lnTo>
                        <a:pt x="2701" y="468"/>
                      </a:lnTo>
                      <a:lnTo>
                        <a:pt x="1819" y="2372"/>
                      </a:lnTo>
                      <a:lnTo>
                        <a:pt x="1356" y="888"/>
                      </a:lnTo>
                      <a:lnTo>
                        <a:pt x="0" y="1311"/>
                      </a:lnTo>
                      <a:lnTo>
                        <a:pt x="1276" y="5403"/>
                      </a:lnTo>
                      <a:lnTo>
                        <a:pt x="2633" y="4981"/>
                      </a:lnTo>
                      <a:lnTo>
                        <a:pt x="2317" y="3969"/>
                      </a:lnTo>
                      <a:lnTo>
                        <a:pt x="2520" y="3527"/>
                      </a:lnTo>
                      <a:lnTo>
                        <a:pt x="3965" y="4565"/>
                      </a:lnTo>
                      <a:lnTo>
                        <a:pt x="5561" y="4068"/>
                      </a:lnTo>
                      <a:lnTo>
                        <a:pt x="3128" y="2311"/>
                      </a:lnTo>
                      <a:lnTo>
                        <a:pt x="420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2" name="Google Shape;1352;p43">
                  <a:extLst>
                    <a:ext uri="{FF2B5EF4-FFF2-40B4-BE49-F238E27FC236}">
                      <a16:creationId xmlns:a16="http://schemas.microsoft.com/office/drawing/2014/main" xmlns="" id="{16657C65-3D0D-C8C5-58D3-246438ADC764}"/>
                    </a:ext>
                  </a:extLst>
                </p:cNvPr>
                <p:cNvSpPr/>
                <p:nvPr/>
              </p:nvSpPr>
              <p:spPr>
                <a:xfrm>
                  <a:off x="6264797" y="2132367"/>
                  <a:ext cx="210936" cy="198205"/>
                </a:xfrm>
                <a:custGeom>
                  <a:avLst/>
                  <a:gdLst/>
                  <a:ahLst/>
                  <a:cxnLst/>
                  <a:rect l="l" t="t" r="r" b="b"/>
                  <a:pathLst>
                    <a:path w="3444" h="3236" extrusionOk="0">
                      <a:moveTo>
                        <a:pt x="1643" y="763"/>
                      </a:moveTo>
                      <a:cubicBezTo>
                        <a:pt x="1714" y="763"/>
                        <a:pt x="1766" y="798"/>
                        <a:pt x="1800" y="863"/>
                      </a:cubicBezTo>
                      <a:cubicBezTo>
                        <a:pt x="1859" y="978"/>
                        <a:pt x="1810" y="1081"/>
                        <a:pt x="1631" y="1175"/>
                      </a:cubicBezTo>
                      <a:lnTo>
                        <a:pt x="1259" y="1369"/>
                      </a:lnTo>
                      <a:lnTo>
                        <a:pt x="1076" y="1018"/>
                      </a:lnTo>
                      <a:lnTo>
                        <a:pt x="1447" y="824"/>
                      </a:lnTo>
                      <a:cubicBezTo>
                        <a:pt x="1525" y="783"/>
                        <a:pt x="1590" y="763"/>
                        <a:pt x="1643" y="763"/>
                      </a:cubicBezTo>
                      <a:close/>
                      <a:moveTo>
                        <a:pt x="2209" y="1588"/>
                      </a:moveTo>
                      <a:cubicBezTo>
                        <a:pt x="2283" y="1588"/>
                        <a:pt x="2339" y="1623"/>
                        <a:pt x="2376" y="1694"/>
                      </a:cubicBezTo>
                      <a:cubicBezTo>
                        <a:pt x="2439" y="1816"/>
                        <a:pt x="2385" y="1926"/>
                        <a:pt x="2210" y="2017"/>
                      </a:cubicBezTo>
                      <a:lnTo>
                        <a:pt x="1730" y="2268"/>
                      </a:lnTo>
                      <a:lnTo>
                        <a:pt x="1535" y="1896"/>
                      </a:lnTo>
                      <a:lnTo>
                        <a:pt x="2015" y="1645"/>
                      </a:lnTo>
                      <a:cubicBezTo>
                        <a:pt x="2089" y="1607"/>
                        <a:pt x="2154" y="1588"/>
                        <a:pt x="2209" y="1588"/>
                      </a:cubicBezTo>
                      <a:close/>
                      <a:moveTo>
                        <a:pt x="1975" y="0"/>
                      </a:moveTo>
                      <a:cubicBezTo>
                        <a:pt x="1778" y="0"/>
                        <a:pt x="1540" y="65"/>
                        <a:pt x="1264" y="209"/>
                      </a:cubicBezTo>
                      <a:lnTo>
                        <a:pt x="1" y="870"/>
                      </a:lnTo>
                      <a:lnTo>
                        <a:pt x="1238" y="3236"/>
                      </a:lnTo>
                      <a:lnTo>
                        <a:pt x="2569" y="2540"/>
                      </a:lnTo>
                      <a:cubicBezTo>
                        <a:pt x="3220" y="2198"/>
                        <a:pt x="3443" y="1776"/>
                        <a:pt x="3228" y="1364"/>
                      </a:cubicBezTo>
                      <a:cubicBezTo>
                        <a:pt x="3101" y="1122"/>
                        <a:pt x="2883" y="1001"/>
                        <a:pt x="2612" y="1001"/>
                      </a:cubicBezTo>
                      <a:cubicBezTo>
                        <a:pt x="2570" y="1001"/>
                        <a:pt x="2527" y="1004"/>
                        <a:pt x="2483" y="1009"/>
                      </a:cubicBezTo>
                      <a:cubicBezTo>
                        <a:pt x="2642" y="788"/>
                        <a:pt x="2658" y="548"/>
                        <a:pt x="2544" y="328"/>
                      </a:cubicBezTo>
                      <a:cubicBezTo>
                        <a:pt x="2436" y="121"/>
                        <a:pt x="2243" y="0"/>
                        <a:pt x="19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3" name="Google Shape;1353;p43">
                  <a:extLst>
                    <a:ext uri="{FF2B5EF4-FFF2-40B4-BE49-F238E27FC236}">
                      <a16:creationId xmlns:a16="http://schemas.microsoft.com/office/drawing/2014/main" xmlns="" id="{4AC12303-8B54-B99D-6E88-C1A500B12C74}"/>
                    </a:ext>
                  </a:extLst>
                </p:cNvPr>
                <p:cNvSpPr/>
                <p:nvPr/>
              </p:nvSpPr>
              <p:spPr>
                <a:xfrm>
                  <a:off x="5768869" y="2399243"/>
                  <a:ext cx="268877" cy="284200"/>
                </a:xfrm>
                <a:custGeom>
                  <a:avLst/>
                  <a:gdLst/>
                  <a:ahLst/>
                  <a:cxnLst/>
                  <a:rect l="l" t="t" r="r" b="b"/>
                  <a:pathLst>
                    <a:path w="4390" h="4640" extrusionOk="0">
                      <a:moveTo>
                        <a:pt x="3052" y="1419"/>
                      </a:moveTo>
                      <a:lnTo>
                        <a:pt x="3080" y="2461"/>
                      </a:lnTo>
                      <a:lnTo>
                        <a:pt x="2373" y="2208"/>
                      </a:lnTo>
                      <a:lnTo>
                        <a:pt x="3052" y="1419"/>
                      </a:lnTo>
                      <a:close/>
                      <a:moveTo>
                        <a:pt x="2889" y="1"/>
                      </a:moveTo>
                      <a:lnTo>
                        <a:pt x="1" y="3075"/>
                      </a:lnTo>
                      <a:lnTo>
                        <a:pt x="1249" y="3520"/>
                      </a:lnTo>
                      <a:lnTo>
                        <a:pt x="1719" y="2972"/>
                      </a:lnTo>
                      <a:lnTo>
                        <a:pt x="3103" y="3466"/>
                      </a:lnTo>
                      <a:lnTo>
                        <a:pt x="3121" y="4187"/>
                      </a:lnTo>
                      <a:lnTo>
                        <a:pt x="4390" y="4639"/>
                      </a:lnTo>
                      <a:lnTo>
                        <a:pt x="4096" y="431"/>
                      </a:lnTo>
                      <a:lnTo>
                        <a:pt x="288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4" name="Google Shape;1354;p43">
                  <a:extLst>
                    <a:ext uri="{FF2B5EF4-FFF2-40B4-BE49-F238E27FC236}">
                      <a16:creationId xmlns:a16="http://schemas.microsoft.com/office/drawing/2014/main" xmlns="" id="{93FB53DB-2C61-9817-2632-A8F08FD9701B}"/>
                    </a:ext>
                  </a:extLst>
                </p:cNvPr>
                <p:cNvSpPr/>
                <p:nvPr/>
              </p:nvSpPr>
              <p:spPr>
                <a:xfrm>
                  <a:off x="6926279" y="780999"/>
                  <a:ext cx="235068" cy="239181"/>
                </a:xfrm>
                <a:custGeom>
                  <a:avLst/>
                  <a:gdLst/>
                  <a:ahLst/>
                  <a:cxnLst/>
                  <a:rect l="l" t="t" r="r" b="b"/>
                  <a:pathLst>
                    <a:path w="3838" h="3905" extrusionOk="0">
                      <a:moveTo>
                        <a:pt x="1335" y="934"/>
                      </a:moveTo>
                      <a:lnTo>
                        <a:pt x="1942" y="944"/>
                      </a:lnTo>
                      <a:cubicBezTo>
                        <a:pt x="2235" y="950"/>
                        <a:pt x="2365" y="1052"/>
                        <a:pt x="2362" y="1240"/>
                      </a:cubicBezTo>
                      <a:cubicBezTo>
                        <a:pt x="2358" y="1422"/>
                        <a:pt x="2231" y="1519"/>
                        <a:pt x="1953" y="1519"/>
                      </a:cubicBezTo>
                      <a:cubicBezTo>
                        <a:pt x="1946" y="1519"/>
                        <a:pt x="1939" y="1519"/>
                        <a:pt x="1932" y="1519"/>
                      </a:cubicBezTo>
                      <a:lnTo>
                        <a:pt x="1325" y="1508"/>
                      </a:lnTo>
                      <a:lnTo>
                        <a:pt x="1335" y="934"/>
                      </a:lnTo>
                      <a:close/>
                      <a:moveTo>
                        <a:pt x="1309" y="2370"/>
                      </a:moveTo>
                      <a:lnTo>
                        <a:pt x="2092" y="2383"/>
                      </a:lnTo>
                      <a:cubicBezTo>
                        <a:pt x="2380" y="2388"/>
                        <a:pt x="2522" y="2496"/>
                        <a:pt x="2518" y="2695"/>
                      </a:cubicBezTo>
                      <a:cubicBezTo>
                        <a:pt x="2515" y="2890"/>
                        <a:pt x="2375" y="2991"/>
                        <a:pt x="2099" y="2991"/>
                      </a:cubicBezTo>
                      <a:cubicBezTo>
                        <a:pt x="2093" y="2991"/>
                        <a:pt x="2088" y="2991"/>
                        <a:pt x="2082" y="2991"/>
                      </a:cubicBezTo>
                      <a:lnTo>
                        <a:pt x="1298" y="2977"/>
                      </a:lnTo>
                      <a:lnTo>
                        <a:pt x="1309" y="2370"/>
                      </a:lnTo>
                      <a:close/>
                      <a:moveTo>
                        <a:pt x="70" y="0"/>
                      </a:moveTo>
                      <a:lnTo>
                        <a:pt x="1" y="3864"/>
                      </a:lnTo>
                      <a:lnTo>
                        <a:pt x="2176" y="3903"/>
                      </a:lnTo>
                      <a:cubicBezTo>
                        <a:pt x="2203" y="3904"/>
                        <a:pt x="2229" y="3904"/>
                        <a:pt x="2254" y="3904"/>
                      </a:cubicBezTo>
                      <a:cubicBezTo>
                        <a:pt x="3270" y="3904"/>
                        <a:pt x="3817" y="3525"/>
                        <a:pt x="3829" y="2868"/>
                      </a:cubicBezTo>
                      <a:cubicBezTo>
                        <a:pt x="3838" y="2409"/>
                        <a:pt x="3578" y="2073"/>
                        <a:pt x="3129" y="1900"/>
                      </a:cubicBezTo>
                      <a:cubicBezTo>
                        <a:pt x="3486" y="1730"/>
                        <a:pt x="3673" y="1434"/>
                        <a:pt x="3680" y="1075"/>
                      </a:cubicBezTo>
                      <a:cubicBezTo>
                        <a:pt x="3690" y="491"/>
                        <a:pt x="3202" y="56"/>
                        <a:pt x="2135" y="37"/>
                      </a:cubicBezTo>
                      <a:lnTo>
                        <a:pt x="70"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5" name="Google Shape;1355;p43">
                  <a:extLst>
                    <a:ext uri="{FF2B5EF4-FFF2-40B4-BE49-F238E27FC236}">
                      <a16:creationId xmlns:a16="http://schemas.microsoft.com/office/drawing/2014/main" xmlns="" id="{3896A936-B638-8881-C5AE-CDEF50F1590F}"/>
                    </a:ext>
                  </a:extLst>
                </p:cNvPr>
                <p:cNvSpPr/>
                <p:nvPr/>
              </p:nvSpPr>
              <p:spPr>
                <a:xfrm>
                  <a:off x="6891367" y="1801821"/>
                  <a:ext cx="187724" cy="168989"/>
                </a:xfrm>
                <a:custGeom>
                  <a:avLst/>
                  <a:gdLst/>
                  <a:ahLst/>
                  <a:cxnLst/>
                  <a:rect l="l" t="t" r="r" b="b"/>
                  <a:pathLst>
                    <a:path w="3065" h="2759" extrusionOk="0">
                      <a:moveTo>
                        <a:pt x="1423" y="676"/>
                      </a:moveTo>
                      <a:cubicBezTo>
                        <a:pt x="1519" y="676"/>
                        <a:pt x="1594" y="728"/>
                        <a:pt x="1644" y="824"/>
                      </a:cubicBezTo>
                      <a:cubicBezTo>
                        <a:pt x="1722" y="975"/>
                        <a:pt x="1679" y="1114"/>
                        <a:pt x="1487" y="1215"/>
                      </a:cubicBezTo>
                      <a:lnTo>
                        <a:pt x="1233" y="1348"/>
                      </a:lnTo>
                      <a:lnTo>
                        <a:pt x="979" y="863"/>
                      </a:lnTo>
                      <a:lnTo>
                        <a:pt x="1234" y="730"/>
                      </a:lnTo>
                      <a:cubicBezTo>
                        <a:pt x="1304" y="694"/>
                        <a:pt x="1367" y="676"/>
                        <a:pt x="1423" y="676"/>
                      </a:cubicBezTo>
                      <a:close/>
                      <a:moveTo>
                        <a:pt x="1609" y="1"/>
                      </a:moveTo>
                      <a:cubicBezTo>
                        <a:pt x="1420" y="1"/>
                        <a:pt x="1212" y="56"/>
                        <a:pt x="996" y="169"/>
                      </a:cubicBezTo>
                      <a:lnTo>
                        <a:pt x="0" y="690"/>
                      </a:lnTo>
                      <a:lnTo>
                        <a:pt x="1082" y="2759"/>
                      </a:lnTo>
                      <a:lnTo>
                        <a:pt x="1779" y="2394"/>
                      </a:lnTo>
                      <a:lnTo>
                        <a:pt x="1508" y="1874"/>
                      </a:lnTo>
                      <a:lnTo>
                        <a:pt x="1696" y="1775"/>
                      </a:lnTo>
                      <a:lnTo>
                        <a:pt x="2321" y="2111"/>
                      </a:lnTo>
                      <a:lnTo>
                        <a:pt x="3065" y="1721"/>
                      </a:lnTo>
                      <a:lnTo>
                        <a:pt x="2297" y="1310"/>
                      </a:lnTo>
                      <a:cubicBezTo>
                        <a:pt x="2479" y="1053"/>
                        <a:pt x="2504" y="754"/>
                        <a:pt x="2347" y="456"/>
                      </a:cubicBezTo>
                      <a:cubicBezTo>
                        <a:pt x="2190" y="156"/>
                        <a:pt x="1926" y="1"/>
                        <a:pt x="160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6" name="Google Shape;1356;p43">
                  <a:extLst>
                    <a:ext uri="{FF2B5EF4-FFF2-40B4-BE49-F238E27FC236}">
                      <a16:creationId xmlns:a16="http://schemas.microsoft.com/office/drawing/2014/main" xmlns="" id="{ACD09EBD-F8BD-AFAF-C3D6-E47DC0DA6CF3}"/>
                    </a:ext>
                  </a:extLst>
                </p:cNvPr>
                <p:cNvSpPr/>
                <p:nvPr/>
              </p:nvSpPr>
              <p:spPr>
                <a:xfrm>
                  <a:off x="6352137" y="1707222"/>
                  <a:ext cx="210201" cy="191100"/>
                </a:xfrm>
                <a:custGeom>
                  <a:avLst/>
                  <a:gdLst/>
                  <a:ahLst/>
                  <a:cxnLst/>
                  <a:rect l="l" t="t" r="r" b="b"/>
                  <a:pathLst>
                    <a:path w="3432" h="3120" extrusionOk="0">
                      <a:moveTo>
                        <a:pt x="1969" y="0"/>
                      </a:moveTo>
                      <a:cubicBezTo>
                        <a:pt x="1703" y="0"/>
                        <a:pt x="1424" y="73"/>
                        <a:pt x="1142" y="221"/>
                      </a:cubicBezTo>
                      <a:cubicBezTo>
                        <a:pt x="317" y="652"/>
                        <a:pt x="0" y="1523"/>
                        <a:pt x="413" y="2312"/>
                      </a:cubicBezTo>
                      <a:cubicBezTo>
                        <a:pt x="689" y="2839"/>
                        <a:pt x="1180" y="3120"/>
                        <a:pt x="1722" y="3120"/>
                      </a:cubicBezTo>
                      <a:cubicBezTo>
                        <a:pt x="1991" y="3120"/>
                        <a:pt x="2273" y="3050"/>
                        <a:pt x="2548" y="2907"/>
                      </a:cubicBezTo>
                      <a:cubicBezTo>
                        <a:pt x="3051" y="2644"/>
                        <a:pt x="3351" y="2253"/>
                        <a:pt x="3432" y="1791"/>
                      </a:cubicBezTo>
                      <a:lnTo>
                        <a:pt x="2629" y="1588"/>
                      </a:lnTo>
                      <a:cubicBezTo>
                        <a:pt x="2579" y="1858"/>
                        <a:pt x="2456" y="2062"/>
                        <a:pt x="2225" y="2183"/>
                      </a:cubicBezTo>
                      <a:cubicBezTo>
                        <a:pt x="2114" y="2241"/>
                        <a:pt x="2001" y="2270"/>
                        <a:pt x="1893" y="2270"/>
                      </a:cubicBezTo>
                      <a:cubicBezTo>
                        <a:pt x="1651" y="2270"/>
                        <a:pt x="1429" y="2127"/>
                        <a:pt x="1287" y="1856"/>
                      </a:cubicBezTo>
                      <a:cubicBezTo>
                        <a:pt x="1082" y="1463"/>
                        <a:pt x="1194" y="1086"/>
                        <a:pt x="1553" y="898"/>
                      </a:cubicBezTo>
                      <a:cubicBezTo>
                        <a:pt x="1662" y="841"/>
                        <a:pt x="1774" y="814"/>
                        <a:pt x="1887" y="814"/>
                      </a:cubicBezTo>
                      <a:cubicBezTo>
                        <a:pt x="2012" y="814"/>
                        <a:pt x="2140" y="847"/>
                        <a:pt x="2272" y="906"/>
                      </a:cubicBezTo>
                      <a:lnTo>
                        <a:pt x="2563" y="132"/>
                      </a:lnTo>
                      <a:cubicBezTo>
                        <a:pt x="2377" y="45"/>
                        <a:pt x="2177" y="0"/>
                        <a:pt x="19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7" name="Google Shape;1357;p43">
                  <a:extLst>
                    <a:ext uri="{FF2B5EF4-FFF2-40B4-BE49-F238E27FC236}">
                      <a16:creationId xmlns:a16="http://schemas.microsoft.com/office/drawing/2014/main" xmlns="" id="{B95C2335-D095-D495-B26D-C1062462A1B3}"/>
                    </a:ext>
                  </a:extLst>
                </p:cNvPr>
                <p:cNvSpPr/>
                <p:nvPr/>
              </p:nvSpPr>
              <p:spPr>
                <a:xfrm>
                  <a:off x="6218922" y="1064950"/>
                  <a:ext cx="166287" cy="176584"/>
                </a:xfrm>
                <a:custGeom>
                  <a:avLst/>
                  <a:gdLst/>
                  <a:ahLst/>
                  <a:cxnLst/>
                  <a:rect l="l" t="t" r="r" b="b"/>
                  <a:pathLst>
                    <a:path w="2715" h="2883" extrusionOk="0">
                      <a:moveTo>
                        <a:pt x="1487" y="705"/>
                      </a:moveTo>
                      <a:cubicBezTo>
                        <a:pt x="1588" y="705"/>
                        <a:pt x="1666" y="760"/>
                        <a:pt x="1718" y="860"/>
                      </a:cubicBezTo>
                      <a:cubicBezTo>
                        <a:pt x="1801" y="1018"/>
                        <a:pt x="1755" y="1164"/>
                        <a:pt x="1554" y="1269"/>
                      </a:cubicBezTo>
                      <a:lnTo>
                        <a:pt x="1288" y="1408"/>
                      </a:lnTo>
                      <a:lnTo>
                        <a:pt x="1024" y="900"/>
                      </a:lnTo>
                      <a:lnTo>
                        <a:pt x="1289" y="762"/>
                      </a:lnTo>
                      <a:cubicBezTo>
                        <a:pt x="1363" y="724"/>
                        <a:pt x="1429" y="705"/>
                        <a:pt x="1487" y="705"/>
                      </a:cubicBezTo>
                      <a:close/>
                      <a:moveTo>
                        <a:pt x="1682" y="0"/>
                      </a:moveTo>
                      <a:cubicBezTo>
                        <a:pt x="1484" y="0"/>
                        <a:pt x="1267" y="58"/>
                        <a:pt x="1041" y="175"/>
                      </a:cubicBezTo>
                      <a:lnTo>
                        <a:pt x="1" y="720"/>
                      </a:lnTo>
                      <a:lnTo>
                        <a:pt x="1132" y="2882"/>
                      </a:lnTo>
                      <a:lnTo>
                        <a:pt x="1860" y="2501"/>
                      </a:lnTo>
                      <a:lnTo>
                        <a:pt x="1583" y="1970"/>
                      </a:lnTo>
                      <a:lnTo>
                        <a:pt x="1894" y="1806"/>
                      </a:lnTo>
                      <a:cubicBezTo>
                        <a:pt x="2497" y="1492"/>
                        <a:pt x="2715" y="976"/>
                        <a:pt x="2453" y="476"/>
                      </a:cubicBezTo>
                      <a:cubicBezTo>
                        <a:pt x="2290" y="162"/>
                        <a:pt x="2014" y="0"/>
                        <a:pt x="16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8" name="Google Shape;1358;p43">
                  <a:extLst>
                    <a:ext uri="{FF2B5EF4-FFF2-40B4-BE49-F238E27FC236}">
                      <a16:creationId xmlns:a16="http://schemas.microsoft.com/office/drawing/2014/main" xmlns="" id="{701E804B-167C-77FE-E564-5E3E84A52361}"/>
                    </a:ext>
                  </a:extLst>
                </p:cNvPr>
                <p:cNvSpPr/>
                <p:nvPr/>
              </p:nvSpPr>
              <p:spPr>
                <a:xfrm>
                  <a:off x="7253100" y="1475149"/>
                  <a:ext cx="116676" cy="119989"/>
                </a:xfrm>
                <a:custGeom>
                  <a:avLst/>
                  <a:gdLst/>
                  <a:ahLst/>
                  <a:cxnLst/>
                  <a:rect l="l" t="t" r="r" b="b"/>
                  <a:pathLst>
                    <a:path w="1905" h="1959" extrusionOk="0">
                      <a:moveTo>
                        <a:pt x="1177" y="1"/>
                      </a:moveTo>
                      <a:lnTo>
                        <a:pt x="1" y="615"/>
                      </a:lnTo>
                      <a:lnTo>
                        <a:pt x="183" y="964"/>
                      </a:lnTo>
                      <a:lnTo>
                        <a:pt x="775" y="655"/>
                      </a:lnTo>
                      <a:lnTo>
                        <a:pt x="775" y="655"/>
                      </a:lnTo>
                      <a:lnTo>
                        <a:pt x="535" y="1683"/>
                      </a:lnTo>
                      <a:lnTo>
                        <a:pt x="680" y="1959"/>
                      </a:lnTo>
                      <a:lnTo>
                        <a:pt x="1905" y="1317"/>
                      </a:lnTo>
                      <a:lnTo>
                        <a:pt x="1723" y="969"/>
                      </a:lnTo>
                      <a:lnTo>
                        <a:pt x="1083" y="1304"/>
                      </a:lnTo>
                      <a:lnTo>
                        <a:pt x="1322" y="277"/>
                      </a:lnTo>
                      <a:lnTo>
                        <a:pt x="117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9" name="Google Shape;1359;p43">
                  <a:extLst>
                    <a:ext uri="{FF2B5EF4-FFF2-40B4-BE49-F238E27FC236}">
                      <a16:creationId xmlns:a16="http://schemas.microsoft.com/office/drawing/2014/main" xmlns="" id="{CFAE46E1-242B-16EB-6307-400C91C98008}"/>
                    </a:ext>
                  </a:extLst>
                </p:cNvPr>
                <p:cNvSpPr/>
                <p:nvPr/>
              </p:nvSpPr>
              <p:spPr>
                <a:xfrm>
                  <a:off x="5750678" y="1715628"/>
                  <a:ext cx="156242" cy="146142"/>
                </a:xfrm>
                <a:custGeom>
                  <a:avLst/>
                  <a:gdLst/>
                  <a:ahLst/>
                  <a:cxnLst/>
                  <a:rect l="l" t="t" r="r" b="b"/>
                  <a:pathLst>
                    <a:path w="2551" h="2386" extrusionOk="0">
                      <a:moveTo>
                        <a:pt x="1181" y="616"/>
                      </a:moveTo>
                      <a:cubicBezTo>
                        <a:pt x="1491" y="616"/>
                        <a:pt x="1709" y="801"/>
                        <a:pt x="1724" y="1145"/>
                      </a:cubicBezTo>
                      <a:cubicBezTo>
                        <a:pt x="1741" y="1500"/>
                        <a:pt x="1523" y="1707"/>
                        <a:pt x="1193" y="1723"/>
                      </a:cubicBezTo>
                      <a:lnTo>
                        <a:pt x="863" y="1737"/>
                      </a:lnTo>
                      <a:lnTo>
                        <a:pt x="813" y="631"/>
                      </a:lnTo>
                      <a:lnTo>
                        <a:pt x="1143" y="616"/>
                      </a:lnTo>
                      <a:cubicBezTo>
                        <a:pt x="1156" y="616"/>
                        <a:pt x="1169" y="616"/>
                        <a:pt x="1181" y="616"/>
                      </a:cubicBezTo>
                      <a:close/>
                      <a:moveTo>
                        <a:pt x="1240" y="0"/>
                      </a:moveTo>
                      <a:cubicBezTo>
                        <a:pt x="1210" y="0"/>
                        <a:pt x="1180" y="1"/>
                        <a:pt x="1150" y="2"/>
                      </a:cubicBezTo>
                      <a:lnTo>
                        <a:pt x="0" y="53"/>
                      </a:lnTo>
                      <a:lnTo>
                        <a:pt x="105" y="2386"/>
                      </a:lnTo>
                      <a:lnTo>
                        <a:pt x="1254" y="2334"/>
                      </a:lnTo>
                      <a:cubicBezTo>
                        <a:pt x="2034" y="2299"/>
                        <a:pt x="2550" y="1831"/>
                        <a:pt x="2518" y="1108"/>
                      </a:cubicBezTo>
                      <a:cubicBezTo>
                        <a:pt x="2486" y="414"/>
                        <a:pt x="1971" y="0"/>
                        <a:pt x="124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0" name="Google Shape;1360;p43">
                  <a:extLst>
                    <a:ext uri="{FF2B5EF4-FFF2-40B4-BE49-F238E27FC236}">
                      <a16:creationId xmlns:a16="http://schemas.microsoft.com/office/drawing/2014/main" xmlns="" id="{FFD4726B-385D-7A89-2EB0-1E4BF28043D1}"/>
                    </a:ext>
                  </a:extLst>
                </p:cNvPr>
                <p:cNvSpPr/>
                <p:nvPr/>
              </p:nvSpPr>
              <p:spPr>
                <a:xfrm>
                  <a:off x="6663462" y="1252831"/>
                  <a:ext cx="183191" cy="153799"/>
                </a:xfrm>
                <a:custGeom>
                  <a:avLst/>
                  <a:gdLst/>
                  <a:ahLst/>
                  <a:cxnLst/>
                  <a:rect l="l" t="t" r="r" b="b"/>
                  <a:pathLst>
                    <a:path w="2991" h="2511" extrusionOk="0">
                      <a:moveTo>
                        <a:pt x="1466" y="678"/>
                      </a:moveTo>
                      <a:cubicBezTo>
                        <a:pt x="1655" y="678"/>
                        <a:pt x="1842" y="788"/>
                        <a:pt x="1959" y="1013"/>
                      </a:cubicBezTo>
                      <a:cubicBezTo>
                        <a:pt x="2127" y="1335"/>
                        <a:pt x="2023" y="1638"/>
                        <a:pt x="1765" y="1773"/>
                      </a:cubicBezTo>
                      <a:cubicBezTo>
                        <a:pt x="1688" y="1814"/>
                        <a:pt x="1606" y="1834"/>
                        <a:pt x="1525" y="1834"/>
                      </a:cubicBezTo>
                      <a:cubicBezTo>
                        <a:pt x="1336" y="1834"/>
                        <a:pt x="1149" y="1724"/>
                        <a:pt x="1032" y="1498"/>
                      </a:cubicBezTo>
                      <a:cubicBezTo>
                        <a:pt x="863" y="1177"/>
                        <a:pt x="967" y="873"/>
                        <a:pt x="1225" y="739"/>
                      </a:cubicBezTo>
                      <a:cubicBezTo>
                        <a:pt x="1302" y="698"/>
                        <a:pt x="1384" y="678"/>
                        <a:pt x="1466" y="678"/>
                      </a:cubicBezTo>
                      <a:close/>
                      <a:moveTo>
                        <a:pt x="1605" y="1"/>
                      </a:moveTo>
                      <a:cubicBezTo>
                        <a:pt x="1385" y="1"/>
                        <a:pt x="1154" y="57"/>
                        <a:pt x="930" y="174"/>
                      </a:cubicBezTo>
                      <a:cubicBezTo>
                        <a:pt x="256" y="526"/>
                        <a:pt x="0" y="1240"/>
                        <a:pt x="328" y="1867"/>
                      </a:cubicBezTo>
                      <a:cubicBezTo>
                        <a:pt x="547" y="2284"/>
                        <a:pt x="946" y="2511"/>
                        <a:pt x="1387" y="2511"/>
                      </a:cubicBezTo>
                      <a:cubicBezTo>
                        <a:pt x="1607" y="2511"/>
                        <a:pt x="1837" y="2455"/>
                        <a:pt x="2061" y="2338"/>
                      </a:cubicBezTo>
                      <a:cubicBezTo>
                        <a:pt x="2735" y="1985"/>
                        <a:pt x="2991" y="1272"/>
                        <a:pt x="2663" y="645"/>
                      </a:cubicBezTo>
                      <a:cubicBezTo>
                        <a:pt x="2444" y="227"/>
                        <a:pt x="2046" y="1"/>
                        <a:pt x="16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1" name="Google Shape;1361;p43">
                  <a:extLst>
                    <a:ext uri="{FF2B5EF4-FFF2-40B4-BE49-F238E27FC236}">
                      <a16:creationId xmlns:a16="http://schemas.microsoft.com/office/drawing/2014/main" xmlns="" id="{88977E4D-6C7D-EE0F-9D44-41C04AB7CAD3}"/>
                    </a:ext>
                  </a:extLst>
                </p:cNvPr>
                <p:cNvSpPr/>
                <p:nvPr/>
              </p:nvSpPr>
              <p:spPr>
                <a:xfrm>
                  <a:off x="6864969" y="2267666"/>
                  <a:ext cx="139522" cy="125134"/>
                </a:xfrm>
                <a:custGeom>
                  <a:avLst/>
                  <a:gdLst/>
                  <a:ahLst/>
                  <a:cxnLst/>
                  <a:rect l="l" t="t" r="r" b="b"/>
                  <a:pathLst>
                    <a:path w="2278" h="2043" extrusionOk="0">
                      <a:moveTo>
                        <a:pt x="586" y="0"/>
                      </a:moveTo>
                      <a:lnTo>
                        <a:pt x="0" y="306"/>
                      </a:lnTo>
                      <a:lnTo>
                        <a:pt x="908" y="2042"/>
                      </a:lnTo>
                      <a:lnTo>
                        <a:pt x="2278" y="1326"/>
                      </a:lnTo>
                      <a:lnTo>
                        <a:pt x="2040" y="872"/>
                      </a:lnTo>
                      <a:lnTo>
                        <a:pt x="1256" y="1282"/>
                      </a:lnTo>
                      <a:lnTo>
                        <a:pt x="5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2" name="Google Shape;1362;p43">
                  <a:extLst>
                    <a:ext uri="{FF2B5EF4-FFF2-40B4-BE49-F238E27FC236}">
                      <a16:creationId xmlns:a16="http://schemas.microsoft.com/office/drawing/2014/main" xmlns="" id="{2198369B-7A9F-7685-AD64-0817D6EE64BF}"/>
                    </a:ext>
                  </a:extLst>
                </p:cNvPr>
                <p:cNvSpPr/>
                <p:nvPr/>
              </p:nvSpPr>
              <p:spPr>
                <a:xfrm>
                  <a:off x="6590270" y="2546716"/>
                  <a:ext cx="156794" cy="174134"/>
                </a:xfrm>
                <a:custGeom>
                  <a:avLst/>
                  <a:gdLst/>
                  <a:ahLst/>
                  <a:cxnLst/>
                  <a:rect l="l" t="t" r="r" b="b"/>
                  <a:pathLst>
                    <a:path w="2560" h="2843" extrusionOk="0">
                      <a:moveTo>
                        <a:pt x="2258" y="0"/>
                      </a:moveTo>
                      <a:lnTo>
                        <a:pt x="1583" y="353"/>
                      </a:lnTo>
                      <a:lnTo>
                        <a:pt x="1533" y="1291"/>
                      </a:lnTo>
                      <a:lnTo>
                        <a:pt x="736" y="797"/>
                      </a:lnTo>
                      <a:lnTo>
                        <a:pt x="0" y="1181"/>
                      </a:lnTo>
                      <a:lnTo>
                        <a:pt x="1465" y="2083"/>
                      </a:lnTo>
                      <a:lnTo>
                        <a:pt x="1863" y="2842"/>
                      </a:lnTo>
                      <a:lnTo>
                        <a:pt x="2560" y="2477"/>
                      </a:lnTo>
                      <a:lnTo>
                        <a:pt x="2167" y="1727"/>
                      </a:lnTo>
                      <a:lnTo>
                        <a:pt x="2258"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1363" name="Google Shape;1363;p43">
              <a:extLst>
                <a:ext uri="{FF2B5EF4-FFF2-40B4-BE49-F238E27FC236}">
                  <a16:creationId xmlns:a16="http://schemas.microsoft.com/office/drawing/2014/main" xmlns="" id="{FA5BA4CE-3333-042C-F4CD-0FC9926BB5A5}"/>
                </a:ext>
              </a:extLst>
            </p:cNvPr>
            <p:cNvSpPr/>
            <p:nvPr/>
          </p:nvSpPr>
          <p:spPr>
            <a:xfrm>
              <a:off x="8437428" y="3192568"/>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4" name="Google Shape;1364;p43">
              <a:extLst>
                <a:ext uri="{FF2B5EF4-FFF2-40B4-BE49-F238E27FC236}">
                  <a16:creationId xmlns:a16="http://schemas.microsoft.com/office/drawing/2014/main" xmlns="" id="{657B1A8F-8E4E-3043-E181-B980126965A3}"/>
                </a:ext>
              </a:extLst>
            </p:cNvPr>
            <p:cNvSpPr/>
            <p:nvPr/>
          </p:nvSpPr>
          <p:spPr>
            <a:xfrm>
              <a:off x="8348188" y="3396272"/>
              <a:ext cx="59308" cy="59308"/>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5" name="Google Shape;1365;p43">
              <a:extLst>
                <a:ext uri="{FF2B5EF4-FFF2-40B4-BE49-F238E27FC236}">
                  <a16:creationId xmlns:a16="http://schemas.microsoft.com/office/drawing/2014/main" xmlns="" id="{E5F0B13A-F3BD-1DA3-EBA6-09A87B0B52C4}"/>
                </a:ext>
              </a:extLst>
            </p:cNvPr>
            <p:cNvSpPr/>
            <p:nvPr/>
          </p:nvSpPr>
          <p:spPr>
            <a:xfrm>
              <a:off x="5656803" y="2347568"/>
              <a:ext cx="99835" cy="97737"/>
            </a:xfrm>
            <a:custGeom>
              <a:avLst/>
              <a:gdLst/>
              <a:ahLst/>
              <a:cxnLst/>
              <a:rect l="l" t="t" r="r" b="b"/>
              <a:pathLst>
                <a:path w="7043" h="6895" extrusionOk="0">
                  <a:moveTo>
                    <a:pt x="3521" y="1"/>
                  </a:moveTo>
                  <a:cubicBezTo>
                    <a:pt x="3386" y="1"/>
                    <a:pt x="3250" y="75"/>
                    <a:pt x="3187" y="223"/>
                  </a:cubicBezTo>
                  <a:cubicBezTo>
                    <a:pt x="2526" y="1752"/>
                    <a:pt x="1826" y="2452"/>
                    <a:pt x="296" y="3113"/>
                  </a:cubicBezTo>
                  <a:cubicBezTo>
                    <a:pt x="0" y="3241"/>
                    <a:pt x="0" y="3655"/>
                    <a:pt x="296" y="3782"/>
                  </a:cubicBezTo>
                  <a:cubicBezTo>
                    <a:pt x="1826" y="4443"/>
                    <a:pt x="2526" y="5144"/>
                    <a:pt x="3187" y="6673"/>
                  </a:cubicBezTo>
                  <a:cubicBezTo>
                    <a:pt x="3250" y="6821"/>
                    <a:pt x="3386" y="6895"/>
                    <a:pt x="3521" y="6895"/>
                  </a:cubicBezTo>
                  <a:cubicBezTo>
                    <a:pt x="3657" y="6895"/>
                    <a:pt x="3792" y="6821"/>
                    <a:pt x="3856" y="6673"/>
                  </a:cubicBezTo>
                  <a:cubicBezTo>
                    <a:pt x="4518" y="5144"/>
                    <a:pt x="5217" y="4443"/>
                    <a:pt x="6747" y="3782"/>
                  </a:cubicBezTo>
                  <a:cubicBezTo>
                    <a:pt x="7042" y="3655"/>
                    <a:pt x="7042" y="3241"/>
                    <a:pt x="6747" y="3113"/>
                  </a:cubicBezTo>
                  <a:cubicBezTo>
                    <a:pt x="5217" y="2452"/>
                    <a:pt x="4518" y="1752"/>
                    <a:pt x="3856" y="223"/>
                  </a:cubicBezTo>
                  <a:cubicBezTo>
                    <a:pt x="3792" y="75"/>
                    <a:pt x="3657" y="1"/>
                    <a:pt x="352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6" name="Google Shape;1366;p43">
              <a:extLst>
                <a:ext uri="{FF2B5EF4-FFF2-40B4-BE49-F238E27FC236}">
                  <a16:creationId xmlns:a16="http://schemas.microsoft.com/office/drawing/2014/main" xmlns="" id="{B8E1599A-69FC-FBCB-0B22-B18756BC0DFF}"/>
                </a:ext>
              </a:extLst>
            </p:cNvPr>
            <p:cNvSpPr/>
            <p:nvPr/>
          </p:nvSpPr>
          <p:spPr>
            <a:xfrm>
              <a:off x="5779050" y="2542097"/>
              <a:ext cx="59308" cy="59308"/>
            </a:xfrm>
            <a:custGeom>
              <a:avLst/>
              <a:gdLst/>
              <a:ahLst/>
              <a:cxnLst/>
              <a:rect l="l" t="t" r="r" b="b"/>
              <a:pathLst>
                <a:path w="4184" h="4184" extrusionOk="0">
                  <a:moveTo>
                    <a:pt x="2092" y="0"/>
                  </a:moveTo>
                  <a:cubicBezTo>
                    <a:pt x="937" y="0"/>
                    <a:pt x="0" y="937"/>
                    <a:pt x="0" y="2092"/>
                  </a:cubicBezTo>
                  <a:cubicBezTo>
                    <a:pt x="0" y="3248"/>
                    <a:pt x="937" y="4184"/>
                    <a:pt x="2092" y="4184"/>
                  </a:cubicBezTo>
                  <a:cubicBezTo>
                    <a:pt x="3247" y="4184"/>
                    <a:pt x="4183" y="3248"/>
                    <a:pt x="4183" y="2092"/>
                  </a:cubicBezTo>
                  <a:cubicBezTo>
                    <a:pt x="4183" y="937"/>
                    <a:pt x="3247" y="1"/>
                    <a:pt x="209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 name="Group 13">
            <a:extLst>
              <a:ext uri="{FF2B5EF4-FFF2-40B4-BE49-F238E27FC236}">
                <a16:creationId xmlns:a16="http://schemas.microsoft.com/office/drawing/2014/main" xmlns="" id="{E69C0958-698B-B768-375B-0DA09533C438}"/>
              </a:ext>
            </a:extLst>
          </p:cNvPr>
          <p:cNvGrpSpPr/>
          <p:nvPr/>
        </p:nvGrpSpPr>
        <p:grpSpPr>
          <a:xfrm>
            <a:off x="329044" y="946566"/>
            <a:ext cx="5088989" cy="2665011"/>
            <a:chOff x="76568" y="485891"/>
            <a:chExt cx="5088989" cy="2665011"/>
          </a:xfrm>
        </p:grpSpPr>
        <p:grpSp>
          <p:nvGrpSpPr>
            <p:cNvPr id="11" name="Group 10">
              <a:extLst>
                <a:ext uri="{FF2B5EF4-FFF2-40B4-BE49-F238E27FC236}">
                  <a16:creationId xmlns:a16="http://schemas.microsoft.com/office/drawing/2014/main" xmlns="" id="{632A672A-1D2B-FA17-DE9F-7B7D67A32D31}"/>
                </a:ext>
              </a:extLst>
            </p:cNvPr>
            <p:cNvGrpSpPr/>
            <p:nvPr/>
          </p:nvGrpSpPr>
          <p:grpSpPr>
            <a:xfrm>
              <a:off x="1815658" y="485891"/>
              <a:ext cx="1533832" cy="1279196"/>
              <a:chOff x="1975315" y="786432"/>
              <a:chExt cx="1533832" cy="1279196"/>
            </a:xfrm>
          </p:grpSpPr>
          <p:sp>
            <p:nvSpPr>
              <p:cNvPr id="4" name="Oval 3">
                <a:extLst>
                  <a:ext uri="{FF2B5EF4-FFF2-40B4-BE49-F238E27FC236}">
                    <a16:creationId xmlns:a16="http://schemas.microsoft.com/office/drawing/2014/main" xmlns="" id="{535BE26C-6B81-8111-594D-DEA8D8125E5B}"/>
                  </a:ext>
                </a:extLst>
              </p:cNvPr>
              <p:cNvSpPr/>
              <p:nvPr/>
            </p:nvSpPr>
            <p:spPr>
              <a:xfrm>
                <a:off x="2102633" y="786432"/>
                <a:ext cx="1279196" cy="1279196"/>
              </a:xfrm>
              <a:prstGeom prst="ellipse">
                <a:avLst/>
              </a:prstGeom>
              <a:solidFill>
                <a:srgbClr val="FFFFFF"/>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000" b="1" i="0" u="none" strike="noStrike" kern="0" cap="none" spc="0" normalizeH="0" baseline="0" noProof="0">
                  <a:ln>
                    <a:noFill/>
                  </a:ln>
                  <a:solidFill>
                    <a:srgbClr val="242C5E"/>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xmlns="" id="{2B2D37EB-5FD6-59B7-1E31-A8096FE5AC9C}"/>
                  </a:ext>
                </a:extLst>
              </p:cNvPr>
              <p:cNvSpPr txBox="1"/>
              <p:nvPr/>
            </p:nvSpPr>
            <p:spPr>
              <a:xfrm>
                <a:off x="1975315" y="937127"/>
                <a:ext cx="153383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000" b="1" i="0" u="none" strike="noStrike" kern="0" cap="none" spc="0" normalizeH="0" baseline="0" noProof="0" dirty="0">
                    <a:ln>
                      <a:noFill/>
                    </a:ln>
                    <a:solidFill>
                      <a:srgbClr val="242C5E"/>
                    </a:solidFill>
                    <a:effectLst/>
                    <a:uLnTx/>
                    <a:uFillTx/>
                    <a:latin typeface="Arial"/>
                    <a:ea typeface="+mn-ea"/>
                    <a:cs typeface="Arial"/>
                    <a:sym typeface="Arial"/>
                  </a:rPr>
                  <a:t>02</a:t>
                </a:r>
              </a:p>
            </p:txBody>
          </p:sp>
        </p:grpSp>
        <p:sp>
          <p:nvSpPr>
            <p:cNvPr id="13" name="TextBox 12">
              <a:extLst>
                <a:ext uri="{FF2B5EF4-FFF2-40B4-BE49-F238E27FC236}">
                  <a16:creationId xmlns:a16="http://schemas.microsoft.com/office/drawing/2014/main" xmlns="" id="{92F746A9-92CE-956E-06B5-8E27A0615265}"/>
                </a:ext>
              </a:extLst>
            </p:cNvPr>
            <p:cNvSpPr txBox="1"/>
            <p:nvPr/>
          </p:nvSpPr>
          <p:spPr>
            <a:xfrm>
              <a:off x="76568" y="1845737"/>
              <a:ext cx="5088989" cy="1305165"/>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0000"/>
                  </a:solidFill>
                  <a:effectLst/>
                  <a:uLnTx/>
                  <a:uFillTx/>
                  <a:latin typeface="Arial"/>
                  <a:cs typeface="Arial"/>
                  <a:sym typeface="Arial"/>
                </a:rPr>
                <a:t>CÁC BƯỚC THỰC HIỆN KẾ HOẠCH KINH DOANH</a:t>
              </a:r>
            </a:p>
          </p:txBody>
        </p:sp>
      </p:grpSp>
    </p:spTree>
    <p:extLst>
      <p:ext uri="{BB962C8B-B14F-4D97-AF65-F5344CB8AC3E}">
        <p14:creationId xmlns:p14="http://schemas.microsoft.com/office/powerpoint/2010/main" xmlns="" val="9225113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E4DA"/>
        </a:solidFill>
        <a:effectLst/>
      </p:bgPr>
    </p:bg>
    <p:spTree>
      <p:nvGrpSpPr>
        <p:cNvPr id="1" name="">
          <a:extLst>
            <a:ext uri="{FF2B5EF4-FFF2-40B4-BE49-F238E27FC236}">
              <a16:creationId xmlns:a16="http://schemas.microsoft.com/office/drawing/2014/main" xmlns="" id="{FBC011FE-E1C0-B0D0-CD9F-01FE271C018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xmlns="" id="{5E502C1A-AAEF-23F7-153C-BD8333B5DD54}"/>
              </a:ext>
            </a:extLst>
          </p:cNvPr>
          <p:cNvSpPr/>
          <p:nvPr/>
        </p:nvSpPr>
        <p:spPr>
          <a:xfrm>
            <a:off x="395514" y="290286"/>
            <a:ext cx="8352972" cy="515257"/>
          </a:xfrm>
          <a:prstGeom prst="rect">
            <a:avLst/>
          </a:prstGeom>
          <a:solidFill>
            <a:schemeClr val="tx2"/>
          </a:solidFill>
          <a:ln>
            <a:solidFill>
              <a:schemeClr val="accent4">
                <a:lumMod val="50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rgbClr val="000000"/>
                </a:solidFill>
              </a:rPr>
              <a:t>THẢO LUẬN NHÓM </a:t>
            </a:r>
          </a:p>
        </p:txBody>
      </p:sp>
      <p:grpSp>
        <p:nvGrpSpPr>
          <p:cNvPr id="6" name="Group 5">
            <a:extLst>
              <a:ext uri="{FF2B5EF4-FFF2-40B4-BE49-F238E27FC236}">
                <a16:creationId xmlns:a16="http://schemas.microsoft.com/office/drawing/2014/main" xmlns="" id="{911E54C3-B8D3-B8C0-6462-5967877005F9}"/>
              </a:ext>
            </a:extLst>
          </p:cNvPr>
          <p:cNvGrpSpPr/>
          <p:nvPr/>
        </p:nvGrpSpPr>
        <p:grpSpPr>
          <a:xfrm>
            <a:off x="302985" y="1086955"/>
            <a:ext cx="8538030" cy="587035"/>
            <a:chOff x="395514" y="1428041"/>
            <a:chExt cx="8538030" cy="587035"/>
          </a:xfrm>
        </p:grpSpPr>
        <p:sp>
          <p:nvSpPr>
            <p:cNvPr id="4" name="TextBox 3">
              <a:extLst>
                <a:ext uri="{FF2B5EF4-FFF2-40B4-BE49-F238E27FC236}">
                  <a16:creationId xmlns:a16="http://schemas.microsoft.com/office/drawing/2014/main" xmlns="" id="{B44935DB-2735-75CD-511C-461D8A0FFD99}"/>
                </a:ext>
              </a:extLst>
            </p:cNvPr>
            <p:cNvSpPr txBox="1"/>
            <p:nvPr/>
          </p:nvSpPr>
          <p:spPr>
            <a:xfrm>
              <a:off x="1139372" y="1514333"/>
              <a:ext cx="7794172" cy="415498"/>
            </a:xfrm>
            <a:prstGeom prst="rect">
              <a:avLst/>
            </a:prstGeom>
            <a:noFill/>
          </p:spPr>
          <p:txBody>
            <a:bodyPr wrap="square">
              <a:spAutoFit/>
            </a:bodyPr>
            <a:lstStyle/>
            <a:p>
              <a:pPr algn="just"/>
              <a:r>
                <a:rPr lang="en-US" sz="2100" i="1"/>
                <a:t>Đọc thông tin SGK tr.38-40 để thực hiện nhiệm vụ:</a:t>
              </a:r>
            </a:p>
          </p:txBody>
        </p:sp>
        <p:sp>
          <p:nvSpPr>
            <p:cNvPr id="5" name="Freeform 4">
              <a:extLst>
                <a:ext uri="{FF2B5EF4-FFF2-40B4-BE49-F238E27FC236}">
                  <a16:creationId xmlns:a16="http://schemas.microsoft.com/office/drawing/2014/main" xmlns="" id="{F63C8D32-23E0-AE21-3892-9F67FD46D4BD}"/>
                </a:ext>
              </a:extLst>
            </p:cNvPr>
            <p:cNvSpPr/>
            <p:nvPr/>
          </p:nvSpPr>
          <p:spPr>
            <a:xfrm>
              <a:off x="395514" y="1428041"/>
              <a:ext cx="605972" cy="587035"/>
            </a:xfrm>
            <a:custGeom>
              <a:avLst/>
              <a:gdLst/>
              <a:ahLst/>
              <a:cxnLst/>
              <a:rect l="l" t="t" r="r" b="b"/>
              <a:pathLst>
                <a:path w="4247535" h="4114800">
                  <a:moveTo>
                    <a:pt x="0" y="0"/>
                  </a:moveTo>
                  <a:lnTo>
                    <a:pt x="4247536" y="0"/>
                  </a:lnTo>
                  <a:lnTo>
                    <a:pt x="4247536"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pic>
        <p:nvPicPr>
          <p:cNvPr id="7170" name="Picture 2" descr="13 mục quan trọng cần có trong bản Kế hoạch kinh doanh thực chiế">
            <a:extLst>
              <a:ext uri="{FF2B5EF4-FFF2-40B4-BE49-F238E27FC236}">
                <a16:creationId xmlns:a16="http://schemas.microsoft.com/office/drawing/2014/main" xmlns="" id="{17CE854F-6544-7457-99A3-22C7FA6B9AB7}"/>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43929" y="1875150"/>
            <a:ext cx="3887410" cy="291555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1" name="Group 10">
            <a:extLst>
              <a:ext uri="{FF2B5EF4-FFF2-40B4-BE49-F238E27FC236}">
                <a16:creationId xmlns:a16="http://schemas.microsoft.com/office/drawing/2014/main" xmlns="" id="{8F1B49CB-B001-73F1-D749-3FF356C97F0B}"/>
              </a:ext>
            </a:extLst>
          </p:cNvPr>
          <p:cNvGrpSpPr/>
          <p:nvPr/>
        </p:nvGrpSpPr>
        <p:grpSpPr>
          <a:xfrm>
            <a:off x="302985" y="1902788"/>
            <a:ext cx="4361544" cy="2943169"/>
            <a:chOff x="302985" y="2006202"/>
            <a:chExt cx="4361544" cy="2943169"/>
          </a:xfrm>
        </p:grpSpPr>
        <p:sp>
          <p:nvSpPr>
            <p:cNvPr id="8" name="Rectangle: Rounded Corners 7">
              <a:extLst>
                <a:ext uri="{FF2B5EF4-FFF2-40B4-BE49-F238E27FC236}">
                  <a16:creationId xmlns:a16="http://schemas.microsoft.com/office/drawing/2014/main" xmlns="" id="{777E392F-48F8-B064-D378-B366148EDC7F}"/>
                </a:ext>
              </a:extLst>
            </p:cNvPr>
            <p:cNvSpPr/>
            <p:nvPr/>
          </p:nvSpPr>
          <p:spPr>
            <a:xfrm>
              <a:off x="395514" y="2089089"/>
              <a:ext cx="4269015" cy="2860282"/>
            </a:xfrm>
            <a:prstGeom prst="roundRect">
              <a:avLst>
                <a:gd name="adj" fmla="val 13040"/>
              </a:avLst>
            </a:prstGeom>
            <a:solidFill>
              <a:schemeClr val="accent3">
                <a:lumMod val="20000"/>
                <a:lumOff val="80000"/>
              </a:scheme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7D625D74-7E85-5BBA-AAC2-8E6CDA2A2A8E}"/>
                </a:ext>
              </a:extLst>
            </p:cNvPr>
            <p:cNvSpPr/>
            <p:nvPr/>
          </p:nvSpPr>
          <p:spPr>
            <a:xfrm>
              <a:off x="302985" y="2006202"/>
              <a:ext cx="4269015" cy="2860282"/>
            </a:xfrm>
            <a:prstGeom prst="roundRect">
              <a:avLst>
                <a:gd name="adj" fmla="val 13040"/>
              </a:avLst>
            </a:prstGeom>
            <a:solidFill>
              <a:schemeClr val="tx2"/>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A7A5661D-3E90-4B82-9915-E36A59F60F50}"/>
                </a:ext>
              </a:extLst>
            </p:cNvPr>
            <p:cNvSpPr txBox="1"/>
            <p:nvPr/>
          </p:nvSpPr>
          <p:spPr>
            <a:xfrm>
              <a:off x="470806" y="2011568"/>
              <a:ext cx="3933372" cy="2805320"/>
            </a:xfrm>
            <a:prstGeom prst="rect">
              <a:avLst/>
            </a:prstGeom>
            <a:noFill/>
          </p:spPr>
          <p:txBody>
            <a:bodyPr wrap="square">
              <a:spAutoFit/>
            </a:bodyPr>
            <a:lstStyle/>
            <a:p>
              <a:pPr algn="just">
                <a:lnSpc>
                  <a:spcPct val="150000"/>
                </a:lnSpc>
              </a:pPr>
              <a:r>
                <a:rPr lang="vi-VN" sz="2000"/>
                <a:t>a) Theo em, để lập kế hoạch kinh doanh, chủ thể kinh doanh cần thực hiện những bước nào? Vì sao? Em hãy phân tích nội dung của từng bước và lấy ví dụ minh họa.</a:t>
              </a:r>
              <a:endParaRPr lang="en-US" sz="2000"/>
            </a:p>
          </p:txBody>
        </p:sp>
      </p:grpSp>
      <p:sp>
        <p:nvSpPr>
          <p:cNvPr id="12" name="Isosceles Triangle 11">
            <a:extLst>
              <a:ext uri="{FF2B5EF4-FFF2-40B4-BE49-F238E27FC236}">
                <a16:creationId xmlns:a16="http://schemas.microsoft.com/office/drawing/2014/main" xmlns="" id="{7585C2C4-8C49-3B5D-765E-7AE9E7CE43B4}"/>
              </a:ext>
            </a:extLst>
          </p:cNvPr>
          <p:cNvSpPr/>
          <p:nvPr/>
        </p:nvSpPr>
        <p:spPr>
          <a:xfrm flipV="1">
            <a:off x="4439558" y="4944203"/>
            <a:ext cx="449942" cy="153635"/>
          </a:xfrm>
          <a:prstGeom prst="triangl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16440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par>
                                <p:cTn id="19" presetID="22" presetClass="entr" presetSubtype="1" fill="hold" nodeType="withEffect">
                                  <p:stCondLst>
                                    <p:cond delay="0"/>
                                  </p:stCondLst>
                                  <p:childTnLst>
                                    <p:set>
                                      <p:cBhvr>
                                        <p:cTn id="20" dur="1" fill="hold">
                                          <p:stCondLst>
                                            <p:cond delay="0"/>
                                          </p:stCondLst>
                                        </p:cTn>
                                        <p:tgtEl>
                                          <p:spTgt spid="7170"/>
                                        </p:tgtEl>
                                        <p:attrNameLst>
                                          <p:attrName>style.visibility</p:attrName>
                                        </p:attrNameLst>
                                      </p:cBhvr>
                                      <p:to>
                                        <p:strVal val="visible"/>
                                      </p:to>
                                    </p:set>
                                    <p:animEffect transition="in" filter="wipe(up)">
                                      <p:cBhvr>
                                        <p:cTn id="21" dur="500"/>
                                        <p:tgtEl>
                                          <p:spTgt spid="717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E4DA"/>
        </a:solidFill>
        <a:effectLst/>
      </p:bgPr>
    </p:bg>
    <p:spTree>
      <p:nvGrpSpPr>
        <p:cNvPr id="1" name="">
          <a:extLst>
            <a:ext uri="{FF2B5EF4-FFF2-40B4-BE49-F238E27FC236}">
              <a16:creationId xmlns:a16="http://schemas.microsoft.com/office/drawing/2014/main" xmlns="" id="{FBC011FE-E1C0-B0D0-CD9F-01FE271C0186}"/>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xmlns="" id="{8F1B49CB-B001-73F1-D749-3FF356C97F0B}"/>
              </a:ext>
            </a:extLst>
          </p:cNvPr>
          <p:cNvGrpSpPr/>
          <p:nvPr/>
        </p:nvGrpSpPr>
        <p:grpSpPr>
          <a:xfrm>
            <a:off x="151492" y="211874"/>
            <a:ext cx="8841015" cy="1249870"/>
            <a:chOff x="302985" y="2006202"/>
            <a:chExt cx="4361544" cy="1249870"/>
          </a:xfrm>
        </p:grpSpPr>
        <p:sp>
          <p:nvSpPr>
            <p:cNvPr id="8" name="Rectangle: Rounded Corners 7">
              <a:extLst>
                <a:ext uri="{FF2B5EF4-FFF2-40B4-BE49-F238E27FC236}">
                  <a16:creationId xmlns:a16="http://schemas.microsoft.com/office/drawing/2014/main" xmlns="" id="{777E392F-48F8-B064-D378-B366148EDC7F}"/>
                </a:ext>
              </a:extLst>
            </p:cNvPr>
            <p:cNvSpPr/>
            <p:nvPr/>
          </p:nvSpPr>
          <p:spPr>
            <a:xfrm>
              <a:off x="368941" y="2089089"/>
              <a:ext cx="4295588" cy="1166983"/>
            </a:xfrm>
            <a:prstGeom prst="roundRect">
              <a:avLst>
                <a:gd name="adj" fmla="val 13040"/>
              </a:avLst>
            </a:prstGeom>
            <a:solidFill>
              <a:schemeClr val="accent3">
                <a:lumMod val="20000"/>
                <a:lumOff val="80000"/>
              </a:scheme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xmlns="" id="{7D625D74-7E85-5BBA-AAC2-8E6CDA2A2A8E}"/>
                </a:ext>
              </a:extLst>
            </p:cNvPr>
            <p:cNvSpPr/>
            <p:nvPr/>
          </p:nvSpPr>
          <p:spPr>
            <a:xfrm>
              <a:off x="302985" y="2006202"/>
              <a:ext cx="4322162" cy="1166983"/>
            </a:xfrm>
            <a:prstGeom prst="roundRect">
              <a:avLst>
                <a:gd name="adj" fmla="val 13040"/>
              </a:avLst>
            </a:prstGeom>
            <a:solidFill>
              <a:schemeClr val="tx2"/>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xmlns="" id="{A7A5661D-3E90-4B82-9915-E36A59F60F50}"/>
                </a:ext>
              </a:extLst>
            </p:cNvPr>
            <p:cNvSpPr txBox="1"/>
            <p:nvPr/>
          </p:nvSpPr>
          <p:spPr>
            <a:xfrm>
              <a:off x="368941" y="2089089"/>
              <a:ext cx="4229632" cy="958660"/>
            </a:xfrm>
            <a:prstGeom prst="rect">
              <a:avLst/>
            </a:prstGeom>
            <a:noFill/>
          </p:spPr>
          <p:txBody>
            <a:bodyPr wrap="square">
              <a:spAutoFit/>
            </a:bodyPr>
            <a:lstStyle/>
            <a:p>
              <a:pPr algn="just">
                <a:lnSpc>
                  <a:spcPct val="150000"/>
                </a:lnSpc>
              </a:pPr>
              <a:r>
                <a:rPr lang="vi-VN" sz="2000"/>
                <a:t>b) Dựa vào các bước lập kế hoạch kinh doanh trên, em hãy thực hành lập một kế hoạch kinh doanh theo gợi ý sau:</a:t>
              </a:r>
              <a:endParaRPr lang="en-US" sz="2000"/>
            </a:p>
          </p:txBody>
        </p:sp>
      </p:grpSp>
      <p:graphicFrame>
        <p:nvGraphicFramePr>
          <p:cNvPr id="3" name="Table 2">
            <a:extLst>
              <a:ext uri="{FF2B5EF4-FFF2-40B4-BE49-F238E27FC236}">
                <a16:creationId xmlns:a16="http://schemas.microsoft.com/office/drawing/2014/main" xmlns="" id="{D8181B71-207F-3A6D-B5A2-3DDA50303785}"/>
              </a:ext>
            </a:extLst>
          </p:cNvPr>
          <p:cNvGraphicFramePr>
            <a:graphicFrameLocks noGrp="1"/>
          </p:cNvGraphicFramePr>
          <p:nvPr>
            <p:extLst>
              <p:ext uri="{D42A27DB-BD31-4B8C-83A1-F6EECF244321}">
                <p14:modId xmlns:p14="http://schemas.microsoft.com/office/powerpoint/2010/main" xmlns="" val="4090987117"/>
              </p:ext>
            </p:extLst>
          </p:nvPr>
        </p:nvGraphicFramePr>
        <p:xfrm>
          <a:off x="285187" y="1623559"/>
          <a:ext cx="8573623" cy="3412892"/>
        </p:xfrm>
        <a:graphic>
          <a:graphicData uri="http://schemas.openxmlformats.org/drawingml/2006/table">
            <a:tbl>
              <a:tblPr firstRow="1" firstCol="1" bandRow="1"/>
              <a:tblGrid>
                <a:gridCol w="4668180">
                  <a:extLst>
                    <a:ext uri="{9D8B030D-6E8A-4147-A177-3AD203B41FA5}">
                      <a16:colId xmlns:a16="http://schemas.microsoft.com/office/drawing/2014/main" xmlns="" val="901385205"/>
                    </a:ext>
                  </a:extLst>
                </a:gridCol>
                <a:gridCol w="3905443">
                  <a:extLst>
                    <a:ext uri="{9D8B030D-6E8A-4147-A177-3AD203B41FA5}">
                      <a16:colId xmlns:a16="http://schemas.microsoft.com/office/drawing/2014/main" xmlns="" val="2329998489"/>
                    </a:ext>
                  </a:extLst>
                </a:gridCol>
              </a:tblGrid>
              <a:tr h="487556">
                <a:tc gridSpan="2">
                  <a:txBody>
                    <a:bodyPr/>
                    <a:lstStyle/>
                    <a:p>
                      <a:pPr marL="0" marR="0" algn="ctr">
                        <a:lnSpc>
                          <a:spcPct val="100000"/>
                        </a:lnSpc>
                        <a:spcBef>
                          <a:spcPts val="0"/>
                        </a:spcBef>
                        <a:spcAft>
                          <a:spcPts val="0"/>
                        </a:spcAft>
                      </a:pPr>
                      <a:r>
                        <a:rPr lang="en-US" sz="1800" b="1">
                          <a:solidFill>
                            <a:schemeClr val="tx2"/>
                          </a:solidFill>
                          <a:effectLst/>
                          <a:latin typeface="+mj-lt"/>
                          <a:ea typeface="Times New Roman" panose="02020603050405020304" pitchFamily="18" charset="0"/>
                        </a:rPr>
                        <a:t>Tên kế hoạch kinh doanh: ............................</a:t>
                      </a:r>
                      <a:endParaRPr lang="en-US" sz="1800">
                        <a:solidFill>
                          <a:schemeClr val="tx2"/>
                        </a:solidFill>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hMerge="1">
                  <a:txBody>
                    <a:bodyPr/>
                    <a:lstStyle/>
                    <a:p>
                      <a:endParaRPr lang="en-US"/>
                    </a:p>
                  </a:txBody>
                  <a:tcPr/>
                </a:tc>
                <a:extLst>
                  <a:ext uri="{0D108BD9-81ED-4DB2-BD59-A6C34878D82A}">
                    <a16:rowId xmlns:a16="http://schemas.microsoft.com/office/drawing/2014/main" xmlns="" val="3602768723"/>
                  </a:ext>
                </a:extLst>
              </a:tr>
              <a:tr h="487556">
                <a:tc>
                  <a:txBody>
                    <a:bodyPr/>
                    <a:lstStyle/>
                    <a:p>
                      <a:pPr marL="0" marR="0" algn="just">
                        <a:lnSpc>
                          <a:spcPct val="100000"/>
                        </a:lnSpc>
                        <a:spcBef>
                          <a:spcPts val="0"/>
                        </a:spcBef>
                        <a:spcAft>
                          <a:spcPts val="0"/>
                        </a:spcAft>
                      </a:pPr>
                      <a:r>
                        <a:rPr lang="en-US" sz="1800">
                          <a:solidFill>
                            <a:srgbClr val="000000"/>
                          </a:solidFill>
                          <a:effectLst/>
                          <a:latin typeface="+mj-lt"/>
                          <a:ea typeface="Times New Roman" panose="02020603050405020304" pitchFamily="18" charset="0"/>
                        </a:rPr>
                        <a:t>Ý tưởng kinh doanh</a:t>
                      </a:r>
                      <a:endParaRPr lang="en-US" sz="180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lnSpc>
                          <a:spcPct val="100000"/>
                        </a:lnSpc>
                        <a:spcBef>
                          <a:spcPts val="0"/>
                        </a:spcBef>
                        <a:spcAft>
                          <a:spcPts val="0"/>
                        </a:spcAft>
                      </a:pPr>
                      <a:r>
                        <a:rPr lang="en-US" sz="1800">
                          <a:solidFill>
                            <a:srgbClr val="000000"/>
                          </a:solidFill>
                          <a:effectLst/>
                          <a:latin typeface="+mj-lt"/>
                          <a:ea typeface="Times New Roman" panose="02020603050405020304" pitchFamily="18" charset="0"/>
                        </a:rPr>
                        <a:t>...</a:t>
                      </a:r>
                      <a:endParaRPr lang="en-US" sz="180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xmlns="" val="4071503949"/>
                  </a:ext>
                </a:extLst>
              </a:tr>
              <a:tr h="487556">
                <a:tc>
                  <a:txBody>
                    <a:bodyPr/>
                    <a:lstStyle/>
                    <a:p>
                      <a:pPr marL="0" marR="0" algn="just">
                        <a:lnSpc>
                          <a:spcPct val="100000"/>
                        </a:lnSpc>
                        <a:spcBef>
                          <a:spcPts val="0"/>
                        </a:spcBef>
                        <a:spcAft>
                          <a:spcPts val="0"/>
                        </a:spcAft>
                      </a:pPr>
                      <a:r>
                        <a:rPr lang="en-US" sz="1800">
                          <a:solidFill>
                            <a:srgbClr val="000000"/>
                          </a:solidFill>
                          <a:effectLst/>
                          <a:latin typeface="+mj-lt"/>
                          <a:ea typeface="Times New Roman" panose="02020603050405020304" pitchFamily="18" charset="0"/>
                        </a:rPr>
                        <a:t>Mục tiêu kinh doanh</a:t>
                      </a:r>
                      <a:endParaRPr lang="en-US" sz="180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lnSpc>
                          <a:spcPct val="100000"/>
                        </a:lnSpc>
                        <a:spcBef>
                          <a:spcPts val="0"/>
                        </a:spcBef>
                        <a:spcAft>
                          <a:spcPts val="0"/>
                        </a:spcAft>
                      </a:pPr>
                      <a:r>
                        <a:rPr lang="en-US" sz="1800">
                          <a:solidFill>
                            <a:srgbClr val="000000"/>
                          </a:solidFill>
                          <a:effectLst/>
                          <a:latin typeface="+mj-lt"/>
                          <a:ea typeface="Times New Roman" panose="02020603050405020304" pitchFamily="18" charset="0"/>
                        </a:rPr>
                        <a:t>...</a:t>
                      </a:r>
                      <a:endParaRPr lang="en-US" sz="180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xmlns="" val="1483287116"/>
                  </a:ext>
                </a:extLst>
              </a:tr>
              <a:tr h="487556">
                <a:tc>
                  <a:txBody>
                    <a:bodyPr/>
                    <a:lstStyle/>
                    <a:p>
                      <a:pPr marL="0" marR="0" algn="just">
                        <a:lnSpc>
                          <a:spcPct val="100000"/>
                        </a:lnSpc>
                        <a:spcBef>
                          <a:spcPts val="0"/>
                        </a:spcBef>
                        <a:spcAft>
                          <a:spcPts val="0"/>
                        </a:spcAft>
                      </a:pPr>
                      <a:r>
                        <a:rPr lang="en-US" sz="1800">
                          <a:solidFill>
                            <a:srgbClr val="000000"/>
                          </a:solidFill>
                          <a:effectLst/>
                          <a:latin typeface="+mj-lt"/>
                          <a:ea typeface="Times New Roman" panose="02020603050405020304" pitchFamily="18" charset="0"/>
                        </a:rPr>
                        <a:t>Các điều kiện thực hiện ý tưởng kinh doanh</a:t>
                      </a:r>
                      <a:endParaRPr lang="en-US" sz="180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lnSpc>
                          <a:spcPct val="100000"/>
                        </a:lnSpc>
                        <a:spcBef>
                          <a:spcPts val="0"/>
                        </a:spcBef>
                        <a:spcAft>
                          <a:spcPts val="0"/>
                        </a:spcAft>
                      </a:pPr>
                      <a:r>
                        <a:rPr lang="en-US" sz="1800">
                          <a:solidFill>
                            <a:srgbClr val="000000"/>
                          </a:solidFill>
                          <a:effectLst/>
                          <a:latin typeface="+mj-lt"/>
                          <a:ea typeface="Times New Roman" panose="02020603050405020304" pitchFamily="18" charset="0"/>
                        </a:rPr>
                        <a:t>...</a:t>
                      </a:r>
                      <a:endParaRPr lang="en-US" sz="180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xmlns="" val="1974512149"/>
                  </a:ext>
                </a:extLst>
              </a:tr>
              <a:tr h="487556">
                <a:tc>
                  <a:txBody>
                    <a:bodyPr/>
                    <a:lstStyle/>
                    <a:p>
                      <a:pPr marL="0" marR="0" algn="just">
                        <a:lnSpc>
                          <a:spcPct val="100000"/>
                        </a:lnSpc>
                        <a:spcBef>
                          <a:spcPts val="0"/>
                        </a:spcBef>
                        <a:spcAft>
                          <a:spcPts val="0"/>
                        </a:spcAft>
                      </a:pPr>
                      <a:r>
                        <a:rPr lang="en-US" sz="1800">
                          <a:solidFill>
                            <a:srgbClr val="000000"/>
                          </a:solidFill>
                          <a:effectLst/>
                          <a:latin typeface="+mj-lt"/>
                          <a:ea typeface="Times New Roman" panose="02020603050405020304" pitchFamily="18" charset="0"/>
                        </a:rPr>
                        <a:t>Chiến lược kinh doanh</a:t>
                      </a:r>
                      <a:endParaRPr lang="en-US" sz="180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lnSpc>
                          <a:spcPct val="100000"/>
                        </a:lnSpc>
                        <a:spcBef>
                          <a:spcPts val="0"/>
                        </a:spcBef>
                        <a:spcAft>
                          <a:spcPts val="0"/>
                        </a:spcAft>
                      </a:pPr>
                      <a:r>
                        <a:rPr lang="en-US" sz="1800">
                          <a:solidFill>
                            <a:srgbClr val="000000"/>
                          </a:solidFill>
                          <a:effectLst/>
                          <a:latin typeface="+mj-lt"/>
                          <a:ea typeface="Times New Roman" panose="02020603050405020304" pitchFamily="18" charset="0"/>
                        </a:rPr>
                        <a:t>...</a:t>
                      </a:r>
                      <a:endParaRPr lang="en-US" sz="180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xmlns="" val="3424454772"/>
                  </a:ext>
                </a:extLst>
              </a:tr>
              <a:tr h="487556">
                <a:tc>
                  <a:txBody>
                    <a:bodyPr/>
                    <a:lstStyle/>
                    <a:p>
                      <a:pPr marL="0" marR="0" algn="just">
                        <a:lnSpc>
                          <a:spcPct val="100000"/>
                        </a:lnSpc>
                        <a:spcBef>
                          <a:spcPts val="0"/>
                        </a:spcBef>
                        <a:spcAft>
                          <a:spcPts val="0"/>
                        </a:spcAft>
                      </a:pPr>
                      <a:r>
                        <a:rPr lang="en-US" sz="1800">
                          <a:solidFill>
                            <a:srgbClr val="000000"/>
                          </a:solidFill>
                          <a:effectLst/>
                          <a:latin typeface="+mj-lt"/>
                          <a:ea typeface="Times New Roman" panose="02020603050405020304" pitchFamily="18" charset="0"/>
                        </a:rPr>
                        <a:t>Những cơ hội, rủi ro và biện pháp xử lí</a:t>
                      </a:r>
                      <a:endParaRPr lang="en-US" sz="180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lnSpc>
                          <a:spcPct val="100000"/>
                        </a:lnSpc>
                        <a:spcBef>
                          <a:spcPts val="0"/>
                        </a:spcBef>
                        <a:spcAft>
                          <a:spcPts val="0"/>
                        </a:spcAft>
                      </a:pPr>
                      <a:r>
                        <a:rPr lang="en-US" sz="1800">
                          <a:solidFill>
                            <a:srgbClr val="000000"/>
                          </a:solidFill>
                          <a:effectLst/>
                          <a:latin typeface="+mj-lt"/>
                          <a:ea typeface="Times New Roman" panose="02020603050405020304" pitchFamily="18" charset="0"/>
                        </a:rPr>
                        <a:t>...</a:t>
                      </a:r>
                      <a:endParaRPr lang="en-US" sz="180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xmlns="" val="375314892"/>
                  </a:ext>
                </a:extLst>
              </a:tr>
              <a:tr h="487556">
                <a:tc>
                  <a:txBody>
                    <a:bodyPr/>
                    <a:lstStyle/>
                    <a:p>
                      <a:pPr marL="0" marR="0" algn="just">
                        <a:lnSpc>
                          <a:spcPct val="100000"/>
                        </a:lnSpc>
                        <a:spcBef>
                          <a:spcPts val="0"/>
                        </a:spcBef>
                        <a:spcAft>
                          <a:spcPts val="0"/>
                        </a:spcAft>
                      </a:pPr>
                      <a:r>
                        <a:rPr lang="en-US" sz="1800">
                          <a:solidFill>
                            <a:srgbClr val="000000"/>
                          </a:solidFill>
                          <a:effectLst/>
                          <a:latin typeface="+mj-lt"/>
                          <a:ea typeface="Times New Roman" panose="02020603050405020304" pitchFamily="18" charset="0"/>
                        </a:rPr>
                        <a:t>Dự kiến kết quả đạt được</a:t>
                      </a:r>
                      <a:endParaRPr lang="en-US" sz="180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tc>
                  <a:txBody>
                    <a:bodyPr/>
                    <a:lstStyle/>
                    <a:p>
                      <a:pPr marL="0" marR="0" algn="ctr">
                        <a:lnSpc>
                          <a:spcPct val="100000"/>
                        </a:lnSpc>
                        <a:spcBef>
                          <a:spcPts val="0"/>
                        </a:spcBef>
                        <a:spcAft>
                          <a:spcPts val="0"/>
                        </a:spcAft>
                      </a:pPr>
                      <a:r>
                        <a:rPr lang="en-US" sz="1800">
                          <a:solidFill>
                            <a:srgbClr val="000000"/>
                          </a:solidFill>
                          <a:effectLst/>
                          <a:latin typeface="+mj-lt"/>
                          <a:ea typeface="Times New Roman" panose="02020603050405020304" pitchFamily="18" charset="0"/>
                        </a:rPr>
                        <a:t>...</a:t>
                      </a:r>
                      <a:endParaRPr lang="en-US" sz="1800">
                        <a:effectLst/>
                        <a:latin typeface="+mj-lt"/>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solidFill>
                  </a:tcPr>
                </a:tc>
                <a:extLst>
                  <a:ext uri="{0D108BD9-81ED-4DB2-BD59-A6C34878D82A}">
                    <a16:rowId xmlns:a16="http://schemas.microsoft.com/office/drawing/2014/main" xmlns="" val="2261775343"/>
                  </a:ext>
                </a:extLst>
              </a:tr>
            </a:tbl>
          </a:graphicData>
        </a:graphic>
      </p:graphicFrame>
    </p:spTree>
    <p:extLst>
      <p:ext uri="{BB962C8B-B14F-4D97-AF65-F5344CB8AC3E}">
        <p14:creationId xmlns:p14="http://schemas.microsoft.com/office/powerpoint/2010/main" xmlns="" val="10435277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E4DA"/>
        </a:solidFill>
        <a:effectLst/>
      </p:bgPr>
    </p:bg>
    <p:spTree>
      <p:nvGrpSpPr>
        <p:cNvPr id="1" name="">
          <a:extLst>
            <a:ext uri="{FF2B5EF4-FFF2-40B4-BE49-F238E27FC236}">
              <a16:creationId xmlns:a16="http://schemas.microsoft.com/office/drawing/2014/main" xmlns="" id="{FBC011FE-E1C0-B0D0-CD9F-01FE271C018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xmlns="" id="{7D96EF36-4ADA-89B3-CD81-A9F4AA4F9654}"/>
              </a:ext>
            </a:extLst>
          </p:cNvPr>
          <p:cNvSpPr txBox="1"/>
          <p:nvPr/>
        </p:nvSpPr>
        <p:spPr>
          <a:xfrm>
            <a:off x="1045028" y="195943"/>
            <a:ext cx="7053943" cy="430887"/>
          </a:xfrm>
          <a:prstGeom prst="rect">
            <a:avLst/>
          </a:prstGeom>
          <a:noFill/>
        </p:spPr>
        <p:txBody>
          <a:bodyPr wrap="square" rtlCol="0">
            <a:spAutoFit/>
          </a:bodyPr>
          <a:lstStyle/>
          <a:p>
            <a:pPr algn="ctr"/>
            <a:r>
              <a:rPr lang="en-US" sz="2200" b="1">
                <a:solidFill>
                  <a:srgbClr val="0070C0"/>
                </a:solidFill>
              </a:rPr>
              <a:t>CÁC BƯỚC LẬP KẾ HOẠCH KINH DOANH </a:t>
            </a:r>
          </a:p>
        </p:txBody>
      </p:sp>
      <p:sp>
        <p:nvSpPr>
          <p:cNvPr id="4" name="Arrow: Pentagon 3">
            <a:extLst>
              <a:ext uri="{FF2B5EF4-FFF2-40B4-BE49-F238E27FC236}">
                <a16:creationId xmlns:a16="http://schemas.microsoft.com/office/drawing/2014/main" xmlns="" id="{FB775E15-EB61-F717-9A09-D74D84FA1076}"/>
              </a:ext>
            </a:extLst>
          </p:cNvPr>
          <p:cNvSpPr/>
          <p:nvPr/>
        </p:nvSpPr>
        <p:spPr>
          <a:xfrm>
            <a:off x="-72572" y="892629"/>
            <a:ext cx="5500913" cy="544286"/>
          </a:xfrm>
          <a:prstGeom prst="homePlate">
            <a:avLst/>
          </a:prstGeom>
          <a:solidFill>
            <a:schemeClr val="tx2"/>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100" b="1">
                <a:solidFill>
                  <a:srgbClr val="000000"/>
                </a:solidFill>
              </a:rPr>
              <a:t>Bước 1. Xác định ý tưởng kinh doanh </a:t>
            </a:r>
          </a:p>
        </p:txBody>
      </p:sp>
      <p:sp>
        <p:nvSpPr>
          <p:cNvPr id="6" name="TextBox 5">
            <a:extLst>
              <a:ext uri="{FF2B5EF4-FFF2-40B4-BE49-F238E27FC236}">
                <a16:creationId xmlns:a16="http://schemas.microsoft.com/office/drawing/2014/main" xmlns="" id="{83BF3E84-9E22-DDD7-779B-E126AA68ECD1}"/>
              </a:ext>
            </a:extLst>
          </p:cNvPr>
          <p:cNvSpPr txBox="1"/>
          <p:nvPr/>
        </p:nvSpPr>
        <p:spPr>
          <a:xfrm>
            <a:off x="328384" y="1613090"/>
            <a:ext cx="8487230" cy="3266985"/>
          </a:xfrm>
          <a:prstGeom prst="rect">
            <a:avLst/>
          </a:prstGeom>
          <a:noFill/>
        </p:spPr>
        <p:txBody>
          <a:bodyPr wrap="square">
            <a:spAutoFit/>
          </a:bodyPr>
          <a:lstStyle/>
          <a:p>
            <a:pPr marL="342900" indent="-342900" algn="just">
              <a:lnSpc>
                <a:spcPct val="150000"/>
              </a:lnSpc>
              <a:buFont typeface="Wingdings" panose="05000000000000000000" pitchFamily="2" charset="2"/>
              <a:buChar char="§"/>
            </a:pPr>
            <a:r>
              <a:rPr lang="vi-VN" sz="2000"/>
              <a:t>Định hướng, giúp chủ thể kinh doanh xác định được những vấn đề cơ bản của kinh doanh: </a:t>
            </a:r>
            <a:endParaRPr lang="en-US" sz="2000"/>
          </a:p>
          <a:p>
            <a:pPr algn="just">
              <a:lnSpc>
                <a:spcPct val="150000"/>
              </a:lnSpc>
            </a:pPr>
            <a:r>
              <a:rPr lang="vi-VN" sz="2000" i="1"/>
              <a:t>+ Kinh doanh mặt hàng gì? </a:t>
            </a:r>
          </a:p>
          <a:p>
            <a:pPr algn="just">
              <a:lnSpc>
                <a:spcPct val="150000"/>
              </a:lnSpc>
            </a:pPr>
            <a:r>
              <a:rPr lang="vi-VN" sz="2000" i="1"/>
              <a:t>+ Đối tượng khách hàng là ai? </a:t>
            </a:r>
          </a:p>
          <a:p>
            <a:pPr algn="just">
              <a:lnSpc>
                <a:spcPct val="150000"/>
              </a:lnSpc>
            </a:pPr>
            <a:r>
              <a:rPr lang="vi-VN" sz="2000" i="1"/>
              <a:t>+ Họ có nhu cầu gì? </a:t>
            </a:r>
          </a:p>
          <a:p>
            <a:pPr algn="just">
              <a:lnSpc>
                <a:spcPct val="150000"/>
              </a:lnSpc>
            </a:pPr>
            <a:r>
              <a:rPr lang="vi-VN" sz="2000" i="1"/>
              <a:t>+ Kinh doanh bằng cách nào? </a:t>
            </a:r>
          </a:p>
          <a:p>
            <a:pPr algn="just">
              <a:lnSpc>
                <a:spcPct val="150000"/>
              </a:lnSpc>
            </a:pPr>
            <a:r>
              <a:rPr lang="vi-VN" sz="2000" i="1"/>
              <a:t>+ Kinh doanh cho ai?</a:t>
            </a:r>
          </a:p>
        </p:txBody>
      </p:sp>
      <p:pic>
        <p:nvPicPr>
          <p:cNvPr id="9218" name="Picture 2" descr="Nguồn gốc hình thành những ý tưởng kinh doanh tiềm năng, mới lạ">
            <a:extLst>
              <a:ext uri="{FF2B5EF4-FFF2-40B4-BE49-F238E27FC236}">
                <a16:creationId xmlns:a16="http://schemas.microsoft.com/office/drawing/2014/main" xmlns="" id="{8E1CA047-997F-732B-6E07-79B7C5DAC57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90620" y="2264228"/>
            <a:ext cx="4024994" cy="2683329"/>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092329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1" fill="hold" nodeType="withEffect">
                                  <p:stCondLst>
                                    <p:cond delay="0"/>
                                  </p:stCondLst>
                                  <p:childTnLst>
                                    <p:set>
                                      <p:cBhvr>
                                        <p:cTn id="20" dur="1" fill="hold">
                                          <p:stCondLst>
                                            <p:cond delay="0"/>
                                          </p:stCondLst>
                                        </p:cTn>
                                        <p:tgtEl>
                                          <p:spTgt spid="9218"/>
                                        </p:tgtEl>
                                        <p:attrNameLst>
                                          <p:attrName>style.visibility</p:attrName>
                                        </p:attrNameLst>
                                      </p:cBhvr>
                                      <p:to>
                                        <p:strVal val="visible"/>
                                      </p:to>
                                    </p:set>
                                    <p:animEffect transition="in" filter="wipe(up)">
                                      <p:cBhvr>
                                        <p:cTn id="21"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p:bldLst>
  </p:timing>
</p:sld>
</file>

<file path=ppt/theme/theme1.xml><?xml version="1.0" encoding="utf-8"?>
<a:theme xmlns:a="http://schemas.openxmlformats.org/drawingml/2006/main" name="Writing and Spelling Boost Workshop by Slidesgo">
  <a:themeElements>
    <a:clrScheme name="Simple Light">
      <a:dk1>
        <a:srgbClr val="242C5E"/>
      </a:dk1>
      <a:lt1>
        <a:srgbClr val="FDE4DA"/>
      </a:lt1>
      <a:dk2>
        <a:srgbClr val="FFBD9F"/>
      </a:dk2>
      <a:lt2>
        <a:srgbClr val="FFFFFF"/>
      </a:lt2>
      <a:accent1>
        <a:srgbClr val="8C8DA4"/>
      </a:accent1>
      <a:accent2>
        <a:srgbClr val="4956AB"/>
      </a:accent2>
      <a:accent3>
        <a:srgbClr val="5F5FF6"/>
      </a:accent3>
      <a:accent4>
        <a:srgbClr val="FF7060"/>
      </a:accent4>
      <a:accent5>
        <a:srgbClr val="FFFFFF"/>
      </a:accent5>
      <a:accent6>
        <a:srgbClr val="FFFFFF"/>
      </a:accent6>
      <a:hlink>
        <a:srgbClr val="242C5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1554</Words>
  <Application>Microsoft Office PowerPoint</Application>
  <PresentationFormat>On-screen Show (16:9)</PresentationFormat>
  <Paragraphs>126</Paragraphs>
  <Slides>26</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Times New Roman</vt:lpstr>
      <vt:lpstr>Wingdings</vt:lpstr>
      <vt:lpstr>Calibri</vt:lpstr>
      <vt:lpstr>Hammersmith One</vt:lpstr>
      <vt:lpstr>Chivo</vt:lpstr>
      <vt:lpstr>DM Sans</vt:lpstr>
      <vt:lpstr>Work Sans ExtraBold</vt:lpstr>
      <vt:lpstr>Writing and Spelling Boost Workshop by Slidesgo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HƯỚNG DẪN VỀ NHÀ </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HỌC MỚI!</dc:title>
  <cp:lastModifiedBy>DellPC</cp:lastModifiedBy>
  <cp:revision>9</cp:revision>
  <dcterms:modified xsi:type="dcterms:W3CDTF">2025-01-25T15:25:22Z</dcterms:modified>
</cp:coreProperties>
</file>