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Default Extension="mp4" ContentType="video/mp4"/>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Lst>
  <p:notesMasterIdLst>
    <p:notesMasterId r:id="rId32"/>
  </p:notesMasterIdLst>
  <p:sldIdLst>
    <p:sldId id="503" r:id="rId2"/>
    <p:sldId id="267" r:id="rId3"/>
    <p:sldId id="275" r:id="rId4"/>
    <p:sldId id="262" r:id="rId5"/>
    <p:sldId id="259" r:id="rId6"/>
    <p:sldId id="351" r:id="rId7"/>
    <p:sldId id="256" r:id="rId8"/>
    <p:sldId id="258" r:id="rId9"/>
    <p:sldId id="354" r:id="rId10"/>
    <p:sldId id="348" r:id="rId11"/>
    <p:sldId id="448" r:id="rId12"/>
    <p:sldId id="451" r:id="rId13"/>
    <p:sldId id="284" r:id="rId14"/>
    <p:sldId id="294" r:id="rId15"/>
    <p:sldId id="452" r:id="rId16"/>
    <p:sldId id="296" r:id="rId17"/>
    <p:sldId id="289" r:id="rId18"/>
    <p:sldId id="454" r:id="rId19"/>
    <p:sldId id="280" r:id="rId20"/>
    <p:sldId id="459" r:id="rId21"/>
    <p:sldId id="461" r:id="rId22"/>
    <p:sldId id="323" r:id="rId23"/>
    <p:sldId id="481" r:id="rId24"/>
    <p:sldId id="482" r:id="rId25"/>
    <p:sldId id="483" r:id="rId26"/>
    <p:sldId id="484" r:id="rId27"/>
    <p:sldId id="487" r:id="rId28"/>
    <p:sldId id="338" r:id="rId29"/>
    <p:sldId id="295" r:id="rId30"/>
    <p:sldId id="344" r:id="rId31"/>
  </p:sldIdLst>
  <p:sldSz cx="9144000" cy="5143500" type="screen16x9"/>
  <p:notesSz cx="6858000" cy="9144000"/>
  <p:embeddedFontLst>
    <p:embeddedFont>
      <p:font typeface="Calibri" pitchFamily="34" charset="0"/>
      <p:regular r:id="rId33"/>
      <p:bold r:id="rId34"/>
      <p:italic r:id="rId35"/>
      <p:boldItalic r:id="rId36"/>
    </p:embeddedFont>
    <p:embeddedFont>
      <p:font typeface="Archivo Black" charset="0"/>
      <p:regular r:id="rId37"/>
    </p:embeddedFont>
    <p:embeddedFont>
      <p:font typeface="Karla" charset="0"/>
      <p:regular r:id="rId38"/>
      <p:bold r:id="rId39"/>
      <p:italic r:id="rId40"/>
      <p:boldItalic r:id="rId41"/>
    </p:embeddedFont>
    <p:embeddedFont>
      <p:font typeface="Staatliches" charset="0"/>
      <p:regular r:id="rId42"/>
    </p:embeddedFont>
    <p:embeddedFont>
      <p:font typeface="Anaheim" charset="0"/>
      <p:regular r:id="rId43"/>
      <p:bold r:id="rId44"/>
    </p:embeddedFont>
    <p:embeddedFont>
      <p:font typeface="Josefin Slab" charset="0"/>
      <p:regular r:id="rId45"/>
      <p:bold r:id="rId46"/>
      <p:italic r:id="rId47"/>
      <p:boldItalic r:id="rId48"/>
    </p:embeddedFont>
    <p:embeddedFont>
      <p:font typeface="Josefin Slab SemiBold" charset="0"/>
      <p:bold r:id="rId49"/>
      <p:boldItalic r:id="rId50"/>
    </p:embeddedFont>
    <p:embeddedFont>
      <p:font typeface="Anton" charset="0"/>
      <p:regular r:id="rId51"/>
    </p:embeddedFont>
    <p:embeddedFont>
      <p:font typeface="Abel" charset="0"/>
      <p:regular r:id="rId52"/>
    </p:embeddedFont>
    <p:embeddedFont>
      <p:font typeface="Work Sans ExtraBold" charset="0"/>
      <p:bold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pos="5227">
          <p15:clr>
            <a:srgbClr val="9AA0A6"/>
          </p15:clr>
        </p15:guide>
        <p15:guide id="2" orient="horz" pos="2971">
          <p15:clr>
            <a:srgbClr val="9AA0A6"/>
          </p15:clr>
        </p15:guide>
        <p15:guide id="3"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33CC"/>
    <a:srgbClr val="3CB679"/>
    <a:srgbClr val="000000"/>
    <a:srgbClr val="FFFFFF"/>
    <a:srgbClr val="63CB97"/>
    <a:srgbClr val="7ED4A9"/>
    <a:srgbClr val="FFF7E1"/>
    <a:srgbClr val="E1F7FF"/>
    <a:srgbClr val="69D8FF"/>
    <a:srgbClr val="C6ECD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FFB064-F9BB-4B9F-BB31-96E24BFE955C}" v="2579" dt="2024-07-11T03:42:37.984"/>
  </p1510:revLst>
</p1510:revInfo>
</file>

<file path=ppt/tableStyles.xml><?xml version="1.0" encoding="utf-8"?>
<a:tblStyleLst xmlns:a="http://schemas.openxmlformats.org/drawingml/2006/main" def="{49095F77-C832-4695-901A-8FB660A13816}">
  <a:tblStyle styleId="{49095F77-C832-4695-901A-8FB660A1381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92" autoAdjust="0"/>
    <p:restoredTop sz="93162" autoAdjust="0"/>
  </p:normalViewPr>
  <p:slideViewPr>
    <p:cSldViewPr snapToGrid="0">
      <p:cViewPr varScale="1">
        <p:scale>
          <a:sx n="102" d="100"/>
          <a:sy n="102" d="100"/>
        </p:scale>
        <p:origin x="-426" y="-102"/>
      </p:cViewPr>
      <p:guideLst>
        <p:guide orient="horz" pos="2971"/>
        <p:guide pos="5227"/>
        <p:guide pos="2880"/>
      </p:guideLst>
    </p:cSldViewPr>
  </p:slideViewPr>
  <p:notesTextViewPr>
    <p:cViewPr>
      <p:scale>
        <a:sx n="1" d="1"/>
        <a:sy n="1" d="1"/>
      </p:scale>
      <p:origin x="0" y="0"/>
    </p:cViewPr>
  </p:notesTextViewPr>
  <p:sorterViewPr>
    <p:cViewPr>
      <p:scale>
        <a:sx n="100" d="100"/>
        <a:sy n="100" d="100"/>
      </p:scale>
      <p:origin x="0" y="-2328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117"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54"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viewProps" Target="viewProps.xml"/><Relationship Id="rId118"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font" Target="fonts/font19.fntdata"/><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h Phan" userId="228774c6-8676-4985-b789-d1a1db399f40" providerId="ADAL" clId="{B1FFB064-F9BB-4B9F-BB31-96E24BFE955C}"/>
    <pc:docChg chg="undo redo custSel addSld delSld modSld sldOrd addMainMaster delMainMaster">
      <pc:chgData name="Linh Phan" userId="228774c6-8676-4985-b789-d1a1db399f40" providerId="ADAL" clId="{B1FFB064-F9BB-4B9F-BB31-96E24BFE955C}" dt="2024-07-11T03:42:40.787" v="8230"/>
      <pc:docMkLst>
        <pc:docMk/>
      </pc:docMkLst>
      <pc:sldChg chg="addSp delSp modSp mod ord">
        <pc:chgData name="Linh Phan" userId="228774c6-8676-4985-b789-d1a1db399f40" providerId="ADAL" clId="{B1FFB064-F9BB-4B9F-BB31-96E24BFE955C}" dt="2024-07-09T01:33:58.525" v="729" actId="14100"/>
        <pc:sldMkLst>
          <pc:docMk/>
          <pc:sldMk cId="0" sldId="256"/>
        </pc:sldMkLst>
        <pc:spChg chg="mod">
          <ac:chgData name="Linh Phan" userId="228774c6-8676-4985-b789-d1a1db399f40" providerId="ADAL" clId="{B1FFB064-F9BB-4B9F-BB31-96E24BFE955C}" dt="2024-07-09T01:33:58.525" v="729" actId="14100"/>
          <ac:spMkLst>
            <pc:docMk/>
            <pc:sldMk cId="0" sldId="256"/>
            <ac:spMk id="16" creationId="{5E01EDF3-0C15-4322-C4D1-726854F95DB7}"/>
          </ac:spMkLst>
        </pc:spChg>
        <pc:spChg chg="mod">
          <ac:chgData name="Linh Phan" userId="228774c6-8676-4985-b789-d1a1db399f40" providerId="ADAL" clId="{B1FFB064-F9BB-4B9F-BB31-96E24BFE955C}" dt="2024-07-09T01:33:50.705" v="727" actId="14100"/>
          <ac:spMkLst>
            <pc:docMk/>
            <pc:sldMk cId="0" sldId="256"/>
            <ac:spMk id="17" creationId="{1E88E382-F9C4-6618-3D66-97B247D06998}"/>
          </ac:spMkLst>
        </pc:spChg>
        <pc:spChg chg="mod">
          <ac:chgData name="Linh Phan" userId="228774c6-8676-4985-b789-d1a1db399f40" providerId="ADAL" clId="{B1FFB064-F9BB-4B9F-BB31-96E24BFE955C}" dt="2024-07-09T01:33:43.463" v="724" actId="14100"/>
          <ac:spMkLst>
            <pc:docMk/>
            <pc:sldMk cId="0" sldId="256"/>
            <ac:spMk id="19" creationId="{2C31BC55-9B9D-7643-ED9C-92A18F71033F}"/>
          </ac:spMkLst>
        </pc:spChg>
        <pc:spChg chg="mod">
          <ac:chgData name="Linh Phan" userId="228774c6-8676-4985-b789-d1a1db399f40" providerId="ADAL" clId="{B1FFB064-F9BB-4B9F-BB31-96E24BFE955C}" dt="2024-07-09T01:33:47.031" v="725" actId="1076"/>
          <ac:spMkLst>
            <pc:docMk/>
            <pc:sldMk cId="0" sldId="256"/>
            <ac:spMk id="20" creationId="{D1314646-3CB6-CA8D-6BA8-91153E087BEC}"/>
          </ac:spMkLst>
        </pc:spChg>
        <pc:grpChg chg="del mod">
          <ac:chgData name="Linh Phan" userId="228774c6-8676-4985-b789-d1a1db399f40" providerId="ADAL" clId="{B1FFB064-F9BB-4B9F-BB31-96E24BFE955C}" dt="2024-07-09T01:33:20.106" v="717" actId="478"/>
          <ac:grpSpMkLst>
            <pc:docMk/>
            <pc:sldMk cId="0" sldId="256"/>
            <ac:grpSpMk id="23" creationId="{42F74EBB-6EC5-165E-F6AF-33D16CB700F0}"/>
          </ac:grpSpMkLst>
        </pc:grpChg>
        <pc:picChg chg="add mod">
          <ac:chgData name="Linh Phan" userId="228774c6-8676-4985-b789-d1a1db399f40" providerId="ADAL" clId="{B1FFB064-F9BB-4B9F-BB31-96E24BFE955C}" dt="2024-07-09T01:33:28.532" v="719" actId="14100"/>
          <ac:picMkLst>
            <pc:docMk/>
            <pc:sldMk cId="0" sldId="256"/>
            <ac:picMk id="2" creationId="{ACEAF238-C9C7-2CB9-2D06-F1C3B58B4404}"/>
          </ac:picMkLst>
        </pc:picChg>
      </pc:sldChg>
      <pc:sldChg chg="addSp delSp modSp del ord modAnim">
        <pc:chgData name="Linh Phan" userId="228774c6-8676-4985-b789-d1a1db399f40" providerId="ADAL" clId="{B1FFB064-F9BB-4B9F-BB31-96E24BFE955C}" dt="2024-07-09T02:41:59.270" v="1865" actId="47"/>
        <pc:sldMkLst>
          <pc:docMk/>
          <pc:sldMk cId="0" sldId="257"/>
        </pc:sldMkLst>
        <pc:spChg chg="mod">
          <ac:chgData name="Linh Phan" userId="228774c6-8676-4985-b789-d1a1db399f40" providerId="ADAL" clId="{B1FFB064-F9BB-4B9F-BB31-96E24BFE955C}" dt="2024-07-08T13:20:14.265" v="200"/>
          <ac:spMkLst>
            <pc:docMk/>
            <pc:sldMk cId="0" sldId="257"/>
            <ac:spMk id="4" creationId="{8FF3D7DC-5AB1-E298-3F9A-42CC06A8A2AC}"/>
          </ac:spMkLst>
        </pc:spChg>
        <pc:spChg chg="mod">
          <ac:chgData name="Linh Phan" userId="228774c6-8676-4985-b789-d1a1db399f40" providerId="ADAL" clId="{B1FFB064-F9BB-4B9F-BB31-96E24BFE955C}" dt="2024-07-08T13:20:14.265" v="200"/>
          <ac:spMkLst>
            <pc:docMk/>
            <pc:sldMk cId="0" sldId="257"/>
            <ac:spMk id="5" creationId="{27284FDB-7881-D75D-CABA-41642DC836CA}"/>
          </ac:spMkLst>
        </pc:spChg>
        <pc:spChg chg="mod">
          <ac:chgData name="Linh Phan" userId="228774c6-8676-4985-b789-d1a1db399f40" providerId="ADAL" clId="{B1FFB064-F9BB-4B9F-BB31-96E24BFE955C}" dt="2024-07-08T13:20:14.265" v="200"/>
          <ac:spMkLst>
            <pc:docMk/>
            <pc:sldMk cId="0" sldId="257"/>
            <ac:spMk id="6" creationId="{8198F189-285A-FC68-7F8C-CE38248951E9}"/>
          </ac:spMkLst>
        </pc:spChg>
        <pc:spChg chg="mod">
          <ac:chgData name="Linh Phan" userId="228774c6-8676-4985-b789-d1a1db399f40" providerId="ADAL" clId="{B1FFB064-F9BB-4B9F-BB31-96E24BFE955C}" dt="2024-07-08T13:20:14.265" v="200"/>
          <ac:spMkLst>
            <pc:docMk/>
            <pc:sldMk cId="0" sldId="257"/>
            <ac:spMk id="9" creationId="{5BEAB765-25F2-62E5-8387-509A3449C2C1}"/>
          </ac:spMkLst>
        </pc:spChg>
        <pc:spChg chg="mod">
          <ac:chgData name="Linh Phan" userId="228774c6-8676-4985-b789-d1a1db399f40" providerId="ADAL" clId="{B1FFB064-F9BB-4B9F-BB31-96E24BFE955C}" dt="2024-07-08T13:20:14.265" v="200"/>
          <ac:spMkLst>
            <pc:docMk/>
            <pc:sldMk cId="0" sldId="257"/>
            <ac:spMk id="10" creationId="{6156B724-0486-C702-8D88-E9C1D269B102}"/>
          </ac:spMkLst>
        </pc:spChg>
        <pc:spChg chg="mod">
          <ac:chgData name="Linh Phan" userId="228774c6-8676-4985-b789-d1a1db399f40" providerId="ADAL" clId="{B1FFB064-F9BB-4B9F-BB31-96E24BFE955C}" dt="2024-07-08T13:20:14.265" v="200"/>
          <ac:spMkLst>
            <pc:docMk/>
            <pc:sldMk cId="0" sldId="257"/>
            <ac:spMk id="11" creationId="{A42ABA40-1165-70B2-3742-AA95988F1037}"/>
          </ac:spMkLst>
        </pc:spChg>
        <pc:spChg chg="mod">
          <ac:chgData name="Linh Phan" userId="228774c6-8676-4985-b789-d1a1db399f40" providerId="ADAL" clId="{B1FFB064-F9BB-4B9F-BB31-96E24BFE955C}" dt="2024-07-08T13:20:14.265" v="200"/>
          <ac:spMkLst>
            <pc:docMk/>
            <pc:sldMk cId="0" sldId="257"/>
            <ac:spMk id="14" creationId="{7493A333-4B5C-E8FA-4CC7-4EE764A4794F}"/>
          </ac:spMkLst>
        </pc:spChg>
        <pc:spChg chg="mod">
          <ac:chgData name="Linh Phan" userId="228774c6-8676-4985-b789-d1a1db399f40" providerId="ADAL" clId="{B1FFB064-F9BB-4B9F-BB31-96E24BFE955C}" dt="2024-07-08T13:20:14.265" v="200"/>
          <ac:spMkLst>
            <pc:docMk/>
            <pc:sldMk cId="0" sldId="257"/>
            <ac:spMk id="15" creationId="{7A70EE06-B33B-A9AC-B902-30ED5F38AF6A}"/>
          </ac:spMkLst>
        </pc:spChg>
        <pc:spChg chg="mod">
          <ac:chgData name="Linh Phan" userId="228774c6-8676-4985-b789-d1a1db399f40" providerId="ADAL" clId="{B1FFB064-F9BB-4B9F-BB31-96E24BFE955C}" dt="2024-07-08T13:20:14.265" v="200"/>
          <ac:spMkLst>
            <pc:docMk/>
            <pc:sldMk cId="0" sldId="257"/>
            <ac:spMk id="16" creationId="{3F22B92D-42A7-E8F1-CCDA-8BB2671E222A}"/>
          </ac:spMkLst>
        </pc:spChg>
        <pc:spChg chg="mod">
          <ac:chgData name="Linh Phan" userId="228774c6-8676-4985-b789-d1a1db399f40" providerId="ADAL" clId="{B1FFB064-F9BB-4B9F-BB31-96E24BFE955C}" dt="2024-07-09T01:43:15.557" v="796"/>
          <ac:spMkLst>
            <pc:docMk/>
            <pc:sldMk cId="0" sldId="257"/>
            <ac:spMk id="43" creationId="{741F3892-07B1-14C5-3461-57930B18E1E3}"/>
          </ac:spMkLst>
        </pc:spChg>
        <pc:grpChg chg="add mod">
          <ac:chgData name="Linh Phan" userId="228774c6-8676-4985-b789-d1a1db399f40" providerId="ADAL" clId="{B1FFB064-F9BB-4B9F-BB31-96E24BFE955C}" dt="2024-07-08T13:20:14.265" v="200"/>
          <ac:grpSpMkLst>
            <pc:docMk/>
            <pc:sldMk cId="0" sldId="257"/>
            <ac:grpSpMk id="2" creationId="{1175BB91-843F-2592-FD98-3D0F58C11D1D}"/>
          </ac:grpSpMkLst>
        </pc:grpChg>
        <pc:grpChg chg="mod">
          <ac:chgData name="Linh Phan" userId="228774c6-8676-4985-b789-d1a1db399f40" providerId="ADAL" clId="{B1FFB064-F9BB-4B9F-BB31-96E24BFE955C}" dt="2024-07-08T13:20:14.265" v="200"/>
          <ac:grpSpMkLst>
            <pc:docMk/>
            <pc:sldMk cId="0" sldId="257"/>
            <ac:grpSpMk id="3" creationId="{F1B2BB1E-F4E9-4F64-B2C6-FBFAA6A18F1B}"/>
          </ac:grpSpMkLst>
        </pc:grpChg>
        <pc:grpChg chg="add mod">
          <ac:chgData name="Linh Phan" userId="228774c6-8676-4985-b789-d1a1db399f40" providerId="ADAL" clId="{B1FFB064-F9BB-4B9F-BB31-96E24BFE955C}" dt="2024-07-08T13:20:14.265" v="200"/>
          <ac:grpSpMkLst>
            <pc:docMk/>
            <pc:sldMk cId="0" sldId="257"/>
            <ac:grpSpMk id="7" creationId="{0B012134-C67A-6781-B123-A7EE604CCED6}"/>
          </ac:grpSpMkLst>
        </pc:grpChg>
        <pc:grpChg chg="mod">
          <ac:chgData name="Linh Phan" userId="228774c6-8676-4985-b789-d1a1db399f40" providerId="ADAL" clId="{B1FFB064-F9BB-4B9F-BB31-96E24BFE955C}" dt="2024-07-08T13:20:14.265" v="200"/>
          <ac:grpSpMkLst>
            <pc:docMk/>
            <pc:sldMk cId="0" sldId="257"/>
            <ac:grpSpMk id="8" creationId="{3D8472A2-BBFE-67D2-ED93-485798937B50}"/>
          </ac:grpSpMkLst>
        </pc:grpChg>
        <pc:grpChg chg="add mod">
          <ac:chgData name="Linh Phan" userId="228774c6-8676-4985-b789-d1a1db399f40" providerId="ADAL" clId="{B1FFB064-F9BB-4B9F-BB31-96E24BFE955C}" dt="2024-07-08T13:20:14.265" v="200"/>
          <ac:grpSpMkLst>
            <pc:docMk/>
            <pc:sldMk cId="0" sldId="257"/>
            <ac:grpSpMk id="12" creationId="{74A74DC7-6340-CDC7-324A-E6DA4BEA456D}"/>
          </ac:grpSpMkLst>
        </pc:grpChg>
        <pc:grpChg chg="mod">
          <ac:chgData name="Linh Phan" userId="228774c6-8676-4985-b789-d1a1db399f40" providerId="ADAL" clId="{B1FFB064-F9BB-4B9F-BB31-96E24BFE955C}" dt="2024-07-08T13:20:14.265" v="200"/>
          <ac:grpSpMkLst>
            <pc:docMk/>
            <pc:sldMk cId="0" sldId="257"/>
            <ac:grpSpMk id="13" creationId="{F83412AD-599A-7D5C-4C0A-8EBF09CF8527}"/>
          </ac:grpSpMkLst>
        </pc:grpChg>
        <pc:picChg chg="del">
          <ac:chgData name="Linh Phan" userId="228774c6-8676-4985-b789-d1a1db399f40" providerId="ADAL" clId="{B1FFB064-F9BB-4B9F-BB31-96E24BFE955C}" dt="2024-07-08T13:19:59.811" v="195" actId="478"/>
          <ac:picMkLst>
            <pc:docMk/>
            <pc:sldMk cId="0" sldId="257"/>
            <ac:picMk id="1026" creationId="{762F32A1-A8B7-5693-708E-D8FBEEDC40D5}"/>
          </ac:picMkLst>
        </pc:picChg>
        <pc:picChg chg="del">
          <ac:chgData name="Linh Phan" userId="228774c6-8676-4985-b789-d1a1db399f40" providerId="ADAL" clId="{B1FFB064-F9BB-4B9F-BB31-96E24BFE955C}" dt="2024-07-08T13:19:59.811" v="195" actId="478"/>
          <ac:picMkLst>
            <pc:docMk/>
            <pc:sldMk cId="0" sldId="257"/>
            <ac:picMk id="1028" creationId="{C757B10E-4961-1147-7958-84719F3ED86C}"/>
          </ac:picMkLst>
        </pc:picChg>
      </pc:sldChg>
      <pc:sldChg chg="addSp delSp modSp mod ord delAnim modAnim">
        <pc:chgData name="Linh Phan" userId="228774c6-8676-4985-b789-d1a1db399f40" providerId="ADAL" clId="{B1FFB064-F9BB-4B9F-BB31-96E24BFE955C}" dt="2024-07-10T01:16:32.580" v="7924"/>
        <pc:sldMkLst>
          <pc:docMk/>
          <pc:sldMk cId="0" sldId="258"/>
        </pc:sldMkLst>
        <pc:spChg chg="del">
          <ac:chgData name="Linh Phan" userId="228774c6-8676-4985-b789-d1a1db399f40" providerId="ADAL" clId="{B1FFB064-F9BB-4B9F-BB31-96E24BFE955C}" dt="2024-07-09T01:13:20.660" v="396" actId="478"/>
          <ac:spMkLst>
            <pc:docMk/>
            <pc:sldMk cId="0" sldId="258"/>
            <ac:spMk id="2" creationId="{5A9FF7C1-4DE1-B8E9-079F-D33FF34C9F8C}"/>
          </ac:spMkLst>
        </pc:spChg>
        <pc:spChg chg="add del mod">
          <ac:chgData name="Linh Phan" userId="228774c6-8676-4985-b789-d1a1db399f40" providerId="ADAL" clId="{B1FFB064-F9BB-4B9F-BB31-96E24BFE955C}" dt="2024-07-09T01:13:29.849" v="398" actId="478"/>
          <ac:spMkLst>
            <pc:docMk/>
            <pc:sldMk cId="0" sldId="258"/>
            <ac:spMk id="3" creationId="{62A650B9-44A9-9F7A-8B3B-B1855365EF55}"/>
          </ac:spMkLst>
        </pc:spChg>
        <pc:spChg chg="mod">
          <ac:chgData name="Linh Phan" userId="228774c6-8676-4985-b789-d1a1db399f40" providerId="ADAL" clId="{B1FFB064-F9BB-4B9F-BB31-96E24BFE955C}" dt="2024-07-09T01:13:30.981" v="399"/>
          <ac:spMkLst>
            <pc:docMk/>
            <pc:sldMk cId="0" sldId="258"/>
            <ac:spMk id="5" creationId="{019A6DCF-7DB1-ACB7-DCCD-C933484FFDCE}"/>
          </ac:spMkLst>
        </pc:spChg>
        <pc:spChg chg="mod">
          <ac:chgData name="Linh Phan" userId="228774c6-8676-4985-b789-d1a1db399f40" providerId="ADAL" clId="{B1FFB064-F9BB-4B9F-BB31-96E24BFE955C}" dt="2024-07-09T01:13:30.981" v="399"/>
          <ac:spMkLst>
            <pc:docMk/>
            <pc:sldMk cId="0" sldId="258"/>
            <ac:spMk id="6" creationId="{1F7325BC-ADC6-B1A9-1CCB-65D7D29AEAC2}"/>
          </ac:spMkLst>
        </pc:spChg>
        <pc:spChg chg="mod">
          <ac:chgData name="Linh Phan" userId="228774c6-8676-4985-b789-d1a1db399f40" providerId="ADAL" clId="{B1FFB064-F9BB-4B9F-BB31-96E24BFE955C}" dt="2024-07-09T01:13:30.981" v="399"/>
          <ac:spMkLst>
            <pc:docMk/>
            <pc:sldMk cId="0" sldId="258"/>
            <ac:spMk id="8" creationId="{07D20557-1DDA-7B7C-B4C7-418368BA4395}"/>
          </ac:spMkLst>
        </pc:spChg>
        <pc:spChg chg="mod">
          <ac:chgData name="Linh Phan" userId="228774c6-8676-4985-b789-d1a1db399f40" providerId="ADAL" clId="{B1FFB064-F9BB-4B9F-BB31-96E24BFE955C}" dt="2024-07-09T01:13:30.981" v="399"/>
          <ac:spMkLst>
            <pc:docMk/>
            <pc:sldMk cId="0" sldId="258"/>
            <ac:spMk id="9" creationId="{9481D481-4063-8AFA-C331-1B3D09397CCA}"/>
          </ac:spMkLst>
        </pc:spChg>
        <pc:spChg chg="mod">
          <ac:chgData name="Linh Phan" userId="228774c6-8676-4985-b789-d1a1db399f40" providerId="ADAL" clId="{B1FFB064-F9BB-4B9F-BB31-96E24BFE955C}" dt="2024-07-09T01:13:30.981" v="399"/>
          <ac:spMkLst>
            <pc:docMk/>
            <pc:sldMk cId="0" sldId="258"/>
            <ac:spMk id="10" creationId="{9F0A7446-997A-0FB0-F669-6ADEB914DE5F}"/>
          </ac:spMkLst>
        </pc:spChg>
        <pc:spChg chg="mod">
          <ac:chgData name="Linh Phan" userId="228774c6-8676-4985-b789-d1a1db399f40" providerId="ADAL" clId="{B1FFB064-F9BB-4B9F-BB31-96E24BFE955C}" dt="2024-07-09T01:13:30.981" v="399"/>
          <ac:spMkLst>
            <pc:docMk/>
            <pc:sldMk cId="0" sldId="258"/>
            <ac:spMk id="11" creationId="{B1197295-1F79-0CB1-F9C5-4C18BD6AFBE9}"/>
          </ac:spMkLst>
        </pc:spChg>
        <pc:spChg chg="mod">
          <ac:chgData name="Linh Phan" userId="228774c6-8676-4985-b789-d1a1db399f40" providerId="ADAL" clId="{B1FFB064-F9BB-4B9F-BB31-96E24BFE955C}" dt="2024-07-09T01:13:30.981" v="399"/>
          <ac:spMkLst>
            <pc:docMk/>
            <pc:sldMk cId="0" sldId="258"/>
            <ac:spMk id="12" creationId="{5E912426-98CD-1D8F-1581-0FACE8115061}"/>
          </ac:spMkLst>
        </pc:spChg>
        <pc:spChg chg="mod">
          <ac:chgData name="Linh Phan" userId="228774c6-8676-4985-b789-d1a1db399f40" providerId="ADAL" clId="{B1FFB064-F9BB-4B9F-BB31-96E24BFE955C}" dt="2024-07-09T01:16:57.171" v="518" actId="14100"/>
          <ac:spMkLst>
            <pc:docMk/>
            <pc:sldMk cId="0" sldId="258"/>
            <ac:spMk id="17" creationId="{B8BFF7AB-4C21-59F9-C1C3-14B0BE0FAFAC}"/>
          </ac:spMkLst>
        </pc:spChg>
        <pc:spChg chg="mod">
          <ac:chgData name="Linh Phan" userId="228774c6-8676-4985-b789-d1a1db399f40" providerId="ADAL" clId="{B1FFB064-F9BB-4B9F-BB31-96E24BFE955C}" dt="2024-07-09T01:19:02.288" v="559" actId="1076"/>
          <ac:spMkLst>
            <pc:docMk/>
            <pc:sldMk cId="0" sldId="258"/>
            <ac:spMk id="18" creationId="{50C76DF3-DDE3-24BD-AB06-309387609A22}"/>
          </ac:spMkLst>
        </pc:spChg>
        <pc:spChg chg="add del mod">
          <ac:chgData name="Linh Phan" userId="228774c6-8676-4985-b789-d1a1db399f40" providerId="ADAL" clId="{B1FFB064-F9BB-4B9F-BB31-96E24BFE955C}" dt="2024-07-09T01:14:31.805" v="403" actId="478"/>
          <ac:spMkLst>
            <pc:docMk/>
            <pc:sldMk cId="0" sldId="258"/>
            <ac:spMk id="19" creationId="{4397460B-E61E-279F-BA82-B5784EDDAF41}"/>
          </ac:spMkLst>
        </pc:spChg>
        <pc:spChg chg="mod">
          <ac:chgData name="Linh Phan" userId="228774c6-8676-4985-b789-d1a1db399f40" providerId="ADAL" clId="{B1FFB064-F9BB-4B9F-BB31-96E24BFE955C}" dt="2024-07-09T01:36:24.038" v="743" actId="20577"/>
          <ac:spMkLst>
            <pc:docMk/>
            <pc:sldMk cId="0" sldId="258"/>
            <ac:spMk id="23" creationId="{131084A0-B28D-43AA-F6A4-D07C1C3B0836}"/>
          </ac:spMkLst>
        </pc:spChg>
        <pc:spChg chg="add del mod">
          <ac:chgData name="Linh Phan" userId="228774c6-8676-4985-b789-d1a1db399f40" providerId="ADAL" clId="{B1FFB064-F9BB-4B9F-BB31-96E24BFE955C}" dt="2024-07-09T01:36:53.793" v="750" actId="478"/>
          <ac:spMkLst>
            <pc:docMk/>
            <pc:sldMk cId="0" sldId="258"/>
            <ac:spMk id="35" creationId="{8A8A397C-A9B9-436F-1FF4-E4698981E6F5}"/>
          </ac:spMkLst>
        </pc:spChg>
        <pc:spChg chg="add del mod">
          <ac:chgData name="Linh Phan" userId="228774c6-8676-4985-b789-d1a1db399f40" providerId="ADAL" clId="{B1FFB064-F9BB-4B9F-BB31-96E24BFE955C}" dt="2024-07-09T01:36:53.793" v="750" actId="478"/>
          <ac:spMkLst>
            <pc:docMk/>
            <pc:sldMk cId="0" sldId="258"/>
            <ac:spMk id="36" creationId="{86CDC7A6-F570-CA1C-2BC4-1EA395428F65}"/>
          </ac:spMkLst>
        </pc:spChg>
        <pc:spChg chg="add del mod">
          <ac:chgData name="Linh Phan" userId="228774c6-8676-4985-b789-d1a1db399f40" providerId="ADAL" clId="{B1FFB064-F9BB-4B9F-BB31-96E24BFE955C}" dt="2024-07-09T01:36:53.793" v="750" actId="478"/>
          <ac:spMkLst>
            <pc:docMk/>
            <pc:sldMk cId="0" sldId="258"/>
            <ac:spMk id="37" creationId="{4763281B-80E5-6EBE-A228-B515BA48B274}"/>
          </ac:spMkLst>
        </pc:spChg>
        <pc:spChg chg="add del mod">
          <ac:chgData name="Linh Phan" userId="228774c6-8676-4985-b789-d1a1db399f40" providerId="ADAL" clId="{B1FFB064-F9BB-4B9F-BB31-96E24BFE955C}" dt="2024-07-09T01:38:11.320" v="756" actId="478"/>
          <ac:spMkLst>
            <pc:docMk/>
            <pc:sldMk cId="0" sldId="258"/>
            <ac:spMk id="40" creationId="{4F455062-A778-1960-63A4-EAE156FFB6F1}"/>
          </ac:spMkLst>
        </pc:spChg>
        <pc:spChg chg="mod">
          <ac:chgData name="Linh Phan" userId="228774c6-8676-4985-b789-d1a1db399f40" providerId="ADAL" clId="{B1FFB064-F9BB-4B9F-BB31-96E24BFE955C}" dt="2024-07-09T01:37:16.045" v="753"/>
          <ac:spMkLst>
            <pc:docMk/>
            <pc:sldMk cId="0" sldId="258"/>
            <ac:spMk id="42" creationId="{85029D0C-9B59-39C2-ECE1-B7BAB02AED39}"/>
          </ac:spMkLst>
        </pc:spChg>
        <pc:spChg chg="mod">
          <ac:chgData name="Linh Phan" userId="228774c6-8676-4985-b789-d1a1db399f40" providerId="ADAL" clId="{B1FFB064-F9BB-4B9F-BB31-96E24BFE955C}" dt="2024-07-09T01:37:16.045" v="753"/>
          <ac:spMkLst>
            <pc:docMk/>
            <pc:sldMk cId="0" sldId="258"/>
            <ac:spMk id="43" creationId="{B51495E6-7178-3A74-5FC4-C7A7CC673C17}"/>
          </ac:spMkLst>
        </pc:spChg>
        <pc:spChg chg="mod">
          <ac:chgData name="Linh Phan" userId="228774c6-8676-4985-b789-d1a1db399f40" providerId="ADAL" clId="{B1FFB064-F9BB-4B9F-BB31-96E24BFE955C}" dt="2024-07-09T01:37:16.045" v="753"/>
          <ac:spMkLst>
            <pc:docMk/>
            <pc:sldMk cId="0" sldId="258"/>
            <ac:spMk id="44" creationId="{96AFB673-1312-FE38-299A-A5C3C0EBF8DB}"/>
          </ac:spMkLst>
        </pc:spChg>
        <pc:spChg chg="mod">
          <ac:chgData name="Linh Phan" userId="228774c6-8676-4985-b789-d1a1db399f40" providerId="ADAL" clId="{B1FFB064-F9BB-4B9F-BB31-96E24BFE955C}" dt="2024-07-09T01:37:16.045" v="753"/>
          <ac:spMkLst>
            <pc:docMk/>
            <pc:sldMk cId="0" sldId="258"/>
            <ac:spMk id="46" creationId="{8197F350-DFC4-61CF-4029-C1CA5B15CC58}"/>
          </ac:spMkLst>
        </pc:spChg>
        <pc:spChg chg="mod">
          <ac:chgData name="Linh Phan" userId="228774c6-8676-4985-b789-d1a1db399f40" providerId="ADAL" clId="{B1FFB064-F9BB-4B9F-BB31-96E24BFE955C}" dt="2024-07-09T01:37:16.045" v="753"/>
          <ac:spMkLst>
            <pc:docMk/>
            <pc:sldMk cId="0" sldId="258"/>
            <ac:spMk id="47" creationId="{FE385B37-EBED-8E62-8831-AC0738392B6C}"/>
          </ac:spMkLst>
        </pc:spChg>
        <pc:spChg chg="mod">
          <ac:chgData name="Linh Phan" userId="228774c6-8676-4985-b789-d1a1db399f40" providerId="ADAL" clId="{B1FFB064-F9BB-4B9F-BB31-96E24BFE955C}" dt="2024-07-09T01:37:16.045" v="753"/>
          <ac:spMkLst>
            <pc:docMk/>
            <pc:sldMk cId="0" sldId="258"/>
            <ac:spMk id="48" creationId="{B8FA1F9C-577A-BCD4-FFE1-4DE7B7BAD0F2}"/>
          </ac:spMkLst>
        </pc:spChg>
        <pc:spChg chg="mod">
          <ac:chgData name="Linh Phan" userId="228774c6-8676-4985-b789-d1a1db399f40" providerId="ADAL" clId="{B1FFB064-F9BB-4B9F-BB31-96E24BFE955C}" dt="2024-07-09T01:38:14.435" v="758" actId="1076"/>
          <ac:spMkLst>
            <pc:docMk/>
            <pc:sldMk cId="0" sldId="258"/>
            <ac:spMk id="50" creationId="{7E094B14-C04B-5050-7E01-CC3B783D5801}"/>
          </ac:spMkLst>
        </pc:spChg>
        <pc:spChg chg="add del mod">
          <ac:chgData name="Linh Phan" userId="228774c6-8676-4985-b789-d1a1db399f40" providerId="ADAL" clId="{B1FFB064-F9BB-4B9F-BB31-96E24BFE955C}" dt="2024-07-09T01:40:32.355" v="770" actId="478"/>
          <ac:spMkLst>
            <pc:docMk/>
            <pc:sldMk cId="0" sldId="258"/>
            <ac:spMk id="52" creationId="{F6E7B1BC-B27A-3304-F1F0-8582F1E64455}"/>
          </ac:spMkLst>
        </pc:spChg>
        <pc:spChg chg="add del mod">
          <ac:chgData name="Linh Phan" userId="228774c6-8676-4985-b789-d1a1db399f40" providerId="ADAL" clId="{B1FFB064-F9BB-4B9F-BB31-96E24BFE955C}" dt="2024-07-09T01:40:59.666" v="773" actId="478"/>
          <ac:spMkLst>
            <pc:docMk/>
            <pc:sldMk cId="0" sldId="258"/>
            <ac:spMk id="53" creationId="{D99A08F2-8C11-C563-8F97-BDF4163BE1A7}"/>
          </ac:spMkLst>
        </pc:spChg>
        <pc:spChg chg="add mod">
          <ac:chgData name="Linh Phan" userId="228774c6-8676-4985-b789-d1a1db399f40" providerId="ADAL" clId="{B1FFB064-F9BB-4B9F-BB31-96E24BFE955C}" dt="2024-07-09T01:48:02.620" v="871" actId="12"/>
          <ac:spMkLst>
            <pc:docMk/>
            <pc:sldMk cId="0" sldId="258"/>
            <ac:spMk id="54" creationId="{51BC19C2-357F-C5BF-CD39-C269A685ED29}"/>
          </ac:spMkLst>
        </pc:spChg>
        <pc:grpChg chg="add del mod">
          <ac:chgData name="Linh Phan" userId="228774c6-8676-4985-b789-d1a1db399f40" providerId="ADAL" clId="{B1FFB064-F9BB-4B9F-BB31-96E24BFE955C}" dt="2024-07-09T01:36:08.098" v="731" actId="478"/>
          <ac:grpSpMkLst>
            <pc:docMk/>
            <pc:sldMk cId="0" sldId="258"/>
            <ac:grpSpMk id="4" creationId="{75B19B25-F2FA-EF15-E58D-047B2F23CE0E}"/>
          </ac:grpSpMkLst>
        </pc:grpChg>
        <pc:grpChg chg="add del mod">
          <ac:chgData name="Linh Phan" userId="228774c6-8676-4985-b789-d1a1db399f40" providerId="ADAL" clId="{B1FFB064-F9BB-4B9F-BB31-96E24BFE955C}" dt="2024-07-09T01:36:08.098" v="731" actId="478"/>
          <ac:grpSpMkLst>
            <pc:docMk/>
            <pc:sldMk cId="0" sldId="258"/>
            <ac:grpSpMk id="7" creationId="{080479DF-353B-475A-6568-D474A6257EB0}"/>
          </ac:grpSpMkLst>
        </pc:grpChg>
        <pc:grpChg chg="add del mod">
          <ac:chgData name="Linh Phan" userId="228774c6-8676-4985-b789-d1a1db399f40" providerId="ADAL" clId="{B1FFB064-F9BB-4B9F-BB31-96E24BFE955C}" dt="2024-07-09T01:36:08.098" v="731" actId="478"/>
          <ac:grpSpMkLst>
            <pc:docMk/>
            <pc:sldMk cId="0" sldId="258"/>
            <ac:grpSpMk id="14" creationId="{F67023AA-4765-956C-E040-F89FF38FB69E}"/>
          </ac:grpSpMkLst>
        </pc:grpChg>
        <pc:grpChg chg="mod">
          <ac:chgData name="Linh Phan" userId="228774c6-8676-4985-b789-d1a1db399f40" providerId="ADAL" clId="{B1FFB064-F9BB-4B9F-BB31-96E24BFE955C}" dt="2024-07-09T01:15:44.322" v="452" actId="20578"/>
          <ac:grpSpMkLst>
            <pc:docMk/>
            <pc:sldMk cId="0" sldId="258"/>
            <ac:grpSpMk id="15" creationId="{30EC6670-2D63-BC08-3B57-7EC73321DA9B}"/>
          </ac:grpSpMkLst>
        </pc:grpChg>
        <pc:grpChg chg="add mod">
          <ac:chgData name="Linh Phan" userId="228774c6-8676-4985-b789-d1a1db399f40" providerId="ADAL" clId="{B1FFB064-F9BB-4B9F-BB31-96E24BFE955C}" dt="2024-07-09T01:15:05.068" v="408"/>
          <ac:grpSpMkLst>
            <pc:docMk/>
            <pc:sldMk cId="0" sldId="258"/>
            <ac:grpSpMk id="20" creationId="{73DF78D3-4F75-DFC9-F10C-32C9BA8195B6}"/>
          </ac:grpSpMkLst>
        </pc:grpChg>
        <pc:grpChg chg="del">
          <ac:chgData name="Linh Phan" userId="228774c6-8676-4985-b789-d1a1db399f40" providerId="ADAL" clId="{B1FFB064-F9BB-4B9F-BB31-96E24BFE955C}" dt="2024-07-09T01:13:29.849" v="398" actId="478"/>
          <ac:grpSpMkLst>
            <pc:docMk/>
            <pc:sldMk cId="0" sldId="258"/>
            <ac:grpSpMk id="25" creationId="{6680AA1F-87A2-EF94-37C1-09633BCDB68C}"/>
          </ac:grpSpMkLst>
        </pc:grpChg>
        <pc:grpChg chg="mod">
          <ac:chgData name="Linh Phan" userId="228774c6-8676-4985-b789-d1a1db399f40" providerId="ADAL" clId="{B1FFB064-F9BB-4B9F-BB31-96E24BFE955C}" dt="2024-07-09T01:14:55.653" v="404" actId="1076"/>
          <ac:grpSpMkLst>
            <pc:docMk/>
            <pc:sldMk cId="0" sldId="258"/>
            <ac:grpSpMk id="30" creationId="{37C7EB66-E8C6-45FF-AE82-EA6282C16F7D}"/>
          </ac:grpSpMkLst>
        </pc:grpChg>
        <pc:grpChg chg="add del mod">
          <ac:chgData name="Linh Phan" userId="228774c6-8676-4985-b789-d1a1db399f40" providerId="ADAL" clId="{B1FFB064-F9BB-4B9F-BB31-96E24BFE955C}" dt="2024-07-09T01:40:00.301" v="761" actId="478"/>
          <ac:grpSpMkLst>
            <pc:docMk/>
            <pc:sldMk cId="0" sldId="258"/>
            <ac:grpSpMk id="41" creationId="{3B26B298-64D3-8AEE-A5C8-1F57F1D7AB38}"/>
          </ac:grpSpMkLst>
        </pc:grpChg>
        <pc:grpChg chg="add del mod">
          <ac:chgData name="Linh Phan" userId="228774c6-8676-4985-b789-d1a1db399f40" providerId="ADAL" clId="{B1FFB064-F9BB-4B9F-BB31-96E24BFE955C}" dt="2024-07-09T01:40:00.301" v="761" actId="478"/>
          <ac:grpSpMkLst>
            <pc:docMk/>
            <pc:sldMk cId="0" sldId="258"/>
            <ac:grpSpMk id="45" creationId="{45800CBF-C5C2-267A-2A60-C29ADEE7FB63}"/>
          </ac:grpSpMkLst>
        </pc:grpChg>
        <pc:grpChg chg="add del mod">
          <ac:chgData name="Linh Phan" userId="228774c6-8676-4985-b789-d1a1db399f40" providerId="ADAL" clId="{B1FFB064-F9BB-4B9F-BB31-96E24BFE955C}" dt="2024-07-09T01:40:00.301" v="761" actId="478"/>
          <ac:grpSpMkLst>
            <pc:docMk/>
            <pc:sldMk cId="0" sldId="258"/>
            <ac:grpSpMk id="49" creationId="{CFC7D5B5-C0C2-1CA8-5222-546CCDB03E0B}"/>
          </ac:grpSpMkLst>
        </pc:grpChg>
        <pc:grpChg chg="del">
          <ac:chgData name="Linh Phan" userId="228774c6-8676-4985-b789-d1a1db399f40" providerId="ADAL" clId="{B1FFB064-F9BB-4B9F-BB31-96E24BFE955C}" dt="2024-07-09T01:13:29.849" v="398" actId="478"/>
          <ac:grpSpMkLst>
            <pc:docMk/>
            <pc:sldMk cId="0" sldId="258"/>
            <ac:grpSpMk id="440" creationId="{00000000-0000-0000-0000-000000000000}"/>
          </ac:grpSpMkLst>
        </pc:grpChg>
        <pc:grpChg chg="del">
          <ac:chgData name="Linh Phan" userId="228774c6-8676-4985-b789-d1a1db399f40" providerId="ADAL" clId="{B1FFB064-F9BB-4B9F-BB31-96E24BFE955C}" dt="2024-07-09T01:13:29.849" v="398" actId="478"/>
          <ac:grpSpMkLst>
            <pc:docMk/>
            <pc:sldMk cId="0" sldId="258"/>
            <ac:grpSpMk id="443" creationId="{00000000-0000-0000-0000-000000000000}"/>
          </ac:grpSpMkLst>
        </pc:grpChg>
        <pc:picChg chg="add del mod">
          <ac:chgData name="Linh Phan" userId="228774c6-8676-4985-b789-d1a1db399f40" providerId="ADAL" clId="{B1FFB064-F9BB-4B9F-BB31-96E24BFE955C}" dt="2024-07-09T01:36:08.098" v="731" actId="478"/>
          <ac:picMkLst>
            <pc:docMk/>
            <pc:sldMk cId="0" sldId="258"/>
            <ac:picMk id="13" creationId="{E387B87F-FD10-F255-F61B-8C61018A77C6}"/>
          </ac:picMkLst>
        </pc:picChg>
        <pc:picChg chg="mod">
          <ac:chgData name="Linh Phan" userId="228774c6-8676-4985-b789-d1a1db399f40" providerId="ADAL" clId="{B1FFB064-F9BB-4B9F-BB31-96E24BFE955C}" dt="2024-07-09T01:18:57.343" v="558" actId="1076"/>
          <ac:picMkLst>
            <pc:docMk/>
            <pc:sldMk cId="0" sldId="258"/>
            <ac:picMk id="16" creationId="{E91E6019-C04D-F6D0-6127-0CDE7B5FF2A8}"/>
          </ac:picMkLst>
        </pc:picChg>
        <pc:picChg chg="del">
          <ac:chgData name="Linh Phan" userId="228774c6-8676-4985-b789-d1a1db399f40" providerId="ADAL" clId="{B1FFB064-F9BB-4B9F-BB31-96E24BFE955C}" dt="2024-07-09T01:13:29.849" v="398" actId="478"/>
          <ac:picMkLst>
            <pc:docMk/>
            <pc:sldMk cId="0" sldId="258"/>
            <ac:picMk id="24" creationId="{D39499B1-8880-F4DD-FEA9-4E69EC1A524F}"/>
          </ac:picMkLst>
        </pc:picChg>
        <pc:picChg chg="add del mod">
          <ac:chgData name="Linh Phan" userId="228774c6-8676-4985-b789-d1a1db399f40" providerId="ADAL" clId="{B1FFB064-F9BB-4B9F-BB31-96E24BFE955C}" dt="2024-07-09T01:36:53.793" v="750" actId="478"/>
          <ac:picMkLst>
            <pc:docMk/>
            <pc:sldMk cId="0" sldId="258"/>
            <ac:picMk id="38" creationId="{B677F8DC-9A17-9570-22FE-B224E9D171F8}"/>
          </ac:picMkLst>
        </pc:picChg>
        <pc:picChg chg="add del mod">
          <ac:chgData name="Linh Phan" userId="228774c6-8676-4985-b789-d1a1db399f40" providerId="ADAL" clId="{B1FFB064-F9BB-4B9F-BB31-96E24BFE955C}" dt="2024-07-09T01:36:53.793" v="750" actId="478"/>
          <ac:picMkLst>
            <pc:docMk/>
            <pc:sldMk cId="0" sldId="258"/>
            <ac:picMk id="39" creationId="{ABF10BCE-EAAB-6EE8-5CB1-B5DA8BA12DE6}"/>
          </ac:picMkLst>
        </pc:picChg>
        <pc:picChg chg="mod">
          <ac:chgData name="Linh Phan" userId="228774c6-8676-4985-b789-d1a1db399f40" providerId="ADAL" clId="{B1FFB064-F9BB-4B9F-BB31-96E24BFE955C}" dt="2024-07-09T01:38:14.435" v="758" actId="1076"/>
          <ac:picMkLst>
            <pc:docMk/>
            <pc:sldMk cId="0" sldId="258"/>
            <ac:picMk id="51" creationId="{5637F0DE-ABB2-6C24-A49E-1FF8365E9D20}"/>
          </ac:picMkLst>
        </pc:picChg>
        <pc:picChg chg="add del mod">
          <ac:chgData name="Linh Phan" userId="228774c6-8676-4985-b789-d1a1db399f40" providerId="ADAL" clId="{B1FFB064-F9BB-4B9F-BB31-96E24BFE955C}" dt="2024-07-09T01:41:23.822" v="777" actId="478"/>
          <ac:picMkLst>
            <pc:docMk/>
            <pc:sldMk cId="0" sldId="258"/>
            <ac:picMk id="55" creationId="{4176C2FF-E2D8-514D-5712-980BB37AFD80}"/>
          </ac:picMkLst>
        </pc:picChg>
        <pc:picChg chg="add mod">
          <ac:chgData name="Linh Phan" userId="228774c6-8676-4985-b789-d1a1db399f40" providerId="ADAL" clId="{B1FFB064-F9BB-4B9F-BB31-96E24BFE955C}" dt="2024-07-09T01:44:52.940" v="825" actId="1076"/>
          <ac:picMkLst>
            <pc:docMk/>
            <pc:sldMk cId="0" sldId="258"/>
            <ac:picMk id="56" creationId="{BD06C19A-42CA-18F8-768A-C858B3002C45}"/>
          </ac:picMkLst>
        </pc:picChg>
        <pc:picChg chg="add mod">
          <ac:chgData name="Linh Phan" userId="228774c6-8676-4985-b789-d1a1db399f40" providerId="ADAL" clId="{B1FFB064-F9BB-4B9F-BB31-96E24BFE955C}" dt="2024-07-09T01:44:51.680" v="824" actId="1076"/>
          <ac:picMkLst>
            <pc:docMk/>
            <pc:sldMk cId="0" sldId="258"/>
            <ac:picMk id="57" creationId="{951E1AA4-AA26-54DD-4B19-E3B126BA32C9}"/>
          </ac:picMkLst>
        </pc:picChg>
        <pc:picChg chg="add del mod">
          <ac:chgData name="Linh Phan" userId="228774c6-8676-4985-b789-d1a1db399f40" providerId="ADAL" clId="{B1FFB064-F9BB-4B9F-BB31-96E24BFE955C}" dt="2024-07-09T01:43:27.737" v="799" actId="478"/>
          <ac:picMkLst>
            <pc:docMk/>
            <pc:sldMk cId="0" sldId="258"/>
            <ac:picMk id="1026" creationId="{DCBADE50-1852-75BE-DE4E-92232177D96A}"/>
          </ac:picMkLst>
        </pc:picChg>
        <pc:cxnChg chg="mod">
          <ac:chgData name="Linh Phan" userId="228774c6-8676-4985-b789-d1a1db399f40" providerId="ADAL" clId="{B1FFB064-F9BB-4B9F-BB31-96E24BFE955C}" dt="2024-07-09T01:15:05.068" v="408"/>
          <ac:cxnSpMkLst>
            <pc:docMk/>
            <pc:sldMk cId="0" sldId="258"/>
            <ac:cxnSpMk id="21" creationId="{ABAE167F-B987-9F14-D860-DBFBE422AE30}"/>
          </ac:cxnSpMkLst>
        </pc:cxnChg>
        <pc:cxnChg chg="mod">
          <ac:chgData name="Linh Phan" userId="228774c6-8676-4985-b789-d1a1db399f40" providerId="ADAL" clId="{B1FFB064-F9BB-4B9F-BB31-96E24BFE955C}" dt="2024-07-09T01:15:05.068" v="408"/>
          <ac:cxnSpMkLst>
            <pc:docMk/>
            <pc:sldMk cId="0" sldId="258"/>
            <ac:cxnSpMk id="22" creationId="{AA2A351D-8A4E-A274-9DEE-6EF7C0600D7F}"/>
          </ac:cxnSpMkLst>
        </pc:cxnChg>
      </pc:sldChg>
      <pc:sldChg chg="modSp mod ord modTransition modAnim">
        <pc:chgData name="Linh Phan" userId="228774c6-8676-4985-b789-d1a1db399f40" providerId="ADAL" clId="{B1FFB064-F9BB-4B9F-BB31-96E24BFE955C}" dt="2024-07-10T01:15:58.148" v="7913"/>
        <pc:sldMkLst>
          <pc:docMk/>
          <pc:sldMk cId="0" sldId="259"/>
        </pc:sldMkLst>
        <pc:spChg chg="mod">
          <ac:chgData name="Linh Phan" userId="228774c6-8676-4985-b789-d1a1db399f40" providerId="ADAL" clId="{B1FFB064-F9BB-4B9F-BB31-96E24BFE955C}" dt="2024-07-09T01:07:03.015" v="393" actId="1076"/>
          <ac:spMkLst>
            <pc:docMk/>
            <pc:sldMk cId="0" sldId="259"/>
            <ac:spMk id="15" creationId="{EED08A37-5C85-19C7-FB13-5F5E0AF60637}"/>
          </ac:spMkLst>
        </pc:spChg>
      </pc:sldChg>
      <pc:sldChg chg="modSp mod ord">
        <pc:chgData name="Linh Phan" userId="228774c6-8676-4985-b789-d1a1db399f40" providerId="ADAL" clId="{B1FFB064-F9BB-4B9F-BB31-96E24BFE955C}" dt="2024-07-09T01:03:33.071" v="388" actId="1076"/>
        <pc:sldMkLst>
          <pc:docMk/>
          <pc:sldMk cId="0" sldId="262"/>
        </pc:sldMkLst>
        <pc:spChg chg="mod">
          <ac:chgData name="Linh Phan" userId="228774c6-8676-4985-b789-d1a1db399f40" providerId="ADAL" clId="{B1FFB064-F9BB-4B9F-BB31-96E24BFE955C}" dt="2024-07-09T01:03:10.932" v="380" actId="255"/>
          <ac:spMkLst>
            <pc:docMk/>
            <pc:sldMk cId="0" sldId="262"/>
            <ac:spMk id="63" creationId="{10FA2D8E-914D-E777-A994-375EB34296AD}"/>
          </ac:spMkLst>
        </pc:spChg>
        <pc:spChg chg="mod">
          <ac:chgData name="Linh Phan" userId="228774c6-8676-4985-b789-d1a1db399f40" providerId="ADAL" clId="{B1FFB064-F9BB-4B9F-BB31-96E24BFE955C}" dt="2024-07-09T01:03:11.108" v="381" actId="255"/>
          <ac:spMkLst>
            <pc:docMk/>
            <pc:sldMk cId="0" sldId="262"/>
            <ac:spMk id="770" creationId="{D187802B-BFC0-4F00-D0FF-8739A537262E}"/>
          </ac:spMkLst>
        </pc:spChg>
        <pc:spChg chg="mod">
          <ac:chgData name="Linh Phan" userId="228774c6-8676-4985-b789-d1a1db399f40" providerId="ADAL" clId="{B1FFB064-F9BB-4B9F-BB31-96E24BFE955C}" dt="2024-07-09T01:03:26.378" v="385" actId="20577"/>
          <ac:spMkLst>
            <pc:docMk/>
            <pc:sldMk cId="0" sldId="262"/>
            <ac:spMk id="771" creationId="{00169685-E3FC-5E7F-3F4A-62FFFD1ABB7E}"/>
          </ac:spMkLst>
        </pc:spChg>
        <pc:spChg chg="mod">
          <ac:chgData name="Linh Phan" userId="228774c6-8676-4985-b789-d1a1db399f40" providerId="ADAL" clId="{B1FFB064-F9BB-4B9F-BB31-96E24BFE955C}" dt="2024-07-09T01:03:16.824" v="383" actId="14100"/>
          <ac:spMkLst>
            <pc:docMk/>
            <pc:sldMk cId="0" sldId="262"/>
            <ac:spMk id="773" creationId="{701AD134-8976-32C2-F7F8-3DD90E30B97B}"/>
          </ac:spMkLst>
        </pc:spChg>
        <pc:spChg chg="mod">
          <ac:chgData name="Linh Phan" userId="228774c6-8676-4985-b789-d1a1db399f40" providerId="ADAL" clId="{B1FFB064-F9BB-4B9F-BB31-96E24BFE955C}" dt="2024-07-09T01:03:28.215" v="387" actId="20577"/>
          <ac:spMkLst>
            <pc:docMk/>
            <pc:sldMk cId="0" sldId="262"/>
            <ac:spMk id="774" creationId="{171F1537-7840-8219-604F-6EBB45A672E1}"/>
          </ac:spMkLst>
        </pc:spChg>
        <pc:grpChg chg="mod">
          <ac:chgData name="Linh Phan" userId="228774c6-8676-4985-b789-d1a1db399f40" providerId="ADAL" clId="{B1FFB064-F9BB-4B9F-BB31-96E24BFE955C}" dt="2024-07-09T01:02:23.918" v="372" actId="1076"/>
          <ac:grpSpMkLst>
            <pc:docMk/>
            <pc:sldMk cId="0" sldId="262"/>
            <ac:grpSpMk id="62" creationId="{831A2B21-2B2D-EEEA-9246-DD19889760B2}"/>
          </ac:grpSpMkLst>
        </pc:grpChg>
        <pc:grpChg chg="mod">
          <ac:chgData name="Linh Phan" userId="228774c6-8676-4985-b789-d1a1db399f40" providerId="ADAL" clId="{B1FFB064-F9BB-4B9F-BB31-96E24BFE955C}" dt="2024-07-09T01:03:33.071" v="388" actId="1076"/>
          <ac:grpSpMkLst>
            <pc:docMk/>
            <pc:sldMk cId="0" sldId="262"/>
            <ac:grpSpMk id="769" creationId="{B99220AC-8477-B442-6EDF-C5BCFB5FC595}"/>
          </ac:grpSpMkLst>
        </pc:grpChg>
      </pc:sldChg>
      <pc:sldChg chg="addSp delSp modSp mod ord modAnim">
        <pc:chgData name="Linh Phan" userId="228774c6-8676-4985-b789-d1a1db399f40" providerId="ADAL" clId="{B1FFB064-F9BB-4B9F-BB31-96E24BFE955C}" dt="2024-07-10T01:23:54.515" v="8041"/>
        <pc:sldMkLst>
          <pc:docMk/>
          <pc:sldMk cId="0" sldId="263"/>
        </pc:sldMkLst>
        <pc:spChg chg="mod">
          <ac:chgData name="Linh Phan" userId="228774c6-8676-4985-b789-d1a1db399f40" providerId="ADAL" clId="{B1FFB064-F9BB-4B9F-BB31-96E24BFE955C}" dt="2024-07-09T04:21:35.897" v="2881"/>
          <ac:spMkLst>
            <pc:docMk/>
            <pc:sldMk cId="0" sldId="263"/>
            <ac:spMk id="3" creationId="{BB418702-BE7A-4E74-61F5-89668078D619}"/>
          </ac:spMkLst>
        </pc:spChg>
        <pc:spChg chg="mod">
          <ac:chgData name="Linh Phan" userId="228774c6-8676-4985-b789-d1a1db399f40" providerId="ADAL" clId="{B1FFB064-F9BB-4B9F-BB31-96E24BFE955C}" dt="2024-07-09T04:21:35.897" v="2881"/>
          <ac:spMkLst>
            <pc:docMk/>
            <pc:sldMk cId="0" sldId="263"/>
            <ac:spMk id="4" creationId="{680C9AE1-9585-140B-50D8-A1D6E849A887}"/>
          </ac:spMkLst>
        </pc:spChg>
        <pc:spChg chg="mod">
          <ac:chgData name="Linh Phan" userId="228774c6-8676-4985-b789-d1a1db399f40" providerId="ADAL" clId="{B1FFB064-F9BB-4B9F-BB31-96E24BFE955C}" dt="2024-07-09T04:21:35.897" v="2881"/>
          <ac:spMkLst>
            <pc:docMk/>
            <pc:sldMk cId="0" sldId="263"/>
            <ac:spMk id="5" creationId="{6A4CD423-8610-2365-1292-7E680D476C2D}"/>
          </ac:spMkLst>
        </pc:spChg>
        <pc:spChg chg="mod">
          <ac:chgData name="Linh Phan" userId="228774c6-8676-4985-b789-d1a1db399f40" providerId="ADAL" clId="{B1FFB064-F9BB-4B9F-BB31-96E24BFE955C}" dt="2024-07-09T04:22:06.715" v="2894" actId="14100"/>
          <ac:spMkLst>
            <pc:docMk/>
            <pc:sldMk cId="0" sldId="263"/>
            <ac:spMk id="8" creationId="{0621632E-B3F9-06BC-F37F-7F946B023E65}"/>
          </ac:spMkLst>
        </pc:spChg>
        <pc:spChg chg="mod">
          <ac:chgData name="Linh Phan" userId="228774c6-8676-4985-b789-d1a1db399f40" providerId="ADAL" clId="{B1FFB064-F9BB-4B9F-BB31-96E24BFE955C}" dt="2024-07-09T09:44:07.757" v="7383"/>
          <ac:spMkLst>
            <pc:docMk/>
            <pc:sldMk cId="0" sldId="263"/>
            <ac:spMk id="9" creationId="{A5911BF5-06E7-E487-26EC-72DC096AE32E}"/>
          </ac:spMkLst>
        </pc:spChg>
        <pc:spChg chg="mod">
          <ac:chgData name="Linh Phan" userId="228774c6-8676-4985-b789-d1a1db399f40" providerId="ADAL" clId="{B1FFB064-F9BB-4B9F-BB31-96E24BFE955C}" dt="2024-07-09T04:21:38.333" v="2883"/>
          <ac:spMkLst>
            <pc:docMk/>
            <pc:sldMk cId="0" sldId="263"/>
            <ac:spMk id="10" creationId="{702B2520-CF0C-4168-B79A-413005514665}"/>
          </ac:spMkLst>
        </pc:spChg>
        <pc:spChg chg="mod">
          <ac:chgData name="Linh Phan" userId="228774c6-8676-4985-b789-d1a1db399f40" providerId="ADAL" clId="{B1FFB064-F9BB-4B9F-BB31-96E24BFE955C}" dt="2024-07-09T03:22:19.311" v="2403" actId="255"/>
          <ac:spMkLst>
            <pc:docMk/>
            <pc:sldMk cId="0" sldId="263"/>
            <ac:spMk id="34" creationId="{71D27C01-493F-5E16-27DF-E10EFC7A5859}"/>
          </ac:spMkLst>
        </pc:spChg>
        <pc:grpChg chg="add mod">
          <ac:chgData name="Linh Phan" userId="228774c6-8676-4985-b789-d1a1db399f40" providerId="ADAL" clId="{B1FFB064-F9BB-4B9F-BB31-96E24BFE955C}" dt="2024-07-09T04:21:35.897" v="2881"/>
          <ac:grpSpMkLst>
            <pc:docMk/>
            <pc:sldMk cId="0" sldId="263"/>
            <ac:grpSpMk id="2" creationId="{9672F7AF-0359-E98E-6010-31CD8A1F6467}"/>
          </ac:grpSpMkLst>
        </pc:grpChg>
        <pc:grpChg chg="add mod">
          <ac:chgData name="Linh Phan" userId="228774c6-8676-4985-b789-d1a1db399f40" providerId="ADAL" clId="{B1FFB064-F9BB-4B9F-BB31-96E24BFE955C}" dt="2024-07-09T04:22:23.443" v="2900" actId="1076"/>
          <ac:grpSpMkLst>
            <pc:docMk/>
            <pc:sldMk cId="0" sldId="263"/>
            <ac:grpSpMk id="7" creationId="{4893447B-628D-D9E5-1303-5B6439920896}"/>
          </ac:grpSpMkLst>
        </pc:grpChg>
        <pc:grpChg chg="del">
          <ac:chgData name="Linh Phan" userId="228774c6-8676-4985-b789-d1a1db399f40" providerId="ADAL" clId="{B1FFB064-F9BB-4B9F-BB31-96E24BFE955C}" dt="2024-07-09T04:21:32.428" v="2879" actId="478"/>
          <ac:grpSpMkLst>
            <pc:docMk/>
            <pc:sldMk cId="0" sldId="263"/>
            <ac:grpSpMk id="31" creationId="{EA2429B0-441E-CAA6-4612-CDA79DAEA4FD}"/>
          </ac:grpSpMkLst>
        </pc:grpChg>
        <pc:grpChg chg="del">
          <ac:chgData name="Linh Phan" userId="228774c6-8676-4985-b789-d1a1db399f40" providerId="ADAL" clId="{B1FFB064-F9BB-4B9F-BB31-96E24BFE955C}" dt="2024-07-09T04:21:32.428" v="2879" actId="478"/>
          <ac:grpSpMkLst>
            <pc:docMk/>
            <pc:sldMk cId="0" sldId="263"/>
            <ac:grpSpMk id="38" creationId="{D75C777F-D5D1-08AA-4DA1-72DEBF2FDD3E}"/>
          </ac:grpSpMkLst>
        </pc:grpChg>
        <pc:picChg chg="add mod">
          <ac:chgData name="Linh Phan" userId="228774c6-8676-4985-b789-d1a1db399f40" providerId="ADAL" clId="{B1FFB064-F9BB-4B9F-BB31-96E24BFE955C}" dt="2024-07-09T04:21:35.897" v="2881"/>
          <ac:picMkLst>
            <pc:docMk/>
            <pc:sldMk cId="0" sldId="263"/>
            <ac:picMk id="6" creationId="{352A411A-96B8-CFC5-A7B8-2B7392890BEC}"/>
          </ac:picMkLst>
        </pc:picChg>
        <pc:picChg chg="add mod">
          <ac:chgData name="Linh Phan" userId="228774c6-8676-4985-b789-d1a1db399f40" providerId="ADAL" clId="{B1FFB064-F9BB-4B9F-BB31-96E24BFE955C}" dt="2024-07-09T04:22:25.220" v="2901" actId="1076"/>
          <ac:picMkLst>
            <pc:docMk/>
            <pc:sldMk cId="0" sldId="263"/>
            <ac:picMk id="11" creationId="{0B717249-243B-300A-9828-8F216CD1D916}"/>
          </ac:picMkLst>
        </pc:picChg>
        <pc:picChg chg="add del mod">
          <ac:chgData name="Linh Phan" userId="228774c6-8676-4985-b789-d1a1db399f40" providerId="ADAL" clId="{B1FFB064-F9BB-4B9F-BB31-96E24BFE955C}" dt="2024-07-08T13:11:02.785" v="5" actId="478"/>
          <ac:picMkLst>
            <pc:docMk/>
            <pc:sldMk cId="0" sldId="263"/>
            <ac:picMk id="1026" creationId="{3F6C121B-CEF4-846A-26B6-1601DFC63DE1}"/>
          </ac:picMkLst>
        </pc:picChg>
        <pc:picChg chg="del">
          <ac:chgData name="Linh Phan" userId="228774c6-8676-4985-b789-d1a1db399f40" providerId="ADAL" clId="{B1FFB064-F9BB-4B9F-BB31-96E24BFE955C}" dt="2024-07-09T04:21:32.428" v="2879" actId="478"/>
          <ac:picMkLst>
            <pc:docMk/>
            <pc:sldMk cId="0" sldId="263"/>
            <ac:picMk id="9218" creationId="{306B412B-1207-2C3B-51B6-B5DDB8908AAF}"/>
          </ac:picMkLst>
        </pc:picChg>
      </pc:sldChg>
      <pc:sldChg chg="addSp delSp modSp mod ord delAnim modAnim">
        <pc:chgData name="Linh Phan" userId="228774c6-8676-4985-b789-d1a1db399f40" providerId="ADAL" clId="{B1FFB064-F9BB-4B9F-BB31-96E24BFE955C}" dt="2024-07-10T01:15:27.653" v="7906"/>
        <pc:sldMkLst>
          <pc:docMk/>
          <pc:sldMk cId="0" sldId="264"/>
        </pc:sldMkLst>
        <pc:spChg chg="add mod">
          <ac:chgData name="Linh Phan" userId="228774c6-8676-4985-b789-d1a1db399f40" providerId="ADAL" clId="{B1FFB064-F9BB-4B9F-BB31-96E24BFE955C}" dt="2024-07-08T13:26:06.398" v="308" actId="14100"/>
          <ac:spMkLst>
            <pc:docMk/>
            <pc:sldMk cId="0" sldId="264"/>
            <ac:spMk id="2" creationId="{D7122584-B73B-DD89-EEF2-4F81B5F9DD7E}"/>
          </ac:spMkLst>
        </pc:spChg>
        <pc:spChg chg="del">
          <ac:chgData name="Linh Phan" userId="228774c6-8676-4985-b789-d1a1db399f40" providerId="ADAL" clId="{B1FFB064-F9BB-4B9F-BB31-96E24BFE955C}" dt="2024-07-08T13:22:17.557" v="206" actId="478"/>
          <ac:spMkLst>
            <pc:docMk/>
            <pc:sldMk cId="0" sldId="264"/>
            <ac:spMk id="12" creationId="{9FECEC08-3F2D-E465-5A23-959E21C7758D}"/>
          </ac:spMkLst>
        </pc:spChg>
        <pc:spChg chg="mod">
          <ac:chgData name="Linh Phan" userId="228774c6-8676-4985-b789-d1a1db399f40" providerId="ADAL" clId="{B1FFB064-F9BB-4B9F-BB31-96E24BFE955C}" dt="2024-07-08T13:22:39.933" v="235" actId="14100"/>
          <ac:spMkLst>
            <pc:docMk/>
            <pc:sldMk cId="0" sldId="264"/>
            <ac:spMk id="15" creationId="{B5C8A72B-C83B-10F2-705F-EE38F3982C0E}"/>
          </ac:spMkLst>
        </pc:spChg>
        <pc:spChg chg="mod">
          <ac:chgData name="Linh Phan" userId="228774c6-8676-4985-b789-d1a1db399f40" providerId="ADAL" clId="{B1FFB064-F9BB-4B9F-BB31-96E24BFE955C}" dt="2024-07-08T13:22:38.404" v="234" actId="14100"/>
          <ac:spMkLst>
            <pc:docMk/>
            <pc:sldMk cId="0" sldId="264"/>
            <ac:spMk id="17" creationId="{C900F079-E831-6C56-F0BC-51BA96442D6B}"/>
          </ac:spMkLst>
        </pc:spChg>
        <pc:spChg chg="mod topLvl">
          <ac:chgData name="Linh Phan" userId="228774c6-8676-4985-b789-d1a1db399f40" providerId="ADAL" clId="{B1FFB064-F9BB-4B9F-BB31-96E24BFE955C}" dt="2024-07-09T00:52:36.294" v="319" actId="1076"/>
          <ac:spMkLst>
            <pc:docMk/>
            <pc:sldMk cId="0" sldId="264"/>
            <ac:spMk id="20" creationId="{5D14C368-4C14-DCD3-9FC8-83962CAE237C}"/>
          </ac:spMkLst>
        </pc:spChg>
        <pc:spChg chg="mod">
          <ac:chgData name="Linh Phan" userId="228774c6-8676-4985-b789-d1a1db399f40" providerId="ADAL" clId="{B1FFB064-F9BB-4B9F-BB31-96E24BFE955C}" dt="2024-07-08T13:25:51.427" v="303" actId="255"/>
          <ac:spMkLst>
            <pc:docMk/>
            <pc:sldMk cId="0" sldId="264"/>
            <ac:spMk id="21" creationId="{EE71A43A-E60B-17FA-FDD1-BAE6FA19A9B4}"/>
          </ac:spMkLst>
        </pc:spChg>
        <pc:spChg chg="mod">
          <ac:chgData name="Linh Phan" userId="228774c6-8676-4985-b789-d1a1db399f40" providerId="ADAL" clId="{B1FFB064-F9BB-4B9F-BB31-96E24BFE955C}" dt="2024-07-08T13:25:51.427" v="303" actId="255"/>
          <ac:spMkLst>
            <pc:docMk/>
            <pc:sldMk cId="0" sldId="264"/>
            <ac:spMk id="22" creationId="{8FBC3823-0883-534D-E06D-8BBBAC8C4A9A}"/>
          </ac:spMkLst>
        </pc:spChg>
        <pc:spChg chg="mod topLvl">
          <ac:chgData name="Linh Phan" userId="228774c6-8676-4985-b789-d1a1db399f40" providerId="ADAL" clId="{B1FFB064-F9BB-4B9F-BB31-96E24BFE955C}" dt="2024-07-09T00:52:40.742" v="320" actId="1076"/>
          <ac:spMkLst>
            <pc:docMk/>
            <pc:sldMk cId="0" sldId="264"/>
            <ac:spMk id="26" creationId="{5CF95015-A210-CD1D-D9A7-2B1B556CA957}"/>
          </ac:spMkLst>
        </pc:spChg>
        <pc:spChg chg="mod">
          <ac:chgData name="Linh Phan" userId="228774c6-8676-4985-b789-d1a1db399f40" providerId="ADAL" clId="{B1FFB064-F9BB-4B9F-BB31-96E24BFE955C}" dt="2024-07-08T13:25:51.427" v="303" actId="255"/>
          <ac:spMkLst>
            <pc:docMk/>
            <pc:sldMk cId="0" sldId="264"/>
            <ac:spMk id="27" creationId="{A17B5144-1ACC-8A0A-49D9-2E94AD05D012}"/>
          </ac:spMkLst>
        </pc:spChg>
        <pc:spChg chg="mod">
          <ac:chgData name="Linh Phan" userId="228774c6-8676-4985-b789-d1a1db399f40" providerId="ADAL" clId="{B1FFB064-F9BB-4B9F-BB31-96E24BFE955C}" dt="2024-07-08T13:25:51.427" v="303" actId="255"/>
          <ac:spMkLst>
            <pc:docMk/>
            <pc:sldMk cId="0" sldId="264"/>
            <ac:spMk id="28" creationId="{4B486510-54C9-F84D-9D2D-166CD70F3178}"/>
          </ac:spMkLst>
        </pc:spChg>
        <pc:spChg chg="mod topLvl">
          <ac:chgData name="Linh Phan" userId="228774c6-8676-4985-b789-d1a1db399f40" providerId="ADAL" clId="{B1FFB064-F9BB-4B9F-BB31-96E24BFE955C}" dt="2024-07-08T13:25:51.427" v="303" actId="255"/>
          <ac:spMkLst>
            <pc:docMk/>
            <pc:sldMk cId="0" sldId="264"/>
            <ac:spMk id="33" creationId="{9D5D1690-CA81-0925-E441-5BB2363C9F1B}"/>
          </ac:spMkLst>
        </pc:spChg>
        <pc:spChg chg="mod">
          <ac:chgData name="Linh Phan" userId="228774c6-8676-4985-b789-d1a1db399f40" providerId="ADAL" clId="{B1FFB064-F9BB-4B9F-BB31-96E24BFE955C}" dt="2024-07-08T13:25:51.427" v="303" actId="255"/>
          <ac:spMkLst>
            <pc:docMk/>
            <pc:sldMk cId="0" sldId="264"/>
            <ac:spMk id="34" creationId="{9FBAD4D7-5E5F-92BF-AA1D-4060B464AFE8}"/>
          </ac:spMkLst>
        </pc:spChg>
        <pc:spChg chg="mod">
          <ac:chgData name="Linh Phan" userId="228774c6-8676-4985-b789-d1a1db399f40" providerId="ADAL" clId="{B1FFB064-F9BB-4B9F-BB31-96E24BFE955C}" dt="2024-07-08T13:25:51.427" v="303" actId="255"/>
          <ac:spMkLst>
            <pc:docMk/>
            <pc:sldMk cId="0" sldId="264"/>
            <ac:spMk id="35" creationId="{00907787-E4D2-CCC8-066A-6E5D74B18C3C}"/>
          </ac:spMkLst>
        </pc:spChg>
        <pc:grpChg chg="del">
          <ac:chgData name="Linh Phan" userId="228774c6-8676-4985-b789-d1a1db399f40" providerId="ADAL" clId="{B1FFB064-F9BB-4B9F-BB31-96E24BFE955C}" dt="2024-07-08T13:22:16.355" v="205" actId="478"/>
          <ac:grpSpMkLst>
            <pc:docMk/>
            <pc:sldMk cId="0" sldId="264"/>
            <ac:grpSpMk id="4" creationId="{F2CF0AA5-CF91-146D-C44C-D4C1C0770D28}"/>
          </ac:grpSpMkLst>
        </pc:grpChg>
        <pc:grpChg chg="del">
          <ac:chgData name="Linh Phan" userId="228774c6-8676-4985-b789-d1a1db399f40" providerId="ADAL" clId="{B1FFB064-F9BB-4B9F-BB31-96E24BFE955C}" dt="2024-07-08T13:22:18.207" v="207" actId="478"/>
          <ac:grpSpMkLst>
            <pc:docMk/>
            <pc:sldMk cId="0" sldId="264"/>
            <ac:grpSpMk id="7" creationId="{00012BE6-C9D5-92FB-8868-8C6FCAAF605A}"/>
          </ac:grpSpMkLst>
        </pc:grpChg>
        <pc:grpChg chg="add mod">
          <ac:chgData name="Linh Phan" userId="228774c6-8676-4985-b789-d1a1db399f40" providerId="ADAL" clId="{B1FFB064-F9BB-4B9F-BB31-96E24BFE955C}" dt="2024-07-08T13:22:19.190" v="208"/>
          <ac:grpSpMkLst>
            <pc:docMk/>
            <pc:sldMk cId="0" sldId="264"/>
            <ac:grpSpMk id="9" creationId="{5BF09603-584B-D963-310C-FCE293035C87}"/>
          </ac:grpSpMkLst>
        </pc:grpChg>
        <pc:grpChg chg="add del mod">
          <ac:chgData name="Linh Phan" userId="228774c6-8676-4985-b789-d1a1db399f40" providerId="ADAL" clId="{B1FFB064-F9BB-4B9F-BB31-96E24BFE955C}" dt="2024-07-08T13:23:09.559" v="246" actId="165"/>
          <ac:grpSpMkLst>
            <pc:docMk/>
            <pc:sldMk cId="0" sldId="264"/>
            <ac:grpSpMk id="18" creationId="{41E28573-2C43-3491-6661-56F553E4DF8D}"/>
          </ac:grpSpMkLst>
        </pc:grpChg>
        <pc:grpChg chg="mod topLvl">
          <ac:chgData name="Linh Phan" userId="228774c6-8676-4985-b789-d1a1db399f40" providerId="ADAL" clId="{B1FFB064-F9BB-4B9F-BB31-96E24BFE955C}" dt="2024-07-08T13:24:21.135" v="274" actId="164"/>
          <ac:grpSpMkLst>
            <pc:docMk/>
            <pc:sldMk cId="0" sldId="264"/>
            <ac:grpSpMk id="19" creationId="{AA36815C-CDF5-50BD-C492-5AF659BDBB03}"/>
          </ac:grpSpMkLst>
        </pc:grpChg>
        <pc:grpChg chg="add del mod">
          <ac:chgData name="Linh Phan" userId="228774c6-8676-4985-b789-d1a1db399f40" providerId="ADAL" clId="{B1FFB064-F9BB-4B9F-BB31-96E24BFE955C}" dt="2024-07-08T13:24:05.279" v="268" actId="165"/>
          <ac:grpSpMkLst>
            <pc:docMk/>
            <pc:sldMk cId="0" sldId="264"/>
            <ac:grpSpMk id="23" creationId="{74836AB3-163D-26DE-A1C8-C6C72411DB54}"/>
          </ac:grpSpMkLst>
        </pc:grpChg>
        <pc:grpChg chg="add del mod">
          <ac:chgData name="Linh Phan" userId="228774c6-8676-4985-b789-d1a1db399f40" providerId="ADAL" clId="{B1FFB064-F9BB-4B9F-BB31-96E24BFE955C}" dt="2024-07-08T13:24:05.279" v="268" actId="165"/>
          <ac:grpSpMkLst>
            <pc:docMk/>
            <pc:sldMk cId="0" sldId="264"/>
            <ac:grpSpMk id="24" creationId="{5D9AE82E-BD79-CE7A-C268-CF52C4E6E78C}"/>
          </ac:grpSpMkLst>
        </pc:grpChg>
        <pc:grpChg chg="mod topLvl">
          <ac:chgData name="Linh Phan" userId="228774c6-8676-4985-b789-d1a1db399f40" providerId="ADAL" clId="{B1FFB064-F9BB-4B9F-BB31-96E24BFE955C}" dt="2024-07-08T13:24:18.703" v="273" actId="164"/>
          <ac:grpSpMkLst>
            <pc:docMk/>
            <pc:sldMk cId="0" sldId="264"/>
            <ac:grpSpMk id="25" creationId="{EB2E290A-CFBB-BEA2-219A-73DFB7861FA3}"/>
          </ac:grpSpMkLst>
        </pc:grpChg>
        <pc:grpChg chg="add mod">
          <ac:chgData name="Linh Phan" userId="228774c6-8676-4985-b789-d1a1db399f40" providerId="ADAL" clId="{B1FFB064-F9BB-4B9F-BB31-96E24BFE955C}" dt="2024-07-08T13:25:57.995" v="304" actId="1076"/>
          <ac:grpSpMkLst>
            <pc:docMk/>
            <pc:sldMk cId="0" sldId="264"/>
            <ac:grpSpMk id="29" creationId="{E852541C-8F95-BCEF-4ADA-E4D84DA0B7CF}"/>
          </ac:grpSpMkLst>
        </pc:grpChg>
        <pc:grpChg chg="add mod">
          <ac:chgData name="Linh Phan" userId="228774c6-8676-4985-b789-d1a1db399f40" providerId="ADAL" clId="{B1FFB064-F9BB-4B9F-BB31-96E24BFE955C}" dt="2024-07-08T13:25:57.995" v="304" actId="1076"/>
          <ac:grpSpMkLst>
            <pc:docMk/>
            <pc:sldMk cId="0" sldId="264"/>
            <ac:grpSpMk id="30" creationId="{F8752BE0-63DF-AAB8-6FBE-4886D0214884}"/>
          </ac:grpSpMkLst>
        </pc:grpChg>
        <pc:grpChg chg="add del mod">
          <ac:chgData name="Linh Phan" userId="228774c6-8676-4985-b789-d1a1db399f40" providerId="ADAL" clId="{B1FFB064-F9BB-4B9F-BB31-96E24BFE955C}" dt="2024-07-08T13:24:34.158" v="277" actId="165"/>
          <ac:grpSpMkLst>
            <pc:docMk/>
            <pc:sldMk cId="0" sldId="264"/>
            <ac:grpSpMk id="31" creationId="{9FE2AE92-9D48-B98E-43D7-A6768DB70DB2}"/>
          </ac:grpSpMkLst>
        </pc:grpChg>
        <pc:grpChg chg="mod topLvl">
          <ac:chgData name="Linh Phan" userId="228774c6-8676-4985-b789-d1a1db399f40" providerId="ADAL" clId="{B1FFB064-F9BB-4B9F-BB31-96E24BFE955C}" dt="2024-07-08T13:25:28.679" v="295" actId="164"/>
          <ac:grpSpMkLst>
            <pc:docMk/>
            <pc:sldMk cId="0" sldId="264"/>
            <ac:grpSpMk id="32" creationId="{445267A9-5CDD-707B-E51D-1C5B07247859}"/>
          </ac:grpSpMkLst>
        </pc:grpChg>
        <pc:grpChg chg="add mod">
          <ac:chgData name="Linh Phan" userId="228774c6-8676-4985-b789-d1a1db399f40" providerId="ADAL" clId="{B1FFB064-F9BB-4B9F-BB31-96E24BFE955C}" dt="2024-07-08T13:25:57.995" v="304" actId="1076"/>
          <ac:grpSpMkLst>
            <pc:docMk/>
            <pc:sldMk cId="0" sldId="264"/>
            <ac:grpSpMk id="36" creationId="{3906911E-8479-5D52-7188-F7557E2639C8}"/>
          </ac:grpSpMkLst>
        </pc:grpChg>
        <pc:picChg chg="add del mod">
          <ac:chgData name="Linh Phan" userId="228774c6-8676-4985-b789-d1a1db399f40" providerId="ADAL" clId="{B1FFB064-F9BB-4B9F-BB31-96E24BFE955C}" dt="2024-07-08T13:22:46.404" v="236" actId="478"/>
          <ac:picMkLst>
            <pc:docMk/>
            <pc:sldMk cId="0" sldId="264"/>
            <ac:picMk id="3" creationId="{6585D1C8-C35F-D997-A47F-6A0922AF1651}"/>
          </ac:picMkLst>
        </pc:picChg>
        <pc:picChg chg="add mod">
          <ac:chgData name="Linh Phan" userId="228774c6-8676-4985-b789-d1a1db399f40" providerId="ADAL" clId="{B1FFB064-F9BB-4B9F-BB31-96E24BFE955C}" dt="2024-07-09T00:53:59.715" v="322" actId="1076"/>
          <ac:picMkLst>
            <pc:docMk/>
            <pc:sldMk cId="0" sldId="264"/>
            <ac:picMk id="37" creationId="{ABFE6287-6C5E-0E91-E9E3-7F01379FF333}"/>
          </ac:picMkLst>
        </pc:picChg>
        <pc:cxnChg chg="mod">
          <ac:chgData name="Linh Phan" userId="228774c6-8676-4985-b789-d1a1db399f40" providerId="ADAL" clId="{B1FFB064-F9BB-4B9F-BB31-96E24BFE955C}" dt="2024-07-08T13:22:19.190" v="208"/>
          <ac:cxnSpMkLst>
            <pc:docMk/>
            <pc:sldMk cId="0" sldId="264"/>
            <ac:cxnSpMk id="16" creationId="{ECF7E022-B659-FB5C-B05F-376D6DA4E6DA}"/>
          </ac:cxnSpMkLst>
        </pc:cxnChg>
      </pc:sldChg>
      <pc:sldChg chg="addSp delSp modSp mod ord modTransition delAnim modAnim">
        <pc:chgData name="Linh Phan" userId="228774c6-8676-4985-b789-d1a1db399f40" providerId="ADAL" clId="{B1FFB064-F9BB-4B9F-BB31-96E24BFE955C}" dt="2024-07-10T01:27:59.656" v="8122"/>
        <pc:sldMkLst>
          <pc:docMk/>
          <pc:sldMk cId="0" sldId="265"/>
        </pc:sldMkLst>
        <pc:spChg chg="mod">
          <ac:chgData name="Linh Phan" userId="228774c6-8676-4985-b789-d1a1db399f40" providerId="ADAL" clId="{B1FFB064-F9BB-4B9F-BB31-96E24BFE955C}" dt="2024-07-09T07:45:52.568" v="5389"/>
          <ac:spMkLst>
            <pc:docMk/>
            <pc:sldMk cId="0" sldId="265"/>
            <ac:spMk id="3" creationId="{81873A00-9D07-18FE-02B5-43D856D321F5}"/>
          </ac:spMkLst>
        </pc:spChg>
        <pc:spChg chg="add mod">
          <ac:chgData name="Linh Phan" userId="228774c6-8676-4985-b789-d1a1db399f40" providerId="ADAL" clId="{B1FFB064-F9BB-4B9F-BB31-96E24BFE955C}" dt="2024-07-09T07:47:34.202" v="5433"/>
          <ac:spMkLst>
            <pc:docMk/>
            <pc:sldMk cId="0" sldId="265"/>
            <ac:spMk id="6" creationId="{086BFC19-3DF2-4E3F-5DFC-DC8EEE71BA1E}"/>
          </ac:spMkLst>
        </pc:spChg>
        <pc:spChg chg="add mod">
          <ac:chgData name="Linh Phan" userId="228774c6-8676-4985-b789-d1a1db399f40" providerId="ADAL" clId="{B1FFB064-F9BB-4B9F-BB31-96E24BFE955C}" dt="2024-07-09T07:47:36.878" v="5434"/>
          <ac:spMkLst>
            <pc:docMk/>
            <pc:sldMk cId="0" sldId="265"/>
            <ac:spMk id="11" creationId="{20285CFA-9B1B-807F-B357-AFD5702B3FD3}"/>
          </ac:spMkLst>
        </pc:spChg>
        <pc:grpChg chg="add mod">
          <ac:chgData name="Linh Phan" userId="228774c6-8676-4985-b789-d1a1db399f40" providerId="ADAL" clId="{B1FFB064-F9BB-4B9F-BB31-96E24BFE955C}" dt="2024-07-09T07:48:02.177" v="5435" actId="1076"/>
          <ac:grpSpMkLst>
            <pc:docMk/>
            <pc:sldMk cId="0" sldId="265"/>
            <ac:grpSpMk id="2" creationId="{B82DE694-5436-BC64-7FF0-A4420C96FEA0}"/>
          </ac:grpSpMkLst>
        </pc:grpChg>
        <pc:grpChg chg="add mod">
          <ac:chgData name="Linh Phan" userId="228774c6-8676-4985-b789-d1a1db399f40" providerId="ADAL" clId="{B1FFB064-F9BB-4B9F-BB31-96E24BFE955C}" dt="2024-07-09T07:47:20.538" v="5430" actId="1076"/>
          <ac:grpSpMkLst>
            <pc:docMk/>
            <pc:sldMk cId="0" sldId="265"/>
            <ac:grpSpMk id="5" creationId="{7E4DFD60-ED71-811A-629F-7EEF008F6B24}"/>
          </ac:grpSpMkLst>
        </pc:grpChg>
        <pc:grpChg chg="del">
          <ac:chgData name="Linh Phan" userId="228774c6-8676-4985-b789-d1a1db399f40" providerId="ADAL" clId="{B1FFB064-F9BB-4B9F-BB31-96E24BFE955C}" dt="2024-07-09T07:45:52.315" v="5388" actId="478"/>
          <ac:grpSpMkLst>
            <pc:docMk/>
            <pc:sldMk cId="0" sldId="265"/>
            <ac:grpSpMk id="7" creationId="{69641B43-65AE-4EC6-EC5C-DF4E36266017}"/>
          </ac:grpSpMkLst>
        </pc:grpChg>
        <pc:grpChg chg="del mod">
          <ac:chgData name="Linh Phan" userId="228774c6-8676-4985-b789-d1a1db399f40" providerId="ADAL" clId="{B1FFB064-F9BB-4B9F-BB31-96E24BFE955C}" dt="2024-07-09T07:46:01.042" v="5391" actId="165"/>
          <ac:grpSpMkLst>
            <pc:docMk/>
            <pc:sldMk cId="0" sldId="265"/>
            <ac:grpSpMk id="13" creationId="{40779055-72B2-56B8-5A92-65AD4B4A3AEB}"/>
          </ac:grpSpMkLst>
        </pc:grpChg>
        <pc:picChg chg="del">
          <ac:chgData name="Linh Phan" userId="228774c6-8676-4985-b789-d1a1db399f40" providerId="ADAL" clId="{B1FFB064-F9BB-4B9F-BB31-96E24BFE955C}" dt="2024-07-09T07:45:50.545" v="5387" actId="478"/>
          <ac:picMkLst>
            <pc:docMk/>
            <pc:sldMk cId="0" sldId="265"/>
            <ac:picMk id="10" creationId="{3FCA30F6-A8AC-FA8C-FEAA-05AEAA22A960}"/>
          </ac:picMkLst>
        </pc:picChg>
        <pc:picChg chg="mod topLvl">
          <ac:chgData name="Linh Phan" userId="228774c6-8676-4985-b789-d1a1db399f40" providerId="ADAL" clId="{B1FFB064-F9BB-4B9F-BB31-96E24BFE955C}" dt="2024-07-09T07:47:20.538" v="5430" actId="1076"/>
          <ac:picMkLst>
            <pc:docMk/>
            <pc:sldMk cId="0" sldId="265"/>
            <ac:picMk id="18434" creationId="{5667EF68-6F17-CE29-70FF-F2C765B5DEDC}"/>
          </ac:picMkLst>
        </pc:picChg>
        <pc:picChg chg="mod topLvl">
          <ac:chgData name="Linh Phan" userId="228774c6-8676-4985-b789-d1a1db399f40" providerId="ADAL" clId="{B1FFB064-F9BB-4B9F-BB31-96E24BFE955C}" dt="2024-07-09T07:47:20.538" v="5430" actId="1076"/>
          <ac:picMkLst>
            <pc:docMk/>
            <pc:sldMk cId="0" sldId="265"/>
            <ac:picMk id="18438" creationId="{ABF1EADF-DA8F-330B-8D2A-921AFCB516CD}"/>
          </ac:picMkLst>
        </pc:picChg>
        <pc:picChg chg="mod topLvl">
          <ac:chgData name="Linh Phan" userId="228774c6-8676-4985-b789-d1a1db399f40" providerId="ADAL" clId="{B1FFB064-F9BB-4B9F-BB31-96E24BFE955C}" dt="2024-07-09T07:47:20.538" v="5430" actId="1076"/>
          <ac:picMkLst>
            <pc:docMk/>
            <pc:sldMk cId="0" sldId="265"/>
            <ac:picMk id="18440" creationId="{5743A687-3BED-A450-59CA-394B7CFDF3D9}"/>
          </ac:picMkLst>
        </pc:picChg>
        <pc:cxnChg chg="mod">
          <ac:chgData name="Linh Phan" userId="228774c6-8676-4985-b789-d1a1db399f40" providerId="ADAL" clId="{B1FFB064-F9BB-4B9F-BB31-96E24BFE955C}" dt="2024-07-09T07:45:52.568" v="5389"/>
          <ac:cxnSpMkLst>
            <pc:docMk/>
            <pc:sldMk cId="0" sldId="265"/>
            <ac:cxnSpMk id="4" creationId="{544FCBA1-5749-487A-7524-EA7066128DBD}"/>
          </ac:cxnSpMkLst>
        </pc:cxnChg>
      </pc:sldChg>
      <pc:sldChg chg="addSp delSp modSp mod ord modTransition addAnim delAnim">
        <pc:chgData name="Linh Phan" userId="228774c6-8676-4985-b789-d1a1db399f40" providerId="ADAL" clId="{B1FFB064-F9BB-4B9F-BB31-96E24BFE955C}" dt="2024-07-10T01:10:12.254" v="7806"/>
        <pc:sldMkLst>
          <pc:docMk/>
          <pc:sldMk cId="0" sldId="266"/>
        </pc:sldMkLst>
        <pc:spChg chg="mod">
          <ac:chgData name="Linh Phan" userId="228774c6-8676-4985-b789-d1a1db399f40" providerId="ADAL" clId="{B1FFB064-F9BB-4B9F-BB31-96E24BFE955C}" dt="2024-07-09T07:12:54.856" v="4853"/>
          <ac:spMkLst>
            <pc:docMk/>
            <pc:sldMk cId="0" sldId="266"/>
            <ac:spMk id="3" creationId="{E0673225-3B64-BCF8-0F85-66A0519B6E22}"/>
          </ac:spMkLst>
        </pc:spChg>
        <pc:spChg chg="mod">
          <ac:chgData name="Linh Phan" userId="228774c6-8676-4985-b789-d1a1db399f40" providerId="ADAL" clId="{B1FFB064-F9BB-4B9F-BB31-96E24BFE955C}" dt="2024-07-09T07:12:54.856" v="4853"/>
          <ac:spMkLst>
            <pc:docMk/>
            <pc:sldMk cId="0" sldId="266"/>
            <ac:spMk id="4" creationId="{BF5F8C8F-88A1-3483-DB55-35D72F43690D}"/>
          </ac:spMkLst>
        </pc:spChg>
        <pc:spChg chg="mod">
          <ac:chgData name="Linh Phan" userId="228774c6-8676-4985-b789-d1a1db399f40" providerId="ADAL" clId="{B1FFB064-F9BB-4B9F-BB31-96E24BFE955C}" dt="2024-07-09T07:14:05.438" v="4897" actId="122"/>
          <ac:spMkLst>
            <pc:docMk/>
            <pc:sldMk cId="0" sldId="266"/>
            <ac:spMk id="5" creationId="{A9E763A2-1B13-5DFC-D751-0702D1E725B1}"/>
          </ac:spMkLst>
        </pc:spChg>
        <pc:spChg chg="mod">
          <ac:chgData name="Linh Phan" userId="228774c6-8676-4985-b789-d1a1db399f40" providerId="ADAL" clId="{B1FFB064-F9BB-4B9F-BB31-96E24BFE955C}" dt="2024-07-09T07:12:54.856" v="4853"/>
          <ac:spMkLst>
            <pc:docMk/>
            <pc:sldMk cId="0" sldId="266"/>
            <ac:spMk id="6" creationId="{4A91D42B-D5B3-3243-BC9A-875DDB0B33F1}"/>
          </ac:spMkLst>
        </pc:spChg>
        <pc:spChg chg="mod">
          <ac:chgData name="Linh Phan" userId="228774c6-8676-4985-b789-d1a1db399f40" providerId="ADAL" clId="{B1FFB064-F9BB-4B9F-BB31-96E24BFE955C}" dt="2024-07-09T07:17:33.313" v="4958" actId="14100"/>
          <ac:spMkLst>
            <pc:docMk/>
            <pc:sldMk cId="0" sldId="266"/>
            <ac:spMk id="8" creationId="{452DD68B-28C9-6F2F-16B7-A393C11FE6A2}"/>
          </ac:spMkLst>
        </pc:spChg>
        <pc:spChg chg="del mod">
          <ac:chgData name="Linh Phan" userId="228774c6-8676-4985-b789-d1a1db399f40" providerId="ADAL" clId="{B1FFB064-F9BB-4B9F-BB31-96E24BFE955C}" dt="2024-07-09T07:14:31.939" v="4907" actId="478"/>
          <ac:spMkLst>
            <pc:docMk/>
            <pc:sldMk cId="0" sldId="266"/>
            <ac:spMk id="9" creationId="{D8DF3078-FF47-D5EE-0FE8-2C5FA475440E}"/>
          </ac:spMkLst>
        </pc:spChg>
        <pc:spChg chg="mod">
          <ac:chgData name="Linh Phan" userId="228774c6-8676-4985-b789-d1a1db399f40" providerId="ADAL" clId="{B1FFB064-F9BB-4B9F-BB31-96E24BFE955C}" dt="2024-07-09T07:17:37.777" v="4960" actId="1076"/>
          <ac:spMkLst>
            <pc:docMk/>
            <pc:sldMk cId="0" sldId="266"/>
            <ac:spMk id="10" creationId="{8C26E064-395B-F461-66C6-0206510F42FE}"/>
          </ac:spMkLst>
        </pc:spChg>
        <pc:spChg chg="add mod">
          <ac:chgData name="Linh Phan" userId="228774c6-8676-4985-b789-d1a1db399f40" providerId="ADAL" clId="{B1FFB064-F9BB-4B9F-BB31-96E24BFE955C}" dt="2024-07-09T07:17:34.812" v="4959" actId="14100"/>
          <ac:spMkLst>
            <pc:docMk/>
            <pc:sldMk cId="0" sldId="266"/>
            <ac:spMk id="11" creationId="{F74BCC40-CDFD-1F1E-A5FF-6A528A10C11B}"/>
          </ac:spMkLst>
        </pc:spChg>
        <pc:spChg chg="add del">
          <ac:chgData name="Linh Phan" userId="228774c6-8676-4985-b789-d1a1db399f40" providerId="ADAL" clId="{B1FFB064-F9BB-4B9F-BB31-96E24BFE955C}" dt="2024-07-09T07:13:54.738" v="4880" actId="478"/>
          <ac:spMkLst>
            <pc:docMk/>
            <pc:sldMk cId="0" sldId="266"/>
            <ac:spMk id="36" creationId="{DF10B78F-665F-E61A-4A0C-7AEA27C14F48}"/>
          </ac:spMkLst>
        </pc:spChg>
        <pc:grpChg chg="add mod">
          <ac:chgData name="Linh Phan" userId="228774c6-8676-4985-b789-d1a1db399f40" providerId="ADAL" clId="{B1FFB064-F9BB-4B9F-BB31-96E24BFE955C}" dt="2024-07-09T07:12:58.681" v="4855" actId="1076"/>
          <ac:grpSpMkLst>
            <pc:docMk/>
            <pc:sldMk cId="0" sldId="266"/>
            <ac:grpSpMk id="2" creationId="{38372A64-1D2B-F5FB-A788-0DB43A4AF43C}"/>
          </ac:grpSpMkLst>
        </pc:grpChg>
        <pc:grpChg chg="add mod">
          <ac:chgData name="Linh Phan" userId="228774c6-8676-4985-b789-d1a1db399f40" providerId="ADAL" clId="{B1FFB064-F9BB-4B9F-BB31-96E24BFE955C}" dt="2024-07-09T07:14:55.022" v="4917" actId="164"/>
          <ac:grpSpMkLst>
            <pc:docMk/>
            <pc:sldMk cId="0" sldId="266"/>
            <ac:grpSpMk id="7" creationId="{A01C76B3-4712-040C-7843-5805767399F6}"/>
          </ac:grpSpMkLst>
        </pc:grpChg>
        <pc:grpChg chg="add mod">
          <ac:chgData name="Linh Phan" userId="228774c6-8676-4985-b789-d1a1db399f40" providerId="ADAL" clId="{B1FFB064-F9BB-4B9F-BB31-96E24BFE955C}" dt="2024-07-09T07:15:22.149" v="4925" actId="1076"/>
          <ac:grpSpMkLst>
            <pc:docMk/>
            <pc:sldMk cId="0" sldId="266"/>
            <ac:grpSpMk id="12" creationId="{E312D8C3-1592-F311-7515-6EE8FE9F9D9E}"/>
          </ac:grpSpMkLst>
        </pc:grpChg>
        <pc:picChg chg="del">
          <ac:chgData name="Linh Phan" userId="228774c6-8676-4985-b789-d1a1db399f40" providerId="ADAL" clId="{B1FFB064-F9BB-4B9F-BB31-96E24BFE955C}" dt="2024-07-09T07:13:56.628" v="4882" actId="478"/>
          <ac:picMkLst>
            <pc:docMk/>
            <pc:sldMk cId="0" sldId="266"/>
            <ac:picMk id="37" creationId="{01582422-92AE-AEB1-82D1-A55F2273492D}"/>
          </ac:picMkLst>
        </pc:picChg>
      </pc:sldChg>
      <pc:sldChg chg="addSp delSp modSp mod ord delAnim modAnim">
        <pc:chgData name="Linh Phan" userId="228774c6-8676-4985-b789-d1a1db399f40" providerId="ADAL" clId="{B1FFB064-F9BB-4B9F-BB31-96E24BFE955C}" dt="2024-07-10T01:15:14.782" v="7900"/>
        <pc:sldMkLst>
          <pc:docMk/>
          <pc:sldMk cId="0" sldId="267"/>
        </pc:sldMkLst>
        <pc:spChg chg="mod topLvl">
          <ac:chgData name="Linh Phan" userId="228774c6-8676-4985-b789-d1a1db399f40" providerId="ADAL" clId="{B1FFB064-F9BB-4B9F-BB31-96E24BFE955C}" dt="2024-07-10T01:15:07.074" v="7898" actId="164"/>
          <ac:spMkLst>
            <pc:docMk/>
            <pc:sldMk cId="0" sldId="267"/>
            <ac:spMk id="5" creationId="{76185FE7-8DEF-0928-A8BE-7DC55ECB53F4}"/>
          </ac:spMkLst>
        </pc:spChg>
        <pc:spChg chg="mod topLvl">
          <ac:chgData name="Linh Phan" userId="228774c6-8676-4985-b789-d1a1db399f40" providerId="ADAL" clId="{B1FFB064-F9BB-4B9F-BB31-96E24BFE955C}" dt="2024-07-10T01:15:07.074" v="7898" actId="164"/>
          <ac:spMkLst>
            <pc:docMk/>
            <pc:sldMk cId="0" sldId="267"/>
            <ac:spMk id="6" creationId="{B8813BD4-75FD-9AFD-F9C5-C1F1E8EA0187}"/>
          </ac:spMkLst>
        </pc:spChg>
        <pc:spChg chg="mod">
          <ac:chgData name="Linh Phan" userId="228774c6-8676-4985-b789-d1a1db399f40" providerId="ADAL" clId="{B1FFB064-F9BB-4B9F-BB31-96E24BFE955C}" dt="2024-07-08T13:17:26.876" v="170" actId="165"/>
          <ac:spMkLst>
            <pc:docMk/>
            <pc:sldMk cId="0" sldId="267"/>
            <ac:spMk id="7" creationId="{6A8C7B45-F163-DD3A-5D4F-E1BCF0A1A3D4}"/>
          </ac:spMkLst>
        </pc:spChg>
        <pc:spChg chg="mod">
          <ac:chgData name="Linh Phan" userId="228774c6-8676-4985-b789-d1a1db399f40" providerId="ADAL" clId="{B1FFB064-F9BB-4B9F-BB31-96E24BFE955C}" dt="2024-07-08T13:17:26.876" v="170" actId="165"/>
          <ac:spMkLst>
            <pc:docMk/>
            <pc:sldMk cId="0" sldId="267"/>
            <ac:spMk id="8" creationId="{094F797E-D3F3-8977-75B2-CAC6C11FF340}"/>
          </ac:spMkLst>
        </pc:spChg>
        <pc:spChg chg="mod topLvl">
          <ac:chgData name="Linh Phan" userId="228774c6-8676-4985-b789-d1a1db399f40" providerId="ADAL" clId="{B1FFB064-F9BB-4B9F-BB31-96E24BFE955C}" dt="2024-07-08T13:17:53.302" v="179" actId="164"/>
          <ac:spMkLst>
            <pc:docMk/>
            <pc:sldMk cId="0" sldId="267"/>
            <ac:spMk id="12" creationId="{C8CE9F00-C48E-273C-6C3C-CCCBB92D6BA5}"/>
          </ac:spMkLst>
        </pc:spChg>
        <pc:spChg chg="mod topLvl">
          <ac:chgData name="Linh Phan" userId="228774c6-8676-4985-b789-d1a1db399f40" providerId="ADAL" clId="{B1FFB064-F9BB-4B9F-BB31-96E24BFE955C}" dt="2024-07-08T13:17:55.905" v="180" actId="1076"/>
          <ac:spMkLst>
            <pc:docMk/>
            <pc:sldMk cId="0" sldId="267"/>
            <ac:spMk id="13" creationId="{4D3ECA58-5504-C655-9ABA-C027C56DB9D0}"/>
          </ac:spMkLst>
        </pc:spChg>
        <pc:spChg chg="mod">
          <ac:chgData name="Linh Phan" userId="228774c6-8676-4985-b789-d1a1db399f40" providerId="ADAL" clId="{B1FFB064-F9BB-4B9F-BB31-96E24BFE955C}" dt="2024-07-08T13:17:31.774" v="173" actId="165"/>
          <ac:spMkLst>
            <pc:docMk/>
            <pc:sldMk cId="0" sldId="267"/>
            <ac:spMk id="14" creationId="{94FC04E0-7220-4045-E8DA-9D5465E4662D}"/>
          </ac:spMkLst>
        </pc:spChg>
        <pc:spChg chg="mod">
          <ac:chgData name="Linh Phan" userId="228774c6-8676-4985-b789-d1a1db399f40" providerId="ADAL" clId="{B1FFB064-F9BB-4B9F-BB31-96E24BFE955C}" dt="2024-07-08T13:17:31.774" v="173" actId="165"/>
          <ac:spMkLst>
            <pc:docMk/>
            <pc:sldMk cId="0" sldId="267"/>
            <ac:spMk id="15" creationId="{814AF7A7-9AF9-C270-4FB3-3E4F9B6CD8A8}"/>
          </ac:spMkLst>
        </pc:spChg>
        <pc:spChg chg="mod">
          <ac:chgData name="Linh Phan" userId="228774c6-8676-4985-b789-d1a1db399f40" providerId="ADAL" clId="{B1FFB064-F9BB-4B9F-BB31-96E24BFE955C}" dt="2024-07-08T13:15:10.431" v="127" actId="1076"/>
          <ac:spMkLst>
            <pc:docMk/>
            <pc:sldMk cId="0" sldId="267"/>
            <ac:spMk id="1103" creationId="{CA3E3BE6-2CE3-C12F-25E3-44DD910D80F7}"/>
          </ac:spMkLst>
        </pc:spChg>
        <pc:spChg chg="mod">
          <ac:chgData name="Linh Phan" userId="228774c6-8676-4985-b789-d1a1db399f40" providerId="ADAL" clId="{B1FFB064-F9BB-4B9F-BB31-96E24BFE955C}" dt="2024-07-08T13:14:44.742" v="121" actId="1076"/>
          <ac:spMkLst>
            <pc:docMk/>
            <pc:sldMk cId="0" sldId="267"/>
            <ac:spMk id="1106" creationId="{DFBABCF3-6E88-03E8-ED80-BFFA8BD49135}"/>
          </ac:spMkLst>
        </pc:spChg>
        <pc:grpChg chg="add mod">
          <ac:chgData name="Linh Phan" userId="228774c6-8676-4985-b789-d1a1db399f40" providerId="ADAL" clId="{B1FFB064-F9BB-4B9F-BB31-96E24BFE955C}" dt="2024-07-10T01:15:07.074" v="7898" actId="164"/>
          <ac:grpSpMkLst>
            <pc:docMk/>
            <pc:sldMk cId="0" sldId="267"/>
            <ac:grpSpMk id="2" creationId="{393B5086-9049-DB16-52C9-B0BF331BE6FF}"/>
          </ac:grpSpMkLst>
        </pc:grpChg>
        <pc:grpChg chg="add del mod">
          <ac:chgData name="Linh Phan" userId="228774c6-8676-4985-b789-d1a1db399f40" providerId="ADAL" clId="{B1FFB064-F9BB-4B9F-BB31-96E24BFE955C}" dt="2024-07-08T13:15:36.223" v="133" actId="165"/>
          <ac:grpSpMkLst>
            <pc:docMk/>
            <pc:sldMk cId="0" sldId="267"/>
            <ac:grpSpMk id="3" creationId="{7EA7387D-2D58-DF1C-E416-3B194C7B831A}"/>
          </ac:grpSpMkLst>
        </pc:grpChg>
        <pc:grpChg chg="mod topLvl">
          <ac:chgData name="Linh Phan" userId="228774c6-8676-4985-b789-d1a1db399f40" providerId="ADAL" clId="{B1FFB064-F9BB-4B9F-BB31-96E24BFE955C}" dt="2024-07-10T01:15:07.074" v="7898" actId="164"/>
          <ac:grpSpMkLst>
            <pc:docMk/>
            <pc:sldMk cId="0" sldId="267"/>
            <ac:grpSpMk id="4" creationId="{04F24DAC-36B8-11BA-34BA-046B87C091A4}"/>
          </ac:grpSpMkLst>
        </pc:grpChg>
        <pc:grpChg chg="add del mod">
          <ac:chgData name="Linh Phan" userId="228774c6-8676-4985-b789-d1a1db399f40" providerId="ADAL" clId="{B1FFB064-F9BB-4B9F-BB31-96E24BFE955C}" dt="2024-07-08T13:16:36.926" v="155" actId="165"/>
          <ac:grpSpMkLst>
            <pc:docMk/>
            <pc:sldMk cId="0" sldId="267"/>
            <ac:grpSpMk id="9" creationId="{6674C89D-FA52-1F27-37D2-81BD493B59E2}"/>
          </ac:grpSpMkLst>
        </pc:grpChg>
        <pc:grpChg chg="add del mod">
          <ac:chgData name="Linh Phan" userId="228774c6-8676-4985-b789-d1a1db399f40" providerId="ADAL" clId="{B1FFB064-F9BB-4B9F-BB31-96E24BFE955C}" dt="2024-07-08T13:16:50.782" v="160" actId="165"/>
          <ac:grpSpMkLst>
            <pc:docMk/>
            <pc:sldMk cId="0" sldId="267"/>
            <ac:grpSpMk id="10" creationId="{ECA4A8A1-BAA9-F95D-BADC-8D600D0A21E5}"/>
          </ac:grpSpMkLst>
        </pc:grpChg>
        <pc:grpChg chg="mod topLvl">
          <ac:chgData name="Linh Phan" userId="228774c6-8676-4985-b789-d1a1db399f40" providerId="ADAL" clId="{B1FFB064-F9BB-4B9F-BB31-96E24BFE955C}" dt="2024-07-08T13:17:53.302" v="179" actId="164"/>
          <ac:grpSpMkLst>
            <pc:docMk/>
            <pc:sldMk cId="0" sldId="267"/>
            <ac:grpSpMk id="11" creationId="{51BE44C0-0FB3-2562-5549-DAF1E21A09B1}"/>
          </ac:grpSpMkLst>
        </pc:grpChg>
        <pc:grpChg chg="add del mod">
          <ac:chgData name="Linh Phan" userId="228774c6-8676-4985-b789-d1a1db399f40" providerId="ADAL" clId="{B1FFB064-F9BB-4B9F-BB31-96E24BFE955C}" dt="2024-07-08T13:17:26.876" v="170" actId="165"/>
          <ac:grpSpMkLst>
            <pc:docMk/>
            <pc:sldMk cId="0" sldId="267"/>
            <ac:grpSpMk id="16" creationId="{A598658D-18EB-03BF-1A29-A01FA52B7B05}"/>
          </ac:grpSpMkLst>
        </pc:grpChg>
        <pc:grpChg chg="add del mod">
          <ac:chgData name="Linh Phan" userId="228774c6-8676-4985-b789-d1a1db399f40" providerId="ADAL" clId="{B1FFB064-F9BB-4B9F-BB31-96E24BFE955C}" dt="2024-07-08T13:17:31.774" v="173" actId="165"/>
          <ac:grpSpMkLst>
            <pc:docMk/>
            <pc:sldMk cId="0" sldId="267"/>
            <ac:grpSpMk id="17" creationId="{E349F8F3-4BD3-20E5-071E-00559ADFEFDF}"/>
          </ac:grpSpMkLst>
        </pc:grpChg>
        <pc:grpChg chg="add mod">
          <ac:chgData name="Linh Phan" userId="228774c6-8676-4985-b789-d1a1db399f40" providerId="ADAL" clId="{B1FFB064-F9BB-4B9F-BB31-96E24BFE955C}" dt="2024-07-08T13:17:53.302" v="179" actId="164"/>
          <ac:grpSpMkLst>
            <pc:docMk/>
            <pc:sldMk cId="0" sldId="267"/>
            <ac:grpSpMk id="18" creationId="{D76B2AA6-A93E-5B09-BC43-CEC422C94869}"/>
          </ac:grpSpMkLst>
        </pc:grpChg>
        <pc:grpChg chg="del">
          <ac:chgData name="Linh Phan" userId="228774c6-8676-4985-b789-d1a1db399f40" providerId="ADAL" clId="{B1FFB064-F9BB-4B9F-BB31-96E24BFE955C}" dt="2024-07-08T13:15:11.861" v="128" actId="478"/>
          <ac:grpSpMkLst>
            <pc:docMk/>
            <pc:sldMk cId="0" sldId="267"/>
            <ac:grpSpMk id="1094" creationId="{01591A83-9418-5591-FDF4-1A5FFD3C9069}"/>
          </ac:grpSpMkLst>
        </pc:grpChg>
        <pc:grpChg chg="del">
          <ac:chgData name="Linh Phan" userId="228774c6-8676-4985-b789-d1a1db399f40" providerId="ADAL" clId="{B1FFB064-F9BB-4B9F-BB31-96E24BFE955C}" dt="2024-07-08T13:15:11.861" v="128" actId="478"/>
          <ac:grpSpMkLst>
            <pc:docMk/>
            <pc:sldMk cId="0" sldId="267"/>
            <ac:grpSpMk id="1098" creationId="{34310897-08A0-D73E-3286-881309C20981}"/>
          </ac:grpSpMkLst>
        </pc:grpChg>
        <pc:grpChg chg="del">
          <ac:chgData name="Linh Phan" userId="228774c6-8676-4985-b789-d1a1db399f40" providerId="ADAL" clId="{B1FFB064-F9BB-4B9F-BB31-96E24BFE955C}" dt="2024-07-08T13:15:11.861" v="128" actId="478"/>
          <ac:grpSpMkLst>
            <pc:docMk/>
            <pc:sldMk cId="0" sldId="267"/>
            <ac:grpSpMk id="1107" creationId="{C134B60B-8F03-46A7-FE5C-EAF867BB97A5}"/>
          </ac:grpSpMkLst>
        </pc:grpChg>
        <pc:picChg chg="add mod">
          <ac:chgData name="Linh Phan" userId="228774c6-8676-4985-b789-d1a1db399f40" providerId="ADAL" clId="{B1FFB064-F9BB-4B9F-BB31-96E24BFE955C}" dt="2024-07-08T13:18:53.871" v="193" actId="1076"/>
          <ac:picMkLst>
            <pc:docMk/>
            <pc:sldMk cId="0" sldId="267"/>
            <ac:picMk id="2050" creationId="{F8C3BE3F-7E30-7E11-A1E1-59BF38B593BF}"/>
          </ac:picMkLst>
        </pc:picChg>
        <pc:cxnChg chg="mod">
          <ac:chgData name="Linh Phan" userId="228774c6-8676-4985-b789-d1a1db399f40" providerId="ADAL" clId="{B1FFB064-F9BB-4B9F-BB31-96E24BFE955C}" dt="2024-07-08T13:15:04.480" v="124" actId="14100"/>
          <ac:cxnSpMkLst>
            <pc:docMk/>
            <pc:sldMk cId="0" sldId="267"/>
            <ac:cxnSpMk id="1104" creationId="{087AE2F8-7BFA-94CC-B8EA-636AC6F83C2E}"/>
          </ac:cxnSpMkLst>
        </pc:cxnChg>
      </pc:sldChg>
      <pc:sldChg chg="addSp delSp modSp add del mod ord delAnim modAnim">
        <pc:chgData name="Linh Phan" userId="228774c6-8676-4985-b789-d1a1db399f40" providerId="ADAL" clId="{B1FFB064-F9BB-4B9F-BB31-96E24BFE955C}" dt="2024-07-11T03:42:37.984" v="8229"/>
        <pc:sldMkLst>
          <pc:docMk/>
          <pc:sldMk cId="0" sldId="270"/>
        </pc:sldMkLst>
        <pc:spChg chg="add mod">
          <ac:chgData name="Linh Phan" userId="228774c6-8676-4985-b789-d1a1db399f40" providerId="ADAL" clId="{B1FFB064-F9BB-4B9F-BB31-96E24BFE955C}" dt="2024-07-09T08:39:14.096" v="6180" actId="20577"/>
          <ac:spMkLst>
            <pc:docMk/>
            <pc:sldMk cId="0" sldId="270"/>
            <ac:spMk id="2" creationId="{561D8B73-1967-F023-471C-3CFF9D7FB304}"/>
          </ac:spMkLst>
        </pc:spChg>
        <pc:spChg chg="del mod">
          <ac:chgData name="Linh Phan" userId="228774c6-8676-4985-b789-d1a1db399f40" providerId="ADAL" clId="{B1FFB064-F9BB-4B9F-BB31-96E24BFE955C}" dt="2024-07-09T08:38:48.555" v="6177" actId="478"/>
          <ac:spMkLst>
            <pc:docMk/>
            <pc:sldMk cId="0" sldId="270"/>
            <ac:spMk id="26" creationId="{37D736AA-12FA-85D4-6936-AF4C102D6B77}"/>
          </ac:spMkLst>
        </pc:spChg>
        <pc:spChg chg="mod">
          <ac:chgData name="Linh Phan" userId="228774c6-8676-4985-b789-d1a1db399f40" providerId="ADAL" clId="{B1FFB064-F9BB-4B9F-BB31-96E24BFE955C}" dt="2024-07-11T03:42:37.984" v="8229"/>
          <ac:spMkLst>
            <pc:docMk/>
            <pc:sldMk cId="0" sldId="270"/>
            <ac:spMk id="29" creationId="{F27D5317-28CD-058D-3599-7CF8DBC63809}"/>
          </ac:spMkLst>
        </pc:spChg>
        <pc:picChg chg="add mod">
          <ac:chgData name="Linh Phan" userId="228774c6-8676-4985-b789-d1a1db399f40" providerId="ADAL" clId="{B1FFB064-F9BB-4B9F-BB31-96E24BFE955C}" dt="2024-07-09T08:38:49.083" v="6178"/>
          <ac:picMkLst>
            <pc:docMk/>
            <pc:sldMk cId="0" sldId="270"/>
            <ac:picMk id="3" creationId="{A46F32C2-5F36-09B9-181E-45A1470C69B3}"/>
          </ac:picMkLst>
        </pc:picChg>
        <pc:picChg chg="add mod">
          <ac:chgData name="Linh Phan" userId="228774c6-8676-4985-b789-d1a1db399f40" providerId="ADAL" clId="{B1FFB064-F9BB-4B9F-BB31-96E24BFE955C}" dt="2024-07-09T08:38:49.083" v="6178"/>
          <ac:picMkLst>
            <pc:docMk/>
            <pc:sldMk cId="0" sldId="270"/>
            <ac:picMk id="4" creationId="{A86061D7-E347-7781-E6E7-B423CCE2F485}"/>
          </ac:picMkLst>
        </pc:picChg>
        <pc:picChg chg="del">
          <ac:chgData name="Linh Phan" userId="228774c6-8676-4985-b789-d1a1db399f40" providerId="ADAL" clId="{B1FFB064-F9BB-4B9F-BB31-96E24BFE955C}" dt="2024-07-09T08:34:33.454" v="6116" actId="478"/>
          <ac:picMkLst>
            <pc:docMk/>
            <pc:sldMk cId="0" sldId="270"/>
            <ac:picMk id="1026" creationId="{689C62EA-DC5F-6DAF-E858-9D9E27977252}"/>
          </ac:picMkLst>
        </pc:picChg>
        <pc:picChg chg="del">
          <ac:chgData name="Linh Phan" userId="228774c6-8676-4985-b789-d1a1db399f40" providerId="ADAL" clId="{B1FFB064-F9BB-4B9F-BB31-96E24BFE955C}" dt="2024-07-09T08:34:33.853" v="6117" actId="478"/>
          <ac:picMkLst>
            <pc:docMk/>
            <pc:sldMk cId="0" sldId="270"/>
            <ac:picMk id="1028" creationId="{74A592DF-DEB2-D94A-D89E-5CA5337750D8}"/>
          </ac:picMkLst>
        </pc:picChg>
      </pc:sldChg>
      <pc:sldChg chg="addSp delSp modSp mod ord modTransition delAnim modAnim">
        <pc:chgData name="Linh Phan" userId="228774c6-8676-4985-b789-d1a1db399f40" providerId="ADAL" clId="{B1FFB064-F9BB-4B9F-BB31-96E24BFE955C}" dt="2024-07-11T03:39:55.069" v="8225"/>
        <pc:sldMkLst>
          <pc:docMk/>
          <pc:sldMk cId="0" sldId="272"/>
        </pc:sldMkLst>
        <pc:spChg chg="mod">
          <ac:chgData name="Linh Phan" userId="228774c6-8676-4985-b789-d1a1db399f40" providerId="ADAL" clId="{B1FFB064-F9BB-4B9F-BB31-96E24BFE955C}" dt="2024-07-09T04:24:05.116" v="2954"/>
          <ac:spMkLst>
            <pc:docMk/>
            <pc:sldMk cId="0" sldId="272"/>
            <ac:spMk id="3" creationId="{942BF1B9-0DF2-8599-79C5-E09B077C0ED8}"/>
          </ac:spMkLst>
        </pc:spChg>
        <pc:spChg chg="mod">
          <ac:chgData name="Linh Phan" userId="228774c6-8676-4985-b789-d1a1db399f40" providerId="ADAL" clId="{B1FFB064-F9BB-4B9F-BB31-96E24BFE955C}" dt="2024-07-09T09:44:13.657" v="7385"/>
          <ac:spMkLst>
            <pc:docMk/>
            <pc:sldMk cId="0" sldId="272"/>
            <ac:spMk id="4" creationId="{29AFDDEC-A5C2-B16F-FE6B-9B34D94FA5E4}"/>
          </ac:spMkLst>
        </pc:spChg>
        <pc:spChg chg="mod">
          <ac:chgData name="Linh Phan" userId="228774c6-8676-4985-b789-d1a1db399f40" providerId="ADAL" clId="{B1FFB064-F9BB-4B9F-BB31-96E24BFE955C}" dt="2024-07-09T04:24:05.116" v="2954"/>
          <ac:spMkLst>
            <pc:docMk/>
            <pc:sldMk cId="0" sldId="272"/>
            <ac:spMk id="6" creationId="{A8FA27ED-0672-98D2-3080-D91608FBC9F0}"/>
          </ac:spMkLst>
        </pc:spChg>
        <pc:spChg chg="mod">
          <ac:chgData name="Linh Phan" userId="228774c6-8676-4985-b789-d1a1db399f40" providerId="ADAL" clId="{B1FFB064-F9BB-4B9F-BB31-96E24BFE955C}" dt="2024-07-09T04:24:05.116" v="2954"/>
          <ac:spMkLst>
            <pc:docMk/>
            <pc:sldMk cId="0" sldId="272"/>
            <ac:spMk id="7" creationId="{A07CB7F8-D23A-2395-3963-0B8B284F8F41}"/>
          </ac:spMkLst>
        </pc:spChg>
        <pc:spChg chg="mod">
          <ac:chgData name="Linh Phan" userId="228774c6-8676-4985-b789-d1a1db399f40" providerId="ADAL" clId="{B1FFB064-F9BB-4B9F-BB31-96E24BFE955C}" dt="2024-07-09T04:24:05.116" v="2954"/>
          <ac:spMkLst>
            <pc:docMk/>
            <pc:sldMk cId="0" sldId="272"/>
            <ac:spMk id="11" creationId="{CC7C71C6-6D73-3202-3FE7-C0B8A1E58551}"/>
          </ac:spMkLst>
        </pc:spChg>
        <pc:spChg chg="mod">
          <ac:chgData name="Linh Phan" userId="228774c6-8676-4985-b789-d1a1db399f40" providerId="ADAL" clId="{B1FFB064-F9BB-4B9F-BB31-96E24BFE955C}" dt="2024-07-09T04:24:05.116" v="2954"/>
          <ac:spMkLst>
            <pc:docMk/>
            <pc:sldMk cId="0" sldId="272"/>
            <ac:spMk id="12" creationId="{F348F067-CCE6-93C7-EF1B-B41C9B1E0453}"/>
          </ac:spMkLst>
        </pc:spChg>
        <pc:spChg chg="mod">
          <ac:chgData name="Linh Phan" userId="228774c6-8676-4985-b789-d1a1db399f40" providerId="ADAL" clId="{B1FFB064-F9BB-4B9F-BB31-96E24BFE955C}" dt="2024-07-09T04:24:05.116" v="2954"/>
          <ac:spMkLst>
            <pc:docMk/>
            <pc:sldMk cId="0" sldId="272"/>
            <ac:spMk id="13" creationId="{E47F6CD4-B188-46B1-76A4-460F87771819}"/>
          </ac:spMkLst>
        </pc:spChg>
        <pc:spChg chg="mod">
          <ac:chgData name="Linh Phan" userId="228774c6-8676-4985-b789-d1a1db399f40" providerId="ADAL" clId="{B1FFB064-F9BB-4B9F-BB31-96E24BFE955C}" dt="2024-07-09T04:25:21.749" v="2993"/>
          <ac:spMkLst>
            <pc:docMk/>
            <pc:sldMk cId="0" sldId="272"/>
            <ac:spMk id="27" creationId="{85E665A4-FA82-D662-2C8A-1CB1726BC1BA}"/>
          </ac:spMkLst>
        </pc:spChg>
        <pc:spChg chg="del">
          <ac:chgData name="Linh Phan" userId="228774c6-8676-4985-b789-d1a1db399f40" providerId="ADAL" clId="{B1FFB064-F9BB-4B9F-BB31-96E24BFE955C}" dt="2024-07-09T04:23:50.229" v="2914" actId="478"/>
          <ac:spMkLst>
            <pc:docMk/>
            <pc:sldMk cId="0" sldId="272"/>
            <ac:spMk id="29" creationId="{0A0D6C51-D34F-495E-28DF-1D621C48EC9A}"/>
          </ac:spMkLst>
        </pc:spChg>
        <pc:spChg chg="del">
          <ac:chgData name="Linh Phan" userId="228774c6-8676-4985-b789-d1a1db399f40" providerId="ADAL" clId="{B1FFB064-F9BB-4B9F-BB31-96E24BFE955C}" dt="2024-07-09T04:23:49.821" v="2913" actId="478"/>
          <ac:spMkLst>
            <pc:docMk/>
            <pc:sldMk cId="0" sldId="272"/>
            <ac:spMk id="30" creationId="{1BE7EEB1-0C35-D136-87EE-E2434426CF3A}"/>
          </ac:spMkLst>
        </pc:spChg>
        <pc:grpChg chg="add mod">
          <ac:chgData name="Linh Phan" userId="228774c6-8676-4985-b789-d1a1db399f40" providerId="ADAL" clId="{B1FFB064-F9BB-4B9F-BB31-96E24BFE955C}" dt="2024-07-09T04:36:23.776" v="3147" actId="164"/>
          <ac:grpSpMkLst>
            <pc:docMk/>
            <pc:sldMk cId="0" sldId="272"/>
            <ac:grpSpMk id="2" creationId="{3741234F-52B6-B096-E2AB-34074833E1A3}"/>
          </ac:grpSpMkLst>
        </pc:grpChg>
        <pc:grpChg chg="add mod">
          <ac:chgData name="Linh Phan" userId="228774c6-8676-4985-b789-d1a1db399f40" providerId="ADAL" clId="{B1FFB064-F9BB-4B9F-BB31-96E24BFE955C}" dt="2024-07-09T04:36:23.776" v="3147" actId="164"/>
          <ac:grpSpMkLst>
            <pc:docMk/>
            <pc:sldMk cId="0" sldId="272"/>
            <ac:grpSpMk id="5" creationId="{FA3A70F8-C35C-606A-04AD-8B7791677775}"/>
          </ac:grpSpMkLst>
        </pc:grpChg>
        <pc:grpChg chg="add mod">
          <ac:chgData name="Linh Phan" userId="228774c6-8676-4985-b789-d1a1db399f40" providerId="ADAL" clId="{B1FFB064-F9BB-4B9F-BB31-96E24BFE955C}" dt="2024-07-09T04:24:05.116" v="2954"/>
          <ac:grpSpMkLst>
            <pc:docMk/>
            <pc:sldMk cId="0" sldId="272"/>
            <ac:grpSpMk id="8" creationId="{73092C83-6EFB-7BBA-6630-5BA26CF266DE}"/>
          </ac:grpSpMkLst>
        </pc:grpChg>
        <pc:grpChg chg="mod">
          <ac:chgData name="Linh Phan" userId="228774c6-8676-4985-b789-d1a1db399f40" providerId="ADAL" clId="{B1FFB064-F9BB-4B9F-BB31-96E24BFE955C}" dt="2024-07-09T04:24:05.116" v="2954"/>
          <ac:grpSpMkLst>
            <pc:docMk/>
            <pc:sldMk cId="0" sldId="272"/>
            <ac:grpSpMk id="9" creationId="{45CA34AA-4798-4B4B-348F-C8316FFC6960}"/>
          </ac:grpSpMkLst>
        </pc:grpChg>
        <pc:grpChg chg="add mod">
          <ac:chgData name="Linh Phan" userId="228774c6-8676-4985-b789-d1a1db399f40" providerId="ADAL" clId="{B1FFB064-F9BB-4B9F-BB31-96E24BFE955C}" dt="2024-07-09T04:36:25.891" v="3148" actId="1076"/>
          <ac:grpSpMkLst>
            <pc:docMk/>
            <pc:sldMk cId="0" sldId="272"/>
            <ac:grpSpMk id="14" creationId="{EE531B28-1F4E-0D19-3612-3DDFD451ADB1}"/>
          </ac:grpSpMkLst>
        </pc:grpChg>
        <pc:grpChg chg="mod">
          <ac:chgData name="Linh Phan" userId="228774c6-8676-4985-b789-d1a1db399f40" providerId="ADAL" clId="{B1FFB064-F9BB-4B9F-BB31-96E24BFE955C}" dt="2024-07-09T04:25:17.475" v="2991" actId="1076"/>
          <ac:grpSpMkLst>
            <pc:docMk/>
            <pc:sldMk cId="0" sldId="272"/>
            <ac:grpSpMk id="26" creationId="{4B6B7295-CAE5-400B-F55C-DBC5E8EB3700}"/>
          </ac:grpSpMkLst>
        </pc:grpChg>
        <pc:picChg chg="mod">
          <ac:chgData name="Linh Phan" userId="228774c6-8676-4985-b789-d1a1db399f40" providerId="ADAL" clId="{B1FFB064-F9BB-4B9F-BB31-96E24BFE955C}" dt="2024-07-09T04:24:05.116" v="2954"/>
          <ac:picMkLst>
            <pc:docMk/>
            <pc:sldMk cId="0" sldId="272"/>
            <ac:picMk id="10" creationId="{D522C7A7-89F8-D7F2-BF6C-D45F906C4097}"/>
          </ac:picMkLst>
        </pc:picChg>
        <pc:picChg chg="del">
          <ac:chgData name="Linh Phan" userId="228774c6-8676-4985-b789-d1a1db399f40" providerId="ADAL" clId="{B1FFB064-F9BB-4B9F-BB31-96E24BFE955C}" dt="2024-07-09T04:23:48.619" v="2912" actId="478"/>
          <ac:picMkLst>
            <pc:docMk/>
            <pc:sldMk cId="0" sldId="272"/>
            <ac:picMk id="4098" creationId="{C1DDF397-4271-18DA-A9D9-1E72AB3A2771}"/>
          </ac:picMkLst>
        </pc:picChg>
      </pc:sldChg>
      <pc:sldChg chg="ord">
        <pc:chgData name="Linh Phan" userId="228774c6-8676-4985-b789-d1a1db399f40" providerId="ADAL" clId="{B1FFB064-F9BB-4B9F-BB31-96E24BFE955C}" dt="2024-07-09T00:59:56.798" v="355"/>
        <pc:sldMkLst>
          <pc:docMk/>
          <pc:sldMk cId="0" sldId="275"/>
        </pc:sldMkLst>
      </pc:sldChg>
      <pc:sldChg chg="addSp delSp modSp mod ord modTransition delAnim modAnim">
        <pc:chgData name="Linh Phan" userId="228774c6-8676-4985-b789-d1a1db399f40" providerId="ADAL" clId="{B1FFB064-F9BB-4B9F-BB31-96E24BFE955C}" dt="2024-07-11T03:37:18.129" v="8215"/>
        <pc:sldMkLst>
          <pc:docMk/>
          <pc:sldMk cId="1786658428" sldId="280"/>
        </pc:sldMkLst>
        <pc:spChg chg="mod">
          <ac:chgData name="Linh Phan" userId="228774c6-8676-4985-b789-d1a1db399f40" providerId="ADAL" clId="{B1FFB064-F9BB-4B9F-BB31-96E24BFE955C}" dt="2024-07-09T03:29:35.318" v="2472" actId="14100"/>
          <ac:spMkLst>
            <pc:docMk/>
            <pc:sldMk cId="1786658428" sldId="280"/>
            <ac:spMk id="4" creationId="{7D745141-315E-2107-40B5-668C5FAB9EBC}"/>
          </ac:spMkLst>
        </pc:spChg>
        <pc:spChg chg="mod">
          <ac:chgData name="Linh Phan" userId="228774c6-8676-4985-b789-d1a1db399f40" providerId="ADAL" clId="{B1FFB064-F9BB-4B9F-BB31-96E24BFE955C}" dt="2024-07-09T03:27:21.273" v="2454" actId="20577"/>
          <ac:spMkLst>
            <pc:docMk/>
            <pc:sldMk cId="1786658428" sldId="280"/>
            <ac:spMk id="5" creationId="{616C830E-B8FF-025B-1883-AFDD4F4B7BC4}"/>
          </ac:spMkLst>
        </pc:spChg>
        <pc:spChg chg="mod">
          <ac:chgData name="Linh Phan" userId="228774c6-8676-4985-b789-d1a1db399f40" providerId="ADAL" clId="{B1FFB064-F9BB-4B9F-BB31-96E24BFE955C}" dt="2024-07-09T03:29:38.209" v="2473" actId="14100"/>
          <ac:spMkLst>
            <pc:docMk/>
            <pc:sldMk cId="1786658428" sldId="280"/>
            <ac:spMk id="6" creationId="{DEF8E264-F33A-8DCC-88D5-E3A164268F62}"/>
          </ac:spMkLst>
        </pc:spChg>
        <pc:spChg chg="mod">
          <ac:chgData name="Linh Phan" userId="228774c6-8676-4985-b789-d1a1db399f40" providerId="ADAL" clId="{B1FFB064-F9BB-4B9F-BB31-96E24BFE955C}" dt="2024-07-09T03:29:23.095" v="2469" actId="14100"/>
          <ac:spMkLst>
            <pc:docMk/>
            <pc:sldMk cId="1786658428" sldId="280"/>
            <ac:spMk id="8" creationId="{B3CC4733-D045-7824-9736-48A3C0D54AC9}"/>
          </ac:spMkLst>
        </pc:spChg>
        <pc:spChg chg="mod">
          <ac:chgData name="Linh Phan" userId="228774c6-8676-4985-b789-d1a1db399f40" providerId="ADAL" clId="{B1FFB064-F9BB-4B9F-BB31-96E24BFE955C}" dt="2024-07-09T03:26:51.389" v="2432"/>
          <ac:spMkLst>
            <pc:docMk/>
            <pc:sldMk cId="1786658428" sldId="280"/>
            <ac:spMk id="9" creationId="{A5D44AB4-4B8D-D876-1E03-DD99679A1728}"/>
          </ac:spMkLst>
        </pc:spChg>
        <pc:spChg chg="mod">
          <ac:chgData name="Linh Phan" userId="228774c6-8676-4985-b789-d1a1db399f40" providerId="ADAL" clId="{B1FFB064-F9BB-4B9F-BB31-96E24BFE955C}" dt="2024-07-09T03:29:26.330" v="2470" actId="1076"/>
          <ac:spMkLst>
            <pc:docMk/>
            <pc:sldMk cId="1786658428" sldId="280"/>
            <ac:spMk id="10" creationId="{A2985430-E35B-5877-BA64-76AD29109F1E}"/>
          </ac:spMkLst>
        </pc:spChg>
        <pc:spChg chg="add del mod">
          <ac:chgData name="Linh Phan" userId="228774c6-8676-4985-b789-d1a1db399f40" providerId="ADAL" clId="{B1FFB064-F9BB-4B9F-BB31-96E24BFE955C}" dt="2024-07-09T03:47:18.466" v="2513" actId="478"/>
          <ac:spMkLst>
            <pc:docMk/>
            <pc:sldMk cId="1786658428" sldId="280"/>
            <ac:spMk id="11" creationId="{BB423EF1-20EE-50E1-A9FB-46CAE313FA9A}"/>
          </ac:spMkLst>
        </pc:spChg>
        <pc:spChg chg="add del mod">
          <ac:chgData name="Linh Phan" userId="228774c6-8676-4985-b789-d1a1db399f40" providerId="ADAL" clId="{B1FFB064-F9BB-4B9F-BB31-96E24BFE955C}" dt="2024-07-09T03:47:18.466" v="2513" actId="478"/>
          <ac:spMkLst>
            <pc:docMk/>
            <pc:sldMk cId="1786658428" sldId="280"/>
            <ac:spMk id="12" creationId="{B3D6F540-3443-6658-671E-846445083C78}"/>
          </ac:spMkLst>
        </pc:spChg>
        <pc:spChg chg="mod">
          <ac:chgData name="Linh Phan" userId="228774c6-8676-4985-b789-d1a1db399f40" providerId="ADAL" clId="{B1FFB064-F9BB-4B9F-BB31-96E24BFE955C}" dt="2024-07-09T03:49:17.489" v="2516"/>
          <ac:spMkLst>
            <pc:docMk/>
            <pc:sldMk cId="1786658428" sldId="280"/>
            <ac:spMk id="16" creationId="{8ED9BB6F-26E2-E293-6598-2B4481CB6CFB}"/>
          </ac:spMkLst>
        </pc:spChg>
        <pc:spChg chg="mod">
          <ac:chgData name="Linh Phan" userId="228774c6-8676-4985-b789-d1a1db399f40" providerId="ADAL" clId="{B1FFB064-F9BB-4B9F-BB31-96E24BFE955C}" dt="2024-07-09T03:49:17.489" v="2516"/>
          <ac:spMkLst>
            <pc:docMk/>
            <pc:sldMk cId="1786658428" sldId="280"/>
            <ac:spMk id="17" creationId="{495B5A38-9D2F-47AE-00D4-7FDD77BBCDD1}"/>
          </ac:spMkLst>
        </pc:spChg>
        <pc:spChg chg="mod">
          <ac:chgData name="Linh Phan" userId="228774c6-8676-4985-b789-d1a1db399f40" providerId="ADAL" clId="{B1FFB064-F9BB-4B9F-BB31-96E24BFE955C}" dt="2024-07-09T03:49:17.489" v="2516"/>
          <ac:spMkLst>
            <pc:docMk/>
            <pc:sldMk cId="1786658428" sldId="280"/>
            <ac:spMk id="18" creationId="{B689AE8E-EEE2-21A1-C179-B88A16697D76}"/>
          </ac:spMkLst>
        </pc:spChg>
        <pc:spChg chg="mod">
          <ac:chgData name="Linh Phan" userId="228774c6-8676-4985-b789-d1a1db399f40" providerId="ADAL" clId="{B1FFB064-F9BB-4B9F-BB31-96E24BFE955C}" dt="2024-07-09T03:49:17.489" v="2516"/>
          <ac:spMkLst>
            <pc:docMk/>
            <pc:sldMk cId="1786658428" sldId="280"/>
            <ac:spMk id="20" creationId="{3EE5F1E1-277B-DB44-BCCF-E35CC63F7773}"/>
          </ac:spMkLst>
        </pc:spChg>
        <pc:spChg chg="mod">
          <ac:chgData name="Linh Phan" userId="228774c6-8676-4985-b789-d1a1db399f40" providerId="ADAL" clId="{B1FFB064-F9BB-4B9F-BB31-96E24BFE955C}" dt="2024-07-09T03:49:17.489" v="2516"/>
          <ac:spMkLst>
            <pc:docMk/>
            <pc:sldMk cId="1786658428" sldId="280"/>
            <ac:spMk id="21" creationId="{E567E302-2571-8B94-24DF-E3FFE821C1A5}"/>
          </ac:spMkLst>
        </pc:spChg>
        <pc:spChg chg="mod">
          <ac:chgData name="Linh Phan" userId="228774c6-8676-4985-b789-d1a1db399f40" providerId="ADAL" clId="{B1FFB064-F9BB-4B9F-BB31-96E24BFE955C}" dt="2024-07-09T03:49:17.489" v="2516"/>
          <ac:spMkLst>
            <pc:docMk/>
            <pc:sldMk cId="1786658428" sldId="280"/>
            <ac:spMk id="22" creationId="{5ED45452-61EF-29A4-451F-EEC672CEB636}"/>
          </ac:spMkLst>
        </pc:spChg>
        <pc:spChg chg="del">
          <ac:chgData name="Linh Phan" userId="228774c6-8676-4985-b789-d1a1db399f40" providerId="ADAL" clId="{B1FFB064-F9BB-4B9F-BB31-96E24BFE955C}" dt="2024-07-09T03:26:50.141" v="2431" actId="478"/>
          <ac:spMkLst>
            <pc:docMk/>
            <pc:sldMk cId="1786658428" sldId="280"/>
            <ac:spMk id="23" creationId="{9F5D44B4-4CFA-AE8A-A742-D5EC8FA324DC}"/>
          </ac:spMkLst>
        </pc:spChg>
        <pc:spChg chg="mod">
          <ac:chgData name="Linh Phan" userId="228774c6-8676-4985-b789-d1a1db399f40" providerId="ADAL" clId="{B1FFB064-F9BB-4B9F-BB31-96E24BFE955C}" dt="2024-07-09T03:51:23.317" v="2553" actId="14100"/>
          <ac:spMkLst>
            <pc:docMk/>
            <pc:sldMk cId="1786658428" sldId="280"/>
            <ac:spMk id="25" creationId="{8305CAA7-012C-35AA-7FD0-1E6B34C7A49A}"/>
          </ac:spMkLst>
        </pc:spChg>
        <pc:spChg chg="mod">
          <ac:chgData name="Linh Phan" userId="228774c6-8676-4985-b789-d1a1db399f40" providerId="ADAL" clId="{B1FFB064-F9BB-4B9F-BB31-96E24BFE955C}" dt="2024-07-09T03:51:49.867" v="2561" actId="20577"/>
          <ac:spMkLst>
            <pc:docMk/>
            <pc:sldMk cId="1786658428" sldId="280"/>
            <ac:spMk id="26" creationId="{669C03D1-3F90-2A56-42F7-62D3A18F7D9B}"/>
          </ac:spMkLst>
        </pc:spChg>
        <pc:spChg chg="mod">
          <ac:chgData name="Linh Phan" userId="228774c6-8676-4985-b789-d1a1db399f40" providerId="ADAL" clId="{B1FFB064-F9BB-4B9F-BB31-96E24BFE955C}" dt="2024-07-09T03:51:37.842" v="2556" actId="1076"/>
          <ac:spMkLst>
            <pc:docMk/>
            <pc:sldMk cId="1786658428" sldId="280"/>
            <ac:spMk id="27" creationId="{EB73099C-9125-8C8A-DDA6-C2D1A7423EDB}"/>
          </ac:spMkLst>
        </pc:spChg>
        <pc:spChg chg="mod">
          <ac:chgData name="Linh Phan" userId="228774c6-8676-4985-b789-d1a1db399f40" providerId="ADAL" clId="{B1FFB064-F9BB-4B9F-BB31-96E24BFE955C}" dt="2024-07-09T03:51:11.680" v="2550" actId="14100"/>
          <ac:spMkLst>
            <pc:docMk/>
            <pc:sldMk cId="1786658428" sldId="280"/>
            <ac:spMk id="29" creationId="{EDB88F86-7A7A-7322-C412-F22A6656904A}"/>
          </ac:spMkLst>
        </pc:spChg>
        <pc:spChg chg="mod">
          <ac:chgData name="Linh Phan" userId="228774c6-8676-4985-b789-d1a1db399f40" providerId="ADAL" clId="{B1FFB064-F9BB-4B9F-BB31-96E24BFE955C}" dt="2024-07-09T03:49:53.797" v="2530" actId="20577"/>
          <ac:spMkLst>
            <pc:docMk/>
            <pc:sldMk cId="1786658428" sldId="280"/>
            <ac:spMk id="30" creationId="{7941F669-B73D-5570-5B87-FBABDEBAAAB9}"/>
          </ac:spMkLst>
        </pc:spChg>
        <pc:spChg chg="mod">
          <ac:chgData name="Linh Phan" userId="228774c6-8676-4985-b789-d1a1db399f40" providerId="ADAL" clId="{B1FFB064-F9BB-4B9F-BB31-96E24BFE955C}" dt="2024-07-09T03:51:40.718" v="2557" actId="14100"/>
          <ac:spMkLst>
            <pc:docMk/>
            <pc:sldMk cId="1786658428" sldId="280"/>
            <ac:spMk id="31" creationId="{0C264F67-1226-D728-1396-0200E65D99AC}"/>
          </ac:spMkLst>
        </pc:spChg>
        <pc:spChg chg="del">
          <ac:chgData name="Linh Phan" userId="228774c6-8676-4985-b789-d1a1db399f40" providerId="ADAL" clId="{B1FFB064-F9BB-4B9F-BB31-96E24BFE955C}" dt="2024-07-09T03:29:41.878" v="2474" actId="478"/>
          <ac:spMkLst>
            <pc:docMk/>
            <pc:sldMk cId="1786658428" sldId="280"/>
            <ac:spMk id="41" creationId="{3A04A618-0803-AAA5-332A-34BE041D1C44}"/>
          </ac:spMkLst>
        </pc:spChg>
        <pc:spChg chg="mod">
          <ac:chgData name="Linh Phan" userId="228774c6-8676-4985-b789-d1a1db399f40" providerId="ADAL" clId="{B1FFB064-F9BB-4B9F-BB31-96E24BFE955C}" dt="2024-07-09T03:54:20.029" v="2568" actId="1076"/>
          <ac:spMkLst>
            <pc:docMk/>
            <pc:sldMk cId="1786658428" sldId="280"/>
            <ac:spMk id="42" creationId="{8D34E2A8-A856-C07C-BDC7-EDB8C9134CDA}"/>
          </ac:spMkLst>
        </pc:spChg>
        <pc:grpChg chg="del">
          <ac:chgData name="Linh Phan" userId="228774c6-8676-4985-b789-d1a1db399f40" providerId="ADAL" clId="{B1FFB064-F9BB-4B9F-BB31-96E24BFE955C}" dt="2024-07-09T03:26:50.141" v="2431" actId="478"/>
          <ac:grpSpMkLst>
            <pc:docMk/>
            <pc:sldMk cId="1786658428" sldId="280"/>
            <ac:grpSpMk id="2" creationId="{61DFBB48-1177-3D7E-7E22-3B3DD3542680}"/>
          </ac:grpSpMkLst>
        </pc:grpChg>
        <pc:grpChg chg="add del mod">
          <ac:chgData name="Linh Phan" userId="228774c6-8676-4985-b789-d1a1db399f40" providerId="ADAL" clId="{B1FFB064-F9BB-4B9F-BB31-96E24BFE955C}" dt="2024-07-09T03:29:41.878" v="2474" actId="478"/>
          <ac:grpSpMkLst>
            <pc:docMk/>
            <pc:sldMk cId="1786658428" sldId="280"/>
            <ac:grpSpMk id="3" creationId="{8A6978EC-C1CF-700A-7846-D82F7B252149}"/>
          </ac:grpSpMkLst>
        </pc:grpChg>
        <pc:grpChg chg="add del mod">
          <ac:chgData name="Linh Phan" userId="228774c6-8676-4985-b789-d1a1db399f40" providerId="ADAL" clId="{B1FFB064-F9BB-4B9F-BB31-96E24BFE955C}" dt="2024-07-09T03:29:41.878" v="2474" actId="478"/>
          <ac:grpSpMkLst>
            <pc:docMk/>
            <pc:sldMk cId="1786658428" sldId="280"/>
            <ac:grpSpMk id="7" creationId="{98388A7F-B02E-B574-C08A-D32023FDF64D}"/>
          </ac:grpSpMkLst>
        </pc:grpChg>
        <pc:grpChg chg="add mod">
          <ac:chgData name="Linh Phan" userId="228774c6-8676-4985-b789-d1a1db399f40" providerId="ADAL" clId="{B1FFB064-F9BB-4B9F-BB31-96E24BFE955C}" dt="2024-07-09T03:49:17.489" v="2516"/>
          <ac:grpSpMkLst>
            <pc:docMk/>
            <pc:sldMk cId="1786658428" sldId="280"/>
            <ac:grpSpMk id="15" creationId="{E653F371-2DAE-B85F-99C5-BD25D9E6A4DA}"/>
          </ac:grpSpMkLst>
        </pc:grpChg>
        <pc:grpChg chg="add mod">
          <ac:chgData name="Linh Phan" userId="228774c6-8676-4985-b789-d1a1db399f40" providerId="ADAL" clId="{B1FFB064-F9BB-4B9F-BB31-96E24BFE955C}" dt="2024-07-09T03:49:17.489" v="2516"/>
          <ac:grpSpMkLst>
            <pc:docMk/>
            <pc:sldMk cId="1786658428" sldId="280"/>
            <ac:grpSpMk id="19" creationId="{65FAE38A-11ED-783F-470E-FBCB34389E9B}"/>
          </ac:grpSpMkLst>
        </pc:grpChg>
        <pc:grpChg chg="add mod">
          <ac:chgData name="Linh Phan" userId="228774c6-8676-4985-b789-d1a1db399f40" providerId="ADAL" clId="{B1FFB064-F9BB-4B9F-BB31-96E24BFE955C}" dt="2024-07-09T03:51:44.196" v="2559" actId="1076"/>
          <ac:grpSpMkLst>
            <pc:docMk/>
            <pc:sldMk cId="1786658428" sldId="280"/>
            <ac:grpSpMk id="24" creationId="{80367866-7754-BD6A-05DC-3C67FD0FE8C9}"/>
          </ac:grpSpMkLst>
        </pc:grpChg>
        <pc:grpChg chg="add mod">
          <ac:chgData name="Linh Phan" userId="228774c6-8676-4985-b789-d1a1db399f40" providerId="ADAL" clId="{B1FFB064-F9BB-4B9F-BB31-96E24BFE955C}" dt="2024-07-09T03:51:42.836" v="2558" actId="1076"/>
          <ac:grpSpMkLst>
            <pc:docMk/>
            <pc:sldMk cId="1786658428" sldId="280"/>
            <ac:grpSpMk id="28" creationId="{FFC4DCC1-C937-B6FB-58EA-F0B5CF5653D4}"/>
          </ac:grpSpMkLst>
        </pc:grpChg>
        <pc:grpChg chg="del">
          <ac:chgData name="Linh Phan" userId="228774c6-8676-4985-b789-d1a1db399f40" providerId="ADAL" clId="{B1FFB064-F9BB-4B9F-BB31-96E24BFE955C}" dt="2024-07-09T03:26:50.141" v="2431" actId="478"/>
          <ac:grpSpMkLst>
            <pc:docMk/>
            <pc:sldMk cId="1786658428" sldId="280"/>
            <ac:grpSpMk id="1071" creationId="{3BACCAEF-ECFE-682F-16B5-F1AA72EBC452}"/>
          </ac:grpSpMkLst>
        </pc:grpChg>
        <pc:grpChg chg="del">
          <ac:chgData name="Linh Phan" userId="228774c6-8676-4985-b789-d1a1db399f40" providerId="ADAL" clId="{B1FFB064-F9BB-4B9F-BB31-96E24BFE955C}" dt="2024-07-09T03:26:50.141" v="2431" actId="478"/>
          <ac:grpSpMkLst>
            <pc:docMk/>
            <pc:sldMk cId="1786658428" sldId="280"/>
            <ac:grpSpMk id="1072" creationId="{2A4450B3-72D0-2B53-1B1B-9F84A251CC7A}"/>
          </ac:grpSpMkLst>
        </pc:grpChg>
        <pc:picChg chg="add del mod">
          <ac:chgData name="Linh Phan" userId="228774c6-8676-4985-b789-d1a1db399f40" providerId="ADAL" clId="{B1FFB064-F9BB-4B9F-BB31-96E24BFE955C}" dt="2024-07-09T03:47:18.466" v="2513" actId="478"/>
          <ac:picMkLst>
            <pc:docMk/>
            <pc:sldMk cId="1786658428" sldId="280"/>
            <ac:picMk id="13" creationId="{B191C84F-4B7C-675C-DC9C-F72464D96FEF}"/>
          </ac:picMkLst>
        </pc:picChg>
        <pc:picChg chg="add del mod">
          <ac:chgData name="Linh Phan" userId="228774c6-8676-4985-b789-d1a1db399f40" providerId="ADAL" clId="{B1FFB064-F9BB-4B9F-BB31-96E24BFE955C}" dt="2024-07-09T03:47:18.466" v="2513" actId="478"/>
          <ac:picMkLst>
            <pc:docMk/>
            <pc:sldMk cId="1786658428" sldId="280"/>
            <ac:picMk id="14" creationId="{E0CB5681-CF0F-A584-EA93-61520829A343}"/>
          </ac:picMkLst>
        </pc:picChg>
        <pc:cxnChg chg="del mod">
          <ac:chgData name="Linh Phan" userId="228774c6-8676-4985-b789-d1a1db399f40" providerId="ADAL" clId="{B1FFB064-F9BB-4B9F-BB31-96E24BFE955C}" dt="2024-07-09T03:26:50.141" v="2431" actId="478"/>
          <ac:cxnSpMkLst>
            <pc:docMk/>
            <pc:sldMk cId="1786658428" sldId="280"/>
            <ac:cxnSpMk id="1044" creationId="{EE678C4B-B211-AD8A-16AE-4ABB90B1D6CE}"/>
          </ac:cxnSpMkLst>
        </pc:cxnChg>
        <pc:cxnChg chg="del mod">
          <ac:chgData name="Linh Phan" userId="228774c6-8676-4985-b789-d1a1db399f40" providerId="ADAL" clId="{B1FFB064-F9BB-4B9F-BB31-96E24BFE955C}" dt="2024-07-09T03:26:50.141" v="2431" actId="478"/>
          <ac:cxnSpMkLst>
            <pc:docMk/>
            <pc:sldMk cId="1786658428" sldId="280"/>
            <ac:cxnSpMk id="1045" creationId="{6B93F260-12FE-DD53-7BB2-987EEAD12F67}"/>
          </ac:cxnSpMkLst>
        </pc:cxnChg>
        <pc:cxnChg chg="del mod">
          <ac:chgData name="Linh Phan" userId="228774c6-8676-4985-b789-d1a1db399f40" providerId="ADAL" clId="{B1FFB064-F9BB-4B9F-BB31-96E24BFE955C}" dt="2024-07-09T03:26:50.141" v="2431" actId="478"/>
          <ac:cxnSpMkLst>
            <pc:docMk/>
            <pc:sldMk cId="1786658428" sldId="280"/>
            <ac:cxnSpMk id="1046" creationId="{46063F61-C389-0825-AD6A-DCB02849A478}"/>
          </ac:cxnSpMkLst>
        </pc:cxnChg>
      </pc:sldChg>
      <pc:sldChg chg="delSp modSp del mod ord modAnim">
        <pc:chgData name="Linh Phan" userId="228774c6-8676-4985-b789-d1a1db399f40" providerId="ADAL" clId="{B1FFB064-F9BB-4B9F-BB31-96E24BFE955C}" dt="2024-07-09T02:28:32.706" v="1571" actId="47"/>
        <pc:sldMkLst>
          <pc:docMk/>
          <pc:sldMk cId="1594626674" sldId="281"/>
        </pc:sldMkLst>
        <pc:spChg chg="mod">
          <ac:chgData name="Linh Phan" userId="228774c6-8676-4985-b789-d1a1db399f40" providerId="ADAL" clId="{B1FFB064-F9BB-4B9F-BB31-96E24BFE955C}" dt="2024-07-09T02:20:11.269" v="1402" actId="255"/>
          <ac:spMkLst>
            <pc:docMk/>
            <pc:sldMk cId="1594626674" sldId="281"/>
            <ac:spMk id="23" creationId="{9F5D44B4-4CFA-AE8A-A742-D5EC8FA324DC}"/>
          </ac:spMkLst>
        </pc:spChg>
        <pc:spChg chg="mod">
          <ac:chgData name="Linh Phan" userId="228774c6-8676-4985-b789-d1a1db399f40" providerId="ADAL" clId="{B1FFB064-F9BB-4B9F-BB31-96E24BFE955C}" dt="2024-07-09T02:18:39.493" v="1347" actId="165"/>
          <ac:spMkLst>
            <pc:docMk/>
            <pc:sldMk cId="1594626674" sldId="281"/>
            <ac:spMk id="1033" creationId="{4762B3EC-67B3-64AB-0039-461A7B71A751}"/>
          </ac:spMkLst>
        </pc:spChg>
        <pc:spChg chg="mod">
          <ac:chgData name="Linh Phan" userId="228774c6-8676-4985-b789-d1a1db399f40" providerId="ADAL" clId="{B1FFB064-F9BB-4B9F-BB31-96E24BFE955C}" dt="2024-07-09T02:18:39.493" v="1347" actId="165"/>
          <ac:spMkLst>
            <pc:docMk/>
            <pc:sldMk cId="1594626674" sldId="281"/>
            <ac:spMk id="1034" creationId="{078B6C87-1329-F0DF-7427-1866119C4589}"/>
          </ac:spMkLst>
        </pc:spChg>
        <pc:spChg chg="mod topLvl">
          <ac:chgData name="Linh Phan" userId="228774c6-8676-4985-b789-d1a1db399f40" providerId="ADAL" clId="{B1FFB064-F9BB-4B9F-BB31-96E24BFE955C}" dt="2024-07-09T02:20:15.118" v="1425" actId="20577"/>
          <ac:spMkLst>
            <pc:docMk/>
            <pc:sldMk cId="1594626674" sldId="281"/>
            <ac:spMk id="1035" creationId="{F80D7B7C-447C-10C5-6B8D-51FD0AC75B1C}"/>
          </ac:spMkLst>
        </pc:spChg>
        <pc:spChg chg="mod">
          <ac:chgData name="Linh Phan" userId="228774c6-8676-4985-b789-d1a1db399f40" providerId="ADAL" clId="{B1FFB064-F9BB-4B9F-BB31-96E24BFE955C}" dt="2024-07-09T02:18:39.493" v="1347" actId="165"/>
          <ac:spMkLst>
            <pc:docMk/>
            <pc:sldMk cId="1594626674" sldId="281"/>
            <ac:spMk id="1041" creationId="{4E3C4472-A99A-F13D-62B3-AD501227E435}"/>
          </ac:spMkLst>
        </pc:spChg>
        <pc:spChg chg="mod">
          <ac:chgData name="Linh Phan" userId="228774c6-8676-4985-b789-d1a1db399f40" providerId="ADAL" clId="{B1FFB064-F9BB-4B9F-BB31-96E24BFE955C}" dt="2024-07-09T02:18:39.493" v="1347" actId="165"/>
          <ac:spMkLst>
            <pc:docMk/>
            <pc:sldMk cId="1594626674" sldId="281"/>
            <ac:spMk id="1042" creationId="{0E596F9F-FCDB-3102-5649-0A891941FC31}"/>
          </ac:spMkLst>
        </pc:spChg>
        <pc:spChg chg="mod topLvl">
          <ac:chgData name="Linh Phan" userId="228774c6-8676-4985-b789-d1a1db399f40" providerId="ADAL" clId="{B1FFB064-F9BB-4B9F-BB31-96E24BFE955C}" dt="2024-07-09T02:20:15.539" v="1427" actId="14100"/>
          <ac:spMkLst>
            <pc:docMk/>
            <pc:sldMk cId="1594626674" sldId="281"/>
            <ac:spMk id="1043" creationId="{4B11FB9B-D0AB-BAB5-BFB6-EED1F3E72BE0}"/>
          </ac:spMkLst>
        </pc:spChg>
        <pc:grpChg chg="mod topLvl">
          <ac:chgData name="Linh Phan" userId="228774c6-8676-4985-b789-d1a1db399f40" providerId="ADAL" clId="{B1FFB064-F9BB-4B9F-BB31-96E24BFE955C}" dt="2024-07-09T02:20:13.192" v="1414" actId="14100"/>
          <ac:grpSpMkLst>
            <pc:docMk/>
            <pc:sldMk cId="1594626674" sldId="281"/>
            <ac:grpSpMk id="3" creationId="{D2F3AE8B-8DD0-319C-E612-C379851B1AA5}"/>
          </ac:grpSpMkLst>
        </pc:grpChg>
        <pc:grpChg chg="mod topLvl">
          <ac:chgData name="Linh Phan" userId="228774c6-8676-4985-b789-d1a1db399f40" providerId="ADAL" clId="{B1FFB064-F9BB-4B9F-BB31-96E24BFE955C}" dt="2024-07-09T02:20:16.034" v="1428" actId="14100"/>
          <ac:grpSpMkLst>
            <pc:docMk/>
            <pc:sldMk cId="1594626674" sldId="281"/>
            <ac:grpSpMk id="4" creationId="{320C76A6-9BA0-17F0-2AB2-CA8B03B0BE99}"/>
          </ac:grpSpMkLst>
        </pc:grpChg>
        <pc:grpChg chg="del">
          <ac:chgData name="Linh Phan" userId="228774c6-8676-4985-b789-d1a1db399f40" providerId="ADAL" clId="{B1FFB064-F9BB-4B9F-BB31-96E24BFE955C}" dt="2024-07-09T02:18:39.493" v="1347" actId="165"/>
          <ac:grpSpMkLst>
            <pc:docMk/>
            <pc:sldMk cId="1594626674" sldId="281"/>
            <ac:grpSpMk id="5" creationId="{AABBEC06-F407-EAEB-3761-39709D31B7DA}"/>
          </ac:grpSpMkLst>
        </pc:grpChg>
        <pc:grpChg chg="del">
          <ac:chgData name="Linh Phan" userId="228774c6-8676-4985-b789-d1a1db399f40" providerId="ADAL" clId="{B1FFB064-F9BB-4B9F-BB31-96E24BFE955C}" dt="2024-07-09T02:18:39.493" v="1347" actId="165"/>
          <ac:grpSpMkLst>
            <pc:docMk/>
            <pc:sldMk cId="1594626674" sldId="281"/>
            <ac:grpSpMk id="6" creationId="{9E5F2B83-E582-A7D9-5C98-4B2CC8B1F2B3}"/>
          </ac:grpSpMkLst>
        </pc:grpChg>
        <pc:cxnChg chg="mod">
          <ac:chgData name="Linh Phan" userId="228774c6-8676-4985-b789-d1a1db399f40" providerId="ADAL" clId="{B1FFB064-F9BB-4B9F-BB31-96E24BFE955C}" dt="2024-07-09T02:20:13.192" v="1414" actId="14100"/>
          <ac:cxnSpMkLst>
            <pc:docMk/>
            <pc:sldMk cId="1594626674" sldId="281"/>
            <ac:cxnSpMk id="1044" creationId="{EE678C4B-B211-AD8A-16AE-4ABB90B1D6CE}"/>
          </ac:cxnSpMkLst>
        </pc:cxnChg>
        <pc:cxnChg chg="mod">
          <ac:chgData name="Linh Phan" userId="228774c6-8676-4985-b789-d1a1db399f40" providerId="ADAL" clId="{B1FFB064-F9BB-4B9F-BB31-96E24BFE955C}" dt="2024-07-09T02:20:16.034" v="1428" actId="14100"/>
          <ac:cxnSpMkLst>
            <pc:docMk/>
            <pc:sldMk cId="1594626674" sldId="281"/>
            <ac:cxnSpMk id="1046" creationId="{46063F61-C389-0825-AD6A-DCB02849A478}"/>
          </ac:cxnSpMkLst>
        </pc:cxnChg>
      </pc:sldChg>
      <pc:sldChg chg="ord modTransition">
        <pc:chgData name="Linh Phan" userId="228774c6-8676-4985-b789-d1a1db399f40" providerId="ADAL" clId="{B1FFB064-F9BB-4B9F-BB31-96E24BFE955C}" dt="2024-07-10T01:06:56.019" v="7738"/>
        <pc:sldMkLst>
          <pc:docMk/>
          <pc:sldMk cId="2996627605" sldId="282"/>
        </pc:sldMkLst>
      </pc:sldChg>
      <pc:sldChg chg="ord modTransition">
        <pc:chgData name="Linh Phan" userId="228774c6-8676-4985-b789-d1a1db399f40" providerId="ADAL" clId="{B1FFB064-F9BB-4B9F-BB31-96E24BFE955C}" dt="2024-07-10T01:06:57.403" v="7739"/>
        <pc:sldMkLst>
          <pc:docMk/>
          <pc:sldMk cId="2913961651" sldId="283"/>
        </pc:sldMkLst>
      </pc:sldChg>
      <pc:sldChg chg="modSp mod ord">
        <pc:chgData name="Linh Phan" userId="228774c6-8676-4985-b789-d1a1db399f40" providerId="ADAL" clId="{B1FFB064-F9BB-4B9F-BB31-96E24BFE955C}" dt="2024-07-09T02:41:39.685" v="1862" actId="1076"/>
        <pc:sldMkLst>
          <pc:docMk/>
          <pc:sldMk cId="192248934" sldId="284"/>
        </pc:sldMkLst>
        <pc:spChg chg="mod">
          <ac:chgData name="Linh Phan" userId="228774c6-8676-4985-b789-d1a1db399f40" providerId="ADAL" clId="{B1FFB064-F9BB-4B9F-BB31-96E24BFE955C}" dt="2024-07-09T02:41:38.515" v="1861" actId="1076"/>
          <ac:spMkLst>
            <pc:docMk/>
            <pc:sldMk cId="192248934" sldId="284"/>
            <ac:spMk id="14" creationId="{2DC1EBF7-95F0-4288-D610-282B8C7ED363}"/>
          </ac:spMkLst>
        </pc:spChg>
        <pc:spChg chg="mod">
          <ac:chgData name="Linh Phan" userId="228774c6-8676-4985-b789-d1a1db399f40" providerId="ADAL" clId="{B1FFB064-F9BB-4B9F-BB31-96E24BFE955C}" dt="2024-07-09T02:41:39.685" v="1862" actId="1076"/>
          <ac:spMkLst>
            <pc:docMk/>
            <pc:sldMk cId="192248934" sldId="284"/>
            <ac:spMk id="15" creationId="{DD19C47A-5DAA-75C9-65DC-46DE81D7F3A2}"/>
          </ac:spMkLst>
        </pc:spChg>
        <pc:picChg chg="mod">
          <ac:chgData name="Linh Phan" userId="228774c6-8676-4985-b789-d1a1db399f40" providerId="ADAL" clId="{B1FFB064-F9BB-4B9F-BB31-96E24BFE955C}" dt="2024-07-09T02:41:24.847" v="1855" actId="1076"/>
          <ac:picMkLst>
            <pc:docMk/>
            <pc:sldMk cId="192248934" sldId="284"/>
            <ac:picMk id="10242" creationId="{30406883-DB65-7DB3-24C2-80110EFEE8C7}"/>
          </ac:picMkLst>
        </pc:picChg>
        <pc:picChg chg="mod">
          <ac:chgData name="Linh Phan" userId="228774c6-8676-4985-b789-d1a1db399f40" providerId="ADAL" clId="{B1FFB064-F9BB-4B9F-BB31-96E24BFE955C}" dt="2024-07-09T02:41:34.671" v="1860" actId="1076"/>
          <ac:picMkLst>
            <pc:docMk/>
            <pc:sldMk cId="192248934" sldId="284"/>
            <ac:picMk id="10244" creationId="{C9D6F67F-F92A-5323-C187-FFF9EA58B99E}"/>
          </ac:picMkLst>
        </pc:picChg>
      </pc:sldChg>
      <pc:sldChg chg="addSp delSp modSp del mod ord">
        <pc:chgData name="Linh Phan" userId="228774c6-8676-4985-b789-d1a1db399f40" providerId="ADAL" clId="{B1FFB064-F9BB-4B9F-BB31-96E24BFE955C}" dt="2024-07-09T07:12:43.685" v="4848" actId="47"/>
        <pc:sldMkLst>
          <pc:docMk/>
          <pc:sldMk cId="3030326493" sldId="285"/>
        </pc:sldMkLst>
        <pc:spChg chg="mod">
          <ac:chgData name="Linh Phan" userId="228774c6-8676-4985-b789-d1a1db399f40" providerId="ADAL" clId="{B1FFB064-F9BB-4B9F-BB31-96E24BFE955C}" dt="2024-07-09T07:10:41.069" v="4821" actId="14100"/>
          <ac:spMkLst>
            <pc:docMk/>
            <pc:sldMk cId="3030326493" sldId="285"/>
            <ac:spMk id="3" creationId="{293719B7-3C14-202C-2FD9-922EB3CD54FB}"/>
          </ac:spMkLst>
        </pc:spChg>
        <pc:spChg chg="mod">
          <ac:chgData name="Linh Phan" userId="228774c6-8676-4985-b789-d1a1db399f40" providerId="ADAL" clId="{B1FFB064-F9BB-4B9F-BB31-96E24BFE955C}" dt="2024-07-09T07:09:33.745" v="4805"/>
          <ac:spMkLst>
            <pc:docMk/>
            <pc:sldMk cId="3030326493" sldId="285"/>
            <ac:spMk id="4" creationId="{597577C6-24EA-27CF-311A-9A8E277AE8CF}"/>
          </ac:spMkLst>
        </pc:spChg>
        <pc:spChg chg="mod">
          <ac:chgData name="Linh Phan" userId="228774c6-8676-4985-b789-d1a1db399f40" providerId="ADAL" clId="{B1FFB064-F9BB-4B9F-BB31-96E24BFE955C}" dt="2024-07-09T07:10:37.193" v="4820" actId="1076"/>
          <ac:spMkLst>
            <pc:docMk/>
            <pc:sldMk cId="3030326493" sldId="285"/>
            <ac:spMk id="5" creationId="{A3CE13FA-8643-82CD-8925-0BF2641EBE69}"/>
          </ac:spMkLst>
        </pc:spChg>
        <pc:spChg chg="del mod">
          <ac:chgData name="Linh Phan" userId="228774c6-8676-4985-b789-d1a1db399f40" providerId="ADAL" clId="{B1FFB064-F9BB-4B9F-BB31-96E24BFE955C}" dt="2024-07-09T07:09:33.486" v="4804" actId="478"/>
          <ac:spMkLst>
            <pc:docMk/>
            <pc:sldMk cId="3030326493" sldId="285"/>
            <ac:spMk id="22" creationId="{AB4E4366-64FC-ECA2-36BE-456E7DF30975}"/>
          </ac:spMkLst>
        </pc:spChg>
        <pc:spChg chg="mod">
          <ac:chgData name="Linh Phan" userId="228774c6-8676-4985-b789-d1a1db399f40" providerId="ADAL" clId="{B1FFB064-F9BB-4B9F-BB31-96E24BFE955C}" dt="2024-07-09T02:55:23.018" v="1930" actId="20577"/>
          <ac:spMkLst>
            <pc:docMk/>
            <pc:sldMk cId="3030326493" sldId="285"/>
            <ac:spMk id="25" creationId="{7BA35466-2BC7-BCEE-E1CE-18646CEFA60C}"/>
          </ac:spMkLst>
        </pc:spChg>
        <pc:grpChg chg="add mod">
          <ac:chgData name="Linh Phan" userId="228774c6-8676-4985-b789-d1a1db399f40" providerId="ADAL" clId="{B1FFB064-F9BB-4B9F-BB31-96E24BFE955C}" dt="2024-07-09T07:09:37.646" v="4806" actId="1076"/>
          <ac:grpSpMkLst>
            <pc:docMk/>
            <pc:sldMk cId="3030326493" sldId="285"/>
            <ac:grpSpMk id="2" creationId="{55BB6C0E-F72A-A3F3-99D7-2450DAA91A12}"/>
          </ac:grpSpMkLst>
        </pc:grpChg>
      </pc:sldChg>
      <pc:sldChg chg="addSp delSp modSp del mod ord">
        <pc:chgData name="Linh Phan" userId="228774c6-8676-4985-b789-d1a1db399f40" providerId="ADAL" clId="{B1FFB064-F9BB-4B9F-BB31-96E24BFE955C}" dt="2024-07-09T01:50:44.405" v="879" actId="47"/>
        <pc:sldMkLst>
          <pc:docMk/>
          <pc:sldMk cId="399299449" sldId="287"/>
        </pc:sldMkLst>
        <pc:spChg chg="mod">
          <ac:chgData name="Linh Phan" userId="228774c6-8676-4985-b789-d1a1db399f40" providerId="ADAL" clId="{B1FFB064-F9BB-4B9F-BB31-96E24BFE955C}" dt="2024-07-09T01:30:53.624" v="692" actId="114"/>
          <ac:spMkLst>
            <pc:docMk/>
            <pc:sldMk cId="399299449" sldId="287"/>
            <ac:spMk id="22" creationId="{AB4E4366-64FC-ECA2-36BE-456E7DF30975}"/>
          </ac:spMkLst>
        </pc:spChg>
        <pc:spChg chg="mod">
          <ac:chgData name="Linh Phan" userId="228774c6-8676-4985-b789-d1a1db399f40" providerId="ADAL" clId="{B1FFB064-F9BB-4B9F-BB31-96E24BFE955C}" dt="2024-07-09T01:25:09.638" v="597" actId="1076"/>
          <ac:spMkLst>
            <pc:docMk/>
            <pc:sldMk cId="399299449" sldId="287"/>
            <ac:spMk id="24" creationId="{4E8B5F3D-7372-3BB9-1FCC-447EDCA74A9A}"/>
          </ac:spMkLst>
        </pc:spChg>
        <pc:spChg chg="mod">
          <ac:chgData name="Linh Phan" userId="228774c6-8676-4985-b789-d1a1db399f40" providerId="ADAL" clId="{B1FFB064-F9BB-4B9F-BB31-96E24BFE955C}" dt="2024-07-09T01:25:14.085" v="599" actId="20577"/>
          <ac:spMkLst>
            <pc:docMk/>
            <pc:sldMk cId="399299449" sldId="287"/>
            <ac:spMk id="25" creationId="{7BA35466-2BC7-BCEE-E1CE-18646CEFA60C}"/>
          </ac:spMkLst>
        </pc:spChg>
        <pc:picChg chg="del">
          <ac:chgData name="Linh Phan" userId="228774c6-8676-4985-b789-d1a1db399f40" providerId="ADAL" clId="{B1FFB064-F9BB-4B9F-BB31-96E24BFE955C}" dt="2024-07-09T01:19:57.685" v="561" actId="478"/>
          <ac:picMkLst>
            <pc:docMk/>
            <pc:sldMk cId="399299449" sldId="287"/>
            <ac:picMk id="3" creationId="{19ADC2B2-A25E-513D-A183-9B828B077BC4}"/>
          </ac:picMkLst>
        </pc:picChg>
        <pc:picChg chg="add del mod">
          <ac:chgData name="Linh Phan" userId="228774c6-8676-4985-b789-d1a1db399f40" providerId="ADAL" clId="{B1FFB064-F9BB-4B9F-BB31-96E24BFE955C}" dt="2024-07-09T01:21:44.038" v="577" actId="478"/>
          <ac:picMkLst>
            <pc:docMk/>
            <pc:sldMk cId="399299449" sldId="287"/>
            <ac:picMk id="4" creationId="{12901578-B796-24FA-1B8F-431D5B8CC045}"/>
          </ac:picMkLst>
        </pc:picChg>
        <pc:picChg chg="add del mod">
          <ac:chgData name="Linh Phan" userId="228774c6-8676-4985-b789-d1a1db399f40" providerId="ADAL" clId="{B1FFB064-F9BB-4B9F-BB31-96E24BFE955C}" dt="2024-07-09T01:23:02.366" v="584" actId="478"/>
          <ac:picMkLst>
            <pc:docMk/>
            <pc:sldMk cId="399299449" sldId="287"/>
            <ac:picMk id="6" creationId="{2BA77C6B-95DB-2B90-23CF-0EAD4CBA375D}"/>
          </ac:picMkLst>
        </pc:picChg>
        <pc:picChg chg="add mod">
          <ac:chgData name="Linh Phan" userId="228774c6-8676-4985-b789-d1a1db399f40" providerId="ADAL" clId="{B1FFB064-F9BB-4B9F-BB31-96E24BFE955C}" dt="2024-07-09T01:30:55.424" v="693" actId="1076"/>
          <ac:picMkLst>
            <pc:docMk/>
            <pc:sldMk cId="399299449" sldId="287"/>
            <ac:picMk id="8" creationId="{950068B4-F555-BF41-3AA9-649ACE577ECB}"/>
          </ac:picMkLst>
        </pc:picChg>
      </pc:sldChg>
      <pc:sldChg chg="addSp delSp modSp mod ord modTransition delAnim modAnim">
        <pc:chgData name="Linh Phan" userId="228774c6-8676-4985-b789-d1a1db399f40" providerId="ADAL" clId="{B1FFB064-F9BB-4B9F-BB31-96E24BFE955C}" dt="2024-07-10T01:23:23.576" v="8031"/>
        <pc:sldMkLst>
          <pc:docMk/>
          <pc:sldMk cId="1533507339" sldId="288"/>
        </pc:sldMkLst>
        <pc:spChg chg="add mod">
          <ac:chgData name="Linh Phan" userId="228774c6-8676-4985-b789-d1a1db399f40" providerId="ADAL" clId="{B1FFB064-F9BB-4B9F-BB31-96E24BFE955C}" dt="2024-07-09T04:17:41.159" v="2836" actId="2711"/>
          <ac:spMkLst>
            <pc:docMk/>
            <pc:sldMk cId="1533507339" sldId="288"/>
            <ac:spMk id="2" creationId="{77CF0741-9BE4-1F91-2A15-01E69EDEDE5F}"/>
          </ac:spMkLst>
        </pc:spChg>
        <pc:spChg chg="add mod">
          <ac:chgData name="Linh Phan" userId="228774c6-8676-4985-b789-d1a1db399f40" providerId="ADAL" clId="{B1FFB064-F9BB-4B9F-BB31-96E24BFE955C}" dt="2024-07-09T04:17:55.048" v="2839" actId="1076"/>
          <ac:spMkLst>
            <pc:docMk/>
            <pc:sldMk cId="1533507339" sldId="288"/>
            <ac:spMk id="3" creationId="{63A758E3-D8A2-6338-EF73-109B89DD93C5}"/>
          </ac:spMkLst>
        </pc:spChg>
        <pc:spChg chg="add mod">
          <ac:chgData name="Linh Phan" userId="228774c6-8676-4985-b789-d1a1db399f40" providerId="ADAL" clId="{B1FFB064-F9BB-4B9F-BB31-96E24BFE955C}" dt="2024-07-09T04:18:08.081" v="2842" actId="20577"/>
          <ac:spMkLst>
            <pc:docMk/>
            <pc:sldMk cId="1533507339" sldId="288"/>
            <ac:spMk id="4" creationId="{B2BD8FF4-F272-531A-A474-C76F97920CCC}"/>
          </ac:spMkLst>
        </pc:spChg>
        <pc:spChg chg="del">
          <ac:chgData name="Linh Phan" userId="228774c6-8676-4985-b789-d1a1db399f40" providerId="ADAL" clId="{B1FFB064-F9BB-4B9F-BB31-96E24BFE955C}" dt="2024-07-09T04:17:29.547" v="2833" actId="478"/>
          <ac:spMkLst>
            <pc:docMk/>
            <pc:sldMk cId="1533507339" sldId="288"/>
            <ac:spMk id="29" creationId="{0A0D6C51-D34F-495E-28DF-1D621C48EC9A}"/>
          </ac:spMkLst>
        </pc:spChg>
        <pc:spChg chg="del">
          <ac:chgData name="Linh Phan" userId="228774c6-8676-4985-b789-d1a1db399f40" providerId="ADAL" clId="{B1FFB064-F9BB-4B9F-BB31-96E24BFE955C}" dt="2024-07-09T04:17:29.547" v="2833" actId="478"/>
          <ac:spMkLst>
            <pc:docMk/>
            <pc:sldMk cId="1533507339" sldId="288"/>
            <ac:spMk id="30" creationId="{1BE7EEB1-0C35-D136-87EE-E2434426CF3A}"/>
          </ac:spMkLst>
        </pc:spChg>
        <pc:spChg chg="mod">
          <ac:chgData name="Linh Phan" userId="228774c6-8676-4985-b789-d1a1db399f40" providerId="ADAL" clId="{B1FFB064-F9BB-4B9F-BB31-96E24BFE955C}" dt="2024-07-09T04:17:41.159" v="2836" actId="2711"/>
          <ac:spMkLst>
            <pc:docMk/>
            <pc:sldMk cId="1533507339" sldId="288"/>
            <ac:spMk id="2471" creationId="{00000000-0000-0000-0000-000000000000}"/>
          </ac:spMkLst>
        </pc:spChg>
        <pc:grpChg chg="del">
          <ac:chgData name="Linh Phan" userId="228774c6-8676-4985-b789-d1a1db399f40" providerId="ADAL" clId="{B1FFB064-F9BB-4B9F-BB31-96E24BFE955C}" dt="2024-07-09T04:17:29.547" v="2833" actId="478"/>
          <ac:grpSpMkLst>
            <pc:docMk/>
            <pc:sldMk cId="1533507339" sldId="288"/>
            <ac:grpSpMk id="26" creationId="{4B6B7295-CAE5-400B-F55C-DBC5E8EB3700}"/>
          </ac:grpSpMkLst>
        </pc:grpChg>
        <pc:picChg chg="add del mod">
          <ac:chgData name="Linh Phan" userId="228774c6-8676-4985-b789-d1a1db399f40" providerId="ADAL" clId="{B1FFB064-F9BB-4B9F-BB31-96E24BFE955C}" dt="2024-07-09T04:18:11.669" v="2843" actId="478"/>
          <ac:picMkLst>
            <pc:docMk/>
            <pc:sldMk cId="1533507339" sldId="288"/>
            <ac:picMk id="5" creationId="{32185444-2546-16B6-7080-7EB06CBB9C8D}"/>
          </ac:picMkLst>
        </pc:picChg>
        <pc:picChg chg="add mod">
          <ac:chgData name="Linh Phan" userId="228774c6-8676-4985-b789-d1a1db399f40" providerId="ADAL" clId="{B1FFB064-F9BB-4B9F-BB31-96E24BFE955C}" dt="2024-07-09T04:22:47.692" v="2907" actId="1076"/>
          <ac:picMkLst>
            <pc:docMk/>
            <pc:sldMk cId="1533507339" sldId="288"/>
            <ac:picMk id="6" creationId="{19EE3F5C-3A6A-E466-54BA-4251C015CF30}"/>
          </ac:picMkLst>
        </pc:picChg>
        <pc:picChg chg="del">
          <ac:chgData name="Linh Phan" userId="228774c6-8676-4985-b789-d1a1db399f40" providerId="ADAL" clId="{B1FFB064-F9BB-4B9F-BB31-96E24BFE955C}" dt="2024-07-09T04:17:29.547" v="2833" actId="478"/>
          <ac:picMkLst>
            <pc:docMk/>
            <pc:sldMk cId="1533507339" sldId="288"/>
            <ac:picMk id="5122" creationId="{3F2CA000-39DF-85F2-D861-53915DD22621}"/>
          </ac:picMkLst>
        </pc:picChg>
        <pc:picChg chg="del">
          <ac:chgData name="Linh Phan" userId="228774c6-8676-4985-b789-d1a1db399f40" providerId="ADAL" clId="{B1FFB064-F9BB-4B9F-BB31-96E24BFE955C}" dt="2024-07-09T04:17:29.547" v="2833" actId="478"/>
          <ac:picMkLst>
            <pc:docMk/>
            <pc:sldMk cId="1533507339" sldId="288"/>
            <ac:picMk id="5124" creationId="{5B531E7A-638C-44CE-2EDF-B44CB684A554}"/>
          </ac:picMkLst>
        </pc:picChg>
      </pc:sldChg>
      <pc:sldChg chg="addSp delSp modSp mod ord modTransition modAnim">
        <pc:chgData name="Linh Phan" userId="228774c6-8676-4985-b789-d1a1db399f40" providerId="ADAL" clId="{B1FFB064-F9BB-4B9F-BB31-96E24BFE955C}" dt="2024-07-10T01:21:46.478" v="7994"/>
        <pc:sldMkLst>
          <pc:docMk/>
          <pc:sldMk cId="2454120036" sldId="289"/>
        </pc:sldMkLst>
        <pc:spChg chg="del">
          <ac:chgData name="Linh Phan" userId="228774c6-8676-4985-b789-d1a1db399f40" providerId="ADAL" clId="{B1FFB064-F9BB-4B9F-BB31-96E24BFE955C}" dt="2024-07-09T02:58:42.475" v="2049" actId="478"/>
          <ac:spMkLst>
            <pc:docMk/>
            <pc:sldMk cId="2454120036" sldId="289"/>
            <ac:spMk id="3" creationId="{AC11DD4F-352D-BC10-AB78-7DB8B7DA4B68}"/>
          </ac:spMkLst>
        </pc:spChg>
        <pc:spChg chg="add del">
          <ac:chgData name="Linh Phan" userId="228774c6-8676-4985-b789-d1a1db399f40" providerId="ADAL" clId="{B1FFB064-F9BB-4B9F-BB31-96E24BFE955C}" dt="2024-07-09T03:00:20.466" v="2101" actId="22"/>
          <ac:spMkLst>
            <pc:docMk/>
            <pc:sldMk cId="2454120036" sldId="289"/>
            <ac:spMk id="4" creationId="{A0984BE0-1482-FDD7-C3EE-ADFE5F439324}"/>
          </ac:spMkLst>
        </pc:spChg>
        <pc:spChg chg="add mod">
          <ac:chgData name="Linh Phan" userId="228774c6-8676-4985-b789-d1a1db399f40" providerId="ADAL" clId="{B1FFB064-F9BB-4B9F-BB31-96E24BFE955C}" dt="2024-07-09T03:21:39.152" v="2390" actId="1076"/>
          <ac:spMkLst>
            <pc:docMk/>
            <pc:sldMk cId="2454120036" sldId="289"/>
            <ac:spMk id="5" creationId="{781225AB-EB83-BCD6-0229-C60F38E5E4AD}"/>
          </ac:spMkLst>
        </pc:spChg>
        <pc:spChg chg="add mod">
          <ac:chgData name="Linh Phan" userId="228774c6-8676-4985-b789-d1a1db399f40" providerId="ADAL" clId="{B1FFB064-F9BB-4B9F-BB31-96E24BFE955C}" dt="2024-07-09T03:21:39.152" v="2390" actId="1076"/>
          <ac:spMkLst>
            <pc:docMk/>
            <pc:sldMk cId="2454120036" sldId="289"/>
            <ac:spMk id="8" creationId="{DB75D742-A8DD-7149-A2E6-1FE85759CCD4}"/>
          </ac:spMkLst>
        </pc:spChg>
        <pc:spChg chg="add mod">
          <ac:chgData name="Linh Phan" userId="228774c6-8676-4985-b789-d1a1db399f40" providerId="ADAL" clId="{B1FFB064-F9BB-4B9F-BB31-96E24BFE955C}" dt="2024-07-09T03:21:39.152" v="2390" actId="1076"/>
          <ac:spMkLst>
            <pc:docMk/>
            <pc:sldMk cId="2454120036" sldId="289"/>
            <ac:spMk id="9" creationId="{3DAB4B25-FD4F-E360-FB1E-63E92249BBFD}"/>
          </ac:spMkLst>
        </pc:spChg>
        <pc:spChg chg="add mod">
          <ac:chgData name="Linh Phan" userId="228774c6-8676-4985-b789-d1a1db399f40" providerId="ADAL" clId="{B1FFB064-F9BB-4B9F-BB31-96E24BFE955C}" dt="2024-07-09T03:21:42.600" v="2391" actId="1076"/>
          <ac:spMkLst>
            <pc:docMk/>
            <pc:sldMk cId="2454120036" sldId="289"/>
            <ac:spMk id="12" creationId="{9E28382A-B0F8-8974-2DD1-5D19E1AA2D83}"/>
          </ac:spMkLst>
        </pc:spChg>
        <pc:spChg chg="del">
          <ac:chgData name="Linh Phan" userId="228774c6-8676-4985-b789-d1a1db399f40" providerId="ADAL" clId="{B1FFB064-F9BB-4B9F-BB31-96E24BFE955C}" dt="2024-07-09T02:58:42.475" v="2049" actId="478"/>
          <ac:spMkLst>
            <pc:docMk/>
            <pc:sldMk cId="2454120036" sldId="289"/>
            <ac:spMk id="30" creationId="{1BE7EEB1-0C35-D136-87EE-E2434426CF3A}"/>
          </ac:spMkLst>
        </pc:spChg>
        <pc:spChg chg="del">
          <ac:chgData name="Linh Phan" userId="228774c6-8676-4985-b789-d1a1db399f40" providerId="ADAL" clId="{B1FFB064-F9BB-4B9F-BB31-96E24BFE955C}" dt="2024-07-09T02:58:42.475" v="2049" actId="478"/>
          <ac:spMkLst>
            <pc:docMk/>
            <pc:sldMk cId="2454120036" sldId="289"/>
            <ac:spMk id="2471" creationId="{00000000-0000-0000-0000-000000000000}"/>
          </ac:spMkLst>
        </pc:spChg>
        <pc:grpChg chg="del">
          <ac:chgData name="Linh Phan" userId="228774c6-8676-4985-b789-d1a1db399f40" providerId="ADAL" clId="{B1FFB064-F9BB-4B9F-BB31-96E24BFE955C}" dt="2024-07-09T02:58:42.475" v="2049" actId="478"/>
          <ac:grpSpMkLst>
            <pc:docMk/>
            <pc:sldMk cId="2454120036" sldId="289"/>
            <ac:grpSpMk id="26" creationId="{4B6B7295-CAE5-400B-F55C-DBC5E8EB3700}"/>
          </ac:grpSpMkLst>
        </pc:grpChg>
        <pc:graphicFrameChg chg="add mod modGraphic">
          <ac:chgData name="Linh Phan" userId="228774c6-8676-4985-b789-d1a1db399f40" providerId="ADAL" clId="{B1FFB064-F9BB-4B9F-BB31-96E24BFE955C}" dt="2024-07-09T03:21:45.463" v="2392" actId="14734"/>
          <ac:graphicFrameMkLst>
            <pc:docMk/>
            <pc:sldMk cId="2454120036" sldId="289"/>
            <ac:graphicFrameMk id="6" creationId="{328655A8-1771-0ECB-7620-6FA658DF7B70}"/>
          </ac:graphicFrameMkLst>
        </pc:graphicFrameChg>
        <pc:picChg chg="del">
          <ac:chgData name="Linh Phan" userId="228774c6-8676-4985-b789-d1a1db399f40" providerId="ADAL" clId="{B1FFB064-F9BB-4B9F-BB31-96E24BFE955C}" dt="2024-07-09T02:58:42.475" v="2049" actId="478"/>
          <ac:picMkLst>
            <pc:docMk/>
            <pc:sldMk cId="2454120036" sldId="289"/>
            <ac:picMk id="6146" creationId="{F30BCA01-DFD2-5CB4-6BF1-8410C4591741}"/>
          </ac:picMkLst>
        </pc:picChg>
        <pc:picChg chg="del">
          <ac:chgData name="Linh Phan" userId="228774c6-8676-4985-b789-d1a1db399f40" providerId="ADAL" clId="{B1FFB064-F9BB-4B9F-BB31-96E24BFE955C}" dt="2024-07-09T02:58:42.475" v="2049" actId="478"/>
          <ac:picMkLst>
            <pc:docMk/>
            <pc:sldMk cId="2454120036" sldId="289"/>
            <ac:picMk id="6148" creationId="{3AF6B23E-783D-8427-9F0C-154778B6216D}"/>
          </ac:picMkLst>
        </pc:picChg>
        <pc:cxnChg chg="add mod">
          <ac:chgData name="Linh Phan" userId="228774c6-8676-4985-b789-d1a1db399f40" providerId="ADAL" clId="{B1FFB064-F9BB-4B9F-BB31-96E24BFE955C}" dt="2024-07-09T03:21:39.152" v="2390" actId="1076"/>
          <ac:cxnSpMkLst>
            <pc:docMk/>
            <pc:sldMk cId="2454120036" sldId="289"/>
            <ac:cxnSpMk id="7" creationId="{FDF77333-3628-C7E0-2CF8-DA5A2D9C958D}"/>
          </ac:cxnSpMkLst>
        </pc:cxnChg>
      </pc:sldChg>
      <pc:sldChg chg="addSp delSp modSp mod ord delAnim modAnim">
        <pc:chgData name="Linh Phan" userId="228774c6-8676-4985-b789-d1a1db399f40" providerId="ADAL" clId="{B1FFB064-F9BB-4B9F-BB31-96E24BFE955C}" dt="2024-07-11T03:36:27.022" v="8212"/>
        <pc:sldMkLst>
          <pc:docMk/>
          <pc:sldMk cId="3214871132" sldId="290"/>
        </pc:sldMkLst>
        <pc:spChg chg="add mod">
          <ac:chgData name="Linh Phan" userId="228774c6-8676-4985-b789-d1a1db399f40" providerId="ADAL" clId="{B1FFB064-F9BB-4B9F-BB31-96E24BFE955C}" dt="2024-07-09T02:33:40.845" v="1636"/>
          <ac:spMkLst>
            <pc:docMk/>
            <pc:sldMk cId="3214871132" sldId="290"/>
            <ac:spMk id="4" creationId="{7BA88E6C-DC19-56B2-4E1D-30D7EA4346AD}"/>
          </ac:spMkLst>
        </pc:spChg>
        <pc:spChg chg="add mod">
          <ac:chgData name="Linh Phan" userId="228774c6-8676-4985-b789-d1a1db399f40" providerId="ADAL" clId="{B1FFB064-F9BB-4B9F-BB31-96E24BFE955C}" dt="2024-07-09T02:33:54.440" v="1640" actId="1076"/>
          <ac:spMkLst>
            <pc:docMk/>
            <pc:sldMk cId="3214871132" sldId="290"/>
            <ac:spMk id="7" creationId="{10A933C0-49AB-75D0-1D46-2CA99E7A4BDB}"/>
          </ac:spMkLst>
        </pc:spChg>
        <pc:spChg chg="add mod">
          <ac:chgData name="Linh Phan" userId="228774c6-8676-4985-b789-d1a1db399f40" providerId="ADAL" clId="{B1FFB064-F9BB-4B9F-BB31-96E24BFE955C}" dt="2024-07-09T02:33:54.440" v="1640" actId="1076"/>
          <ac:spMkLst>
            <pc:docMk/>
            <pc:sldMk cId="3214871132" sldId="290"/>
            <ac:spMk id="8" creationId="{06A17FDF-BF5B-F95A-F7AD-6AF2DB2120CC}"/>
          </ac:spMkLst>
        </pc:spChg>
        <pc:spChg chg="del">
          <ac:chgData name="Linh Phan" userId="228774c6-8676-4985-b789-d1a1db399f40" providerId="ADAL" clId="{B1FFB064-F9BB-4B9F-BB31-96E24BFE955C}" dt="2024-07-09T02:33:39.890" v="1635" actId="478"/>
          <ac:spMkLst>
            <pc:docMk/>
            <pc:sldMk cId="3214871132" sldId="290"/>
            <ac:spMk id="12" creationId="{9FECEC08-3F2D-E465-5A23-959E21C7758D}"/>
          </ac:spMkLst>
        </pc:spChg>
        <pc:spChg chg="mod">
          <ac:chgData name="Linh Phan" userId="228774c6-8676-4985-b789-d1a1db399f40" providerId="ADAL" clId="{B1FFB064-F9BB-4B9F-BB31-96E24BFE955C}" dt="2024-07-09T02:33:48.259" v="1639" actId="1076"/>
          <ac:spMkLst>
            <pc:docMk/>
            <pc:sldMk cId="3214871132" sldId="290"/>
            <ac:spMk id="14" creationId="{49042732-F703-AE49-54BB-DC307135A288}"/>
          </ac:spMkLst>
        </pc:spChg>
        <pc:spChg chg="del">
          <ac:chgData name="Linh Phan" userId="228774c6-8676-4985-b789-d1a1db399f40" providerId="ADAL" clId="{B1FFB064-F9BB-4B9F-BB31-96E24BFE955C}" dt="2024-07-09T02:33:38.660" v="1634" actId="478"/>
          <ac:spMkLst>
            <pc:docMk/>
            <pc:sldMk cId="3214871132" sldId="290"/>
            <ac:spMk id="15" creationId="{86D33109-F49F-B39D-DEFE-8366F70991C5}"/>
          </ac:spMkLst>
        </pc:spChg>
        <pc:spChg chg="del">
          <ac:chgData name="Linh Phan" userId="228774c6-8676-4985-b789-d1a1db399f40" providerId="ADAL" clId="{B1FFB064-F9BB-4B9F-BB31-96E24BFE955C}" dt="2024-07-09T02:33:38.660" v="1634" actId="478"/>
          <ac:spMkLst>
            <pc:docMk/>
            <pc:sldMk cId="3214871132" sldId="290"/>
            <ac:spMk id="16" creationId="{0E60D6C7-80FC-9F6D-5182-5576CCBF6545}"/>
          </ac:spMkLst>
        </pc:spChg>
        <pc:grpChg chg="del">
          <ac:chgData name="Linh Phan" userId="228774c6-8676-4985-b789-d1a1db399f40" providerId="ADAL" clId="{B1FFB064-F9BB-4B9F-BB31-96E24BFE955C}" dt="2024-07-09T02:33:37.707" v="1633" actId="478"/>
          <ac:grpSpMkLst>
            <pc:docMk/>
            <pc:sldMk cId="3214871132" sldId="290"/>
            <ac:grpSpMk id="2" creationId="{8F12750D-DA63-184F-EFB2-A02719C8A0E8}"/>
          </ac:grpSpMkLst>
        </pc:grpChg>
        <pc:picChg chg="add mod">
          <ac:chgData name="Linh Phan" userId="228774c6-8676-4985-b789-d1a1db399f40" providerId="ADAL" clId="{B1FFB064-F9BB-4B9F-BB31-96E24BFE955C}" dt="2024-07-09T02:33:54.440" v="1640" actId="1076"/>
          <ac:picMkLst>
            <pc:docMk/>
            <pc:sldMk cId="3214871132" sldId="290"/>
            <ac:picMk id="5" creationId="{FDDD34C6-7181-A621-F38F-A63BDC565C23}"/>
          </ac:picMkLst>
        </pc:picChg>
        <pc:picChg chg="add mod">
          <ac:chgData name="Linh Phan" userId="228774c6-8676-4985-b789-d1a1db399f40" providerId="ADAL" clId="{B1FFB064-F9BB-4B9F-BB31-96E24BFE955C}" dt="2024-07-09T02:33:54.440" v="1640" actId="1076"/>
          <ac:picMkLst>
            <pc:docMk/>
            <pc:sldMk cId="3214871132" sldId="290"/>
            <ac:picMk id="6" creationId="{7AF3C7A8-9DF6-B2A8-ADEF-0E1F54978FE3}"/>
          </ac:picMkLst>
        </pc:picChg>
        <pc:picChg chg="del">
          <ac:chgData name="Linh Phan" userId="228774c6-8676-4985-b789-d1a1db399f40" providerId="ADAL" clId="{B1FFB064-F9BB-4B9F-BB31-96E24BFE955C}" dt="2024-07-09T02:33:38.660" v="1634" actId="478"/>
          <ac:picMkLst>
            <pc:docMk/>
            <pc:sldMk cId="3214871132" sldId="290"/>
            <ac:picMk id="7170" creationId="{947FBFF2-3855-4271-D1DE-FF69DE715616}"/>
          </ac:picMkLst>
        </pc:picChg>
        <pc:picChg chg="del">
          <ac:chgData name="Linh Phan" userId="228774c6-8676-4985-b789-d1a1db399f40" providerId="ADAL" clId="{B1FFB064-F9BB-4B9F-BB31-96E24BFE955C}" dt="2024-07-09T02:33:38.660" v="1634" actId="478"/>
          <ac:picMkLst>
            <pc:docMk/>
            <pc:sldMk cId="3214871132" sldId="290"/>
            <ac:picMk id="7172" creationId="{0EB6A4D7-836D-818E-0DB7-0477D6E51979}"/>
          </ac:picMkLst>
        </pc:picChg>
      </pc:sldChg>
      <pc:sldChg chg="del">
        <pc:chgData name="Linh Phan" userId="228774c6-8676-4985-b789-d1a1db399f40" providerId="ADAL" clId="{B1FFB064-F9BB-4B9F-BB31-96E24BFE955C}" dt="2024-07-09T02:33:13.131" v="1629" actId="47"/>
        <pc:sldMkLst>
          <pc:docMk/>
          <pc:sldMk cId="4597860" sldId="291"/>
        </pc:sldMkLst>
      </pc:sldChg>
      <pc:sldChg chg="del">
        <pc:chgData name="Linh Phan" userId="228774c6-8676-4985-b789-d1a1db399f40" providerId="ADAL" clId="{B1FFB064-F9BB-4B9F-BB31-96E24BFE955C}" dt="2024-07-09T02:33:12.423" v="1628" actId="47"/>
        <pc:sldMkLst>
          <pc:docMk/>
          <pc:sldMk cId="4277270404" sldId="292"/>
        </pc:sldMkLst>
      </pc:sldChg>
      <pc:sldChg chg="addSp delSp modSp del mod ord delAnim modAnim">
        <pc:chgData name="Linh Phan" userId="228774c6-8676-4985-b789-d1a1db399f40" providerId="ADAL" clId="{B1FFB064-F9BB-4B9F-BB31-96E24BFE955C}" dt="2024-07-09T07:15:02.701" v="4921" actId="47"/>
        <pc:sldMkLst>
          <pc:docMk/>
          <pc:sldMk cId="1054523120" sldId="293"/>
        </pc:sldMkLst>
        <pc:spChg chg="add del mod">
          <ac:chgData name="Linh Phan" userId="228774c6-8676-4985-b789-d1a1db399f40" providerId="ADAL" clId="{B1FFB064-F9BB-4B9F-BB31-96E24BFE955C}" dt="2024-07-09T06:36:05.404" v="3989" actId="478"/>
          <ac:spMkLst>
            <pc:docMk/>
            <pc:sldMk cId="1054523120" sldId="293"/>
            <ac:spMk id="2" creationId="{C1944C61-5B4C-D0ED-D2D0-DF8A40CC7014}"/>
          </ac:spMkLst>
        </pc:spChg>
        <pc:spChg chg="mod">
          <ac:chgData name="Linh Phan" userId="228774c6-8676-4985-b789-d1a1db399f40" providerId="ADAL" clId="{B1FFB064-F9BB-4B9F-BB31-96E24BFE955C}" dt="2024-07-09T07:13:27.208" v="4874" actId="14100"/>
          <ac:spMkLst>
            <pc:docMk/>
            <pc:sldMk cId="1054523120" sldId="293"/>
            <ac:spMk id="4" creationId="{E256EAF0-B1E7-E622-69B8-22B6FF9D3CBE}"/>
          </ac:spMkLst>
        </pc:spChg>
        <pc:spChg chg="del">
          <ac:chgData name="Linh Phan" userId="228774c6-8676-4985-b789-d1a1db399f40" providerId="ADAL" clId="{B1FFB064-F9BB-4B9F-BB31-96E24BFE955C}" dt="2024-07-09T04:28:09.943" v="3011" actId="478"/>
          <ac:spMkLst>
            <pc:docMk/>
            <pc:sldMk cId="1054523120" sldId="293"/>
            <ac:spMk id="6" creationId="{B909E931-B1A6-5515-18F7-4F4C62C96ED9}"/>
          </ac:spMkLst>
        </pc:spChg>
        <pc:spChg chg="mod">
          <ac:chgData name="Linh Phan" userId="228774c6-8676-4985-b789-d1a1db399f40" providerId="ADAL" clId="{B1FFB064-F9BB-4B9F-BB31-96E24BFE955C}" dt="2024-07-09T07:13:29.598" v="4875"/>
          <ac:spMkLst>
            <pc:docMk/>
            <pc:sldMk cId="1054523120" sldId="293"/>
            <ac:spMk id="7" creationId="{50DA4F45-3873-462C-2F16-1EDAA0E73026}"/>
          </ac:spMkLst>
        </pc:spChg>
        <pc:spChg chg="del">
          <ac:chgData name="Linh Phan" userId="228774c6-8676-4985-b789-d1a1db399f40" providerId="ADAL" clId="{B1FFB064-F9BB-4B9F-BB31-96E24BFE955C}" dt="2024-07-09T04:28:09.943" v="3011" actId="478"/>
          <ac:spMkLst>
            <pc:docMk/>
            <pc:sldMk cId="1054523120" sldId="293"/>
            <ac:spMk id="9" creationId="{131FC695-6102-F043-4D82-B997CCA72A7A}"/>
          </ac:spMkLst>
        </pc:spChg>
        <pc:spChg chg="mod">
          <ac:chgData name="Linh Phan" userId="228774c6-8676-4985-b789-d1a1db399f40" providerId="ADAL" clId="{B1FFB064-F9BB-4B9F-BB31-96E24BFE955C}" dt="2024-07-09T07:13:37.674" v="4876"/>
          <ac:spMkLst>
            <pc:docMk/>
            <pc:sldMk cId="1054523120" sldId="293"/>
            <ac:spMk id="10" creationId="{6F26DF16-218D-C437-01CD-104656BCE37D}"/>
          </ac:spMkLst>
        </pc:spChg>
        <pc:spChg chg="mod">
          <ac:chgData name="Linh Phan" userId="228774c6-8676-4985-b789-d1a1db399f40" providerId="ADAL" clId="{B1FFB064-F9BB-4B9F-BB31-96E24BFE955C}" dt="2024-07-09T04:28:11.245" v="3012"/>
          <ac:spMkLst>
            <pc:docMk/>
            <pc:sldMk cId="1054523120" sldId="293"/>
            <ac:spMk id="10" creationId="{B9C1E3FC-137B-5CC9-1FB8-AA7C1365E431}"/>
          </ac:spMkLst>
        </pc:spChg>
        <pc:spChg chg="mod">
          <ac:chgData name="Linh Phan" userId="228774c6-8676-4985-b789-d1a1db399f40" providerId="ADAL" clId="{B1FFB064-F9BB-4B9F-BB31-96E24BFE955C}" dt="2024-07-09T04:28:11.245" v="3012"/>
          <ac:spMkLst>
            <pc:docMk/>
            <pc:sldMk cId="1054523120" sldId="293"/>
            <ac:spMk id="11" creationId="{562F86A7-D2EA-0B42-D180-79138FC86CC9}"/>
          </ac:spMkLst>
        </pc:spChg>
        <pc:spChg chg="mod">
          <ac:chgData name="Linh Phan" userId="228774c6-8676-4985-b789-d1a1db399f40" providerId="ADAL" clId="{B1FFB064-F9BB-4B9F-BB31-96E24BFE955C}" dt="2024-07-09T07:13:37.674" v="4876"/>
          <ac:spMkLst>
            <pc:docMk/>
            <pc:sldMk cId="1054523120" sldId="293"/>
            <ac:spMk id="11" creationId="{99A886A9-0F36-AB01-0B00-616FBC3C05CE}"/>
          </ac:spMkLst>
        </pc:spChg>
        <pc:spChg chg="mod">
          <ac:chgData name="Linh Phan" userId="228774c6-8676-4985-b789-d1a1db399f40" providerId="ADAL" clId="{B1FFB064-F9BB-4B9F-BB31-96E24BFE955C}" dt="2024-07-09T07:13:37.674" v="4876"/>
          <ac:spMkLst>
            <pc:docMk/>
            <pc:sldMk cId="1054523120" sldId="293"/>
            <ac:spMk id="12" creationId="{2C9F50C8-BD93-C5DA-681C-7FF1D6AFABA7}"/>
          </ac:spMkLst>
        </pc:spChg>
        <pc:spChg chg="mod">
          <ac:chgData name="Linh Phan" userId="228774c6-8676-4985-b789-d1a1db399f40" providerId="ADAL" clId="{B1FFB064-F9BB-4B9F-BB31-96E24BFE955C}" dt="2024-07-09T04:28:11.245" v="3012"/>
          <ac:spMkLst>
            <pc:docMk/>
            <pc:sldMk cId="1054523120" sldId="293"/>
            <ac:spMk id="12" creationId="{87BA4E4B-6B76-9417-3BA1-4B4B07E1E1CD}"/>
          </ac:spMkLst>
        </pc:spChg>
        <pc:spChg chg="mod">
          <ac:chgData name="Linh Phan" userId="228774c6-8676-4985-b789-d1a1db399f40" providerId="ADAL" clId="{B1FFB064-F9BB-4B9F-BB31-96E24BFE955C}" dt="2024-07-09T04:28:11.245" v="3012"/>
          <ac:spMkLst>
            <pc:docMk/>
            <pc:sldMk cId="1054523120" sldId="293"/>
            <ac:spMk id="14" creationId="{3F08786E-BA16-B607-D74B-62C49CF55BD3}"/>
          </ac:spMkLst>
        </pc:spChg>
        <pc:spChg chg="mod">
          <ac:chgData name="Linh Phan" userId="228774c6-8676-4985-b789-d1a1db399f40" providerId="ADAL" clId="{B1FFB064-F9BB-4B9F-BB31-96E24BFE955C}" dt="2024-07-09T04:28:11.245" v="3012"/>
          <ac:spMkLst>
            <pc:docMk/>
            <pc:sldMk cId="1054523120" sldId="293"/>
            <ac:spMk id="15" creationId="{67F5CF6D-D37C-641B-41BD-D895CCBE3432}"/>
          </ac:spMkLst>
        </pc:spChg>
        <pc:spChg chg="mod">
          <ac:chgData name="Linh Phan" userId="228774c6-8676-4985-b789-d1a1db399f40" providerId="ADAL" clId="{B1FFB064-F9BB-4B9F-BB31-96E24BFE955C}" dt="2024-07-09T04:28:11.245" v="3012"/>
          <ac:spMkLst>
            <pc:docMk/>
            <pc:sldMk cId="1054523120" sldId="293"/>
            <ac:spMk id="16" creationId="{C61CAAA3-205E-F173-7694-B8F85C7D6F6D}"/>
          </ac:spMkLst>
        </pc:spChg>
        <pc:spChg chg="del">
          <ac:chgData name="Linh Phan" userId="228774c6-8676-4985-b789-d1a1db399f40" providerId="ADAL" clId="{B1FFB064-F9BB-4B9F-BB31-96E24BFE955C}" dt="2024-07-09T04:28:09.943" v="3011" actId="478"/>
          <ac:spMkLst>
            <pc:docMk/>
            <pc:sldMk cId="1054523120" sldId="293"/>
            <ac:spMk id="17" creationId="{6771E7EA-DB0D-61AC-8C6C-AD29AFAFE987}"/>
          </ac:spMkLst>
        </pc:spChg>
        <pc:spChg chg="del">
          <ac:chgData name="Linh Phan" userId="228774c6-8676-4985-b789-d1a1db399f40" providerId="ADAL" clId="{B1FFB064-F9BB-4B9F-BB31-96E24BFE955C}" dt="2024-07-09T04:28:09.943" v="3011" actId="478"/>
          <ac:spMkLst>
            <pc:docMk/>
            <pc:sldMk cId="1054523120" sldId="293"/>
            <ac:spMk id="18" creationId="{5DA64E22-554E-EA96-9BE8-A8C408E63189}"/>
          </ac:spMkLst>
        </pc:spChg>
        <pc:spChg chg="add del mod">
          <ac:chgData name="Linh Phan" userId="228774c6-8676-4985-b789-d1a1db399f40" providerId="ADAL" clId="{B1FFB064-F9BB-4B9F-BB31-96E24BFE955C}" dt="2024-07-09T04:28:20.670" v="3014" actId="478"/>
          <ac:spMkLst>
            <pc:docMk/>
            <pc:sldMk cId="1054523120" sldId="293"/>
            <ac:spMk id="19" creationId="{36F3F301-1252-DAC2-D888-5B52344EDC8E}"/>
          </ac:spMkLst>
        </pc:spChg>
        <pc:spChg chg="add del mod">
          <ac:chgData name="Linh Phan" userId="228774c6-8676-4985-b789-d1a1db399f40" providerId="ADAL" clId="{B1FFB064-F9BB-4B9F-BB31-96E24BFE955C}" dt="2024-07-09T04:28:20.670" v="3014" actId="478"/>
          <ac:spMkLst>
            <pc:docMk/>
            <pc:sldMk cId="1054523120" sldId="293"/>
            <ac:spMk id="20" creationId="{E2F5EA0C-84EE-9431-FC9A-8EC8282F6494}"/>
          </ac:spMkLst>
        </pc:spChg>
        <pc:grpChg chg="del">
          <ac:chgData name="Linh Phan" userId="228774c6-8676-4985-b789-d1a1db399f40" providerId="ADAL" clId="{B1FFB064-F9BB-4B9F-BB31-96E24BFE955C}" dt="2024-07-09T04:28:09.943" v="3011" actId="478"/>
          <ac:grpSpMkLst>
            <pc:docMk/>
            <pc:sldMk cId="1054523120" sldId="293"/>
            <ac:grpSpMk id="3" creationId="{25B139D3-ECD7-4B45-883C-D37CE01A07D9}"/>
          </ac:grpSpMkLst>
        </pc:grpChg>
        <pc:grpChg chg="add mod">
          <ac:chgData name="Linh Phan" userId="228774c6-8676-4985-b789-d1a1db399f40" providerId="ADAL" clId="{B1FFB064-F9BB-4B9F-BB31-96E24BFE955C}" dt="2024-07-09T07:13:09.410" v="4859"/>
          <ac:grpSpMkLst>
            <pc:docMk/>
            <pc:sldMk cId="1054523120" sldId="293"/>
            <ac:grpSpMk id="3" creationId="{92EA885F-C950-DBB3-C973-E574444DD365}"/>
          </ac:grpSpMkLst>
        </pc:grpChg>
        <pc:grpChg chg="add mod">
          <ac:chgData name="Linh Phan" userId="228774c6-8676-4985-b789-d1a1db399f40" providerId="ADAL" clId="{B1FFB064-F9BB-4B9F-BB31-96E24BFE955C}" dt="2024-07-09T07:13:29.598" v="4875"/>
          <ac:grpSpMkLst>
            <pc:docMk/>
            <pc:sldMk cId="1054523120" sldId="293"/>
            <ac:grpSpMk id="6" creationId="{0EA85A71-ED6C-9797-4813-5F0AAAF5AA8B}"/>
          </ac:grpSpMkLst>
        </pc:grpChg>
        <pc:grpChg chg="add del mod">
          <ac:chgData name="Linh Phan" userId="228774c6-8676-4985-b789-d1a1db399f40" providerId="ADAL" clId="{B1FFB064-F9BB-4B9F-BB31-96E24BFE955C}" dt="2024-07-09T04:28:14.560" v="3013" actId="478"/>
          <ac:grpSpMkLst>
            <pc:docMk/>
            <pc:sldMk cId="1054523120" sldId="293"/>
            <ac:grpSpMk id="7" creationId="{1A6EE550-57BE-413C-7E30-8A4AE75B5E3B}"/>
          </ac:grpSpMkLst>
        </pc:grpChg>
        <pc:grpChg chg="add mod">
          <ac:chgData name="Linh Phan" userId="228774c6-8676-4985-b789-d1a1db399f40" providerId="ADAL" clId="{B1FFB064-F9BB-4B9F-BB31-96E24BFE955C}" dt="2024-07-09T07:13:41.406" v="4877" actId="1076"/>
          <ac:grpSpMkLst>
            <pc:docMk/>
            <pc:sldMk cId="1054523120" sldId="293"/>
            <ac:grpSpMk id="9" creationId="{543963D3-DBBA-4C9B-71B5-88FBC89C75AE}"/>
          </ac:grpSpMkLst>
        </pc:grpChg>
        <pc:grpChg chg="add del mod">
          <ac:chgData name="Linh Phan" userId="228774c6-8676-4985-b789-d1a1db399f40" providerId="ADAL" clId="{B1FFB064-F9BB-4B9F-BB31-96E24BFE955C}" dt="2024-07-09T04:28:20.670" v="3014" actId="478"/>
          <ac:grpSpMkLst>
            <pc:docMk/>
            <pc:sldMk cId="1054523120" sldId="293"/>
            <ac:grpSpMk id="13" creationId="{941AE59F-5210-F868-9E4A-FEA6E7D14050}"/>
          </ac:grpSpMkLst>
        </pc:grpChg>
        <pc:cxnChg chg="add del mod">
          <ac:chgData name="Linh Phan" userId="228774c6-8676-4985-b789-d1a1db399f40" providerId="ADAL" clId="{B1FFB064-F9BB-4B9F-BB31-96E24BFE955C}" dt="2024-07-09T04:28:20.670" v="3014" actId="478"/>
          <ac:cxnSpMkLst>
            <pc:docMk/>
            <pc:sldMk cId="1054523120" sldId="293"/>
            <ac:cxnSpMk id="2" creationId="{ED423B0B-E2E4-1757-C81C-4B56FEECD1FB}"/>
          </ac:cxnSpMkLst>
        </pc:cxnChg>
        <pc:cxnChg chg="mod">
          <ac:chgData name="Linh Phan" userId="228774c6-8676-4985-b789-d1a1db399f40" providerId="ADAL" clId="{B1FFB064-F9BB-4B9F-BB31-96E24BFE955C}" dt="2024-07-09T07:13:09.410" v="4859"/>
          <ac:cxnSpMkLst>
            <pc:docMk/>
            <pc:sldMk cId="1054523120" sldId="293"/>
            <ac:cxnSpMk id="5" creationId="{0AEB546A-35F3-7B8E-6593-50F2F544299C}"/>
          </ac:cxnSpMkLst>
        </pc:cxnChg>
        <pc:cxnChg chg="mod">
          <ac:chgData name="Linh Phan" userId="228774c6-8676-4985-b789-d1a1db399f40" providerId="ADAL" clId="{B1FFB064-F9BB-4B9F-BB31-96E24BFE955C}" dt="2024-07-09T07:13:29.598" v="4875"/>
          <ac:cxnSpMkLst>
            <pc:docMk/>
            <pc:sldMk cId="1054523120" sldId="293"/>
            <ac:cxnSpMk id="8" creationId="{0D49E497-BB8A-17CC-5ED0-BDF914572573}"/>
          </ac:cxnSpMkLst>
        </pc:cxnChg>
        <pc:cxnChg chg="del">
          <ac:chgData name="Linh Phan" userId="228774c6-8676-4985-b789-d1a1db399f40" providerId="ADAL" clId="{B1FFB064-F9BB-4B9F-BB31-96E24BFE955C}" dt="2024-07-09T04:28:09.943" v="3011" actId="478"/>
          <ac:cxnSpMkLst>
            <pc:docMk/>
            <pc:sldMk cId="1054523120" sldId="293"/>
            <ac:cxnSpMk id="8" creationId="{B377AAEF-E7C4-F3BD-B3AA-526225100722}"/>
          </ac:cxnSpMkLst>
        </pc:cxnChg>
      </pc:sldChg>
      <pc:sldChg chg="modSp ord modTransition modAnim">
        <pc:chgData name="Linh Phan" userId="228774c6-8676-4985-b789-d1a1db399f40" providerId="ADAL" clId="{B1FFB064-F9BB-4B9F-BB31-96E24BFE955C}" dt="2024-07-10T01:21:28.318" v="7989"/>
        <pc:sldMkLst>
          <pc:docMk/>
          <pc:sldMk cId="1544826951" sldId="294"/>
        </pc:sldMkLst>
        <pc:spChg chg="mod">
          <ac:chgData name="Linh Phan" userId="228774c6-8676-4985-b789-d1a1db399f40" providerId="ADAL" clId="{B1FFB064-F9BB-4B9F-BB31-96E24BFE955C}" dt="2024-07-09T02:42:07.619" v="1866"/>
          <ac:spMkLst>
            <pc:docMk/>
            <pc:sldMk cId="1544826951" sldId="294"/>
            <ac:spMk id="15" creationId="{EED08A37-5C85-19C7-FB13-5F5E0AF60637}"/>
          </ac:spMkLst>
        </pc:spChg>
      </pc:sldChg>
      <pc:sldChg chg="addSp delSp modSp add del mod ord addAnim delAnim modAnim">
        <pc:chgData name="Linh Phan" userId="228774c6-8676-4985-b789-d1a1db399f40" providerId="ADAL" clId="{B1FFB064-F9BB-4B9F-BB31-96E24BFE955C}" dt="2024-07-09T09:52:00.262" v="7508" actId="1076"/>
        <pc:sldMkLst>
          <pc:docMk/>
          <pc:sldMk cId="3272375706" sldId="295"/>
        </pc:sldMkLst>
        <pc:spChg chg="del">
          <ac:chgData name="Linh Phan" userId="228774c6-8676-4985-b789-d1a1db399f40" providerId="ADAL" clId="{B1FFB064-F9BB-4B9F-BB31-96E24BFE955C}" dt="2024-07-09T08:32:56.614" v="6058" actId="478"/>
          <ac:spMkLst>
            <pc:docMk/>
            <pc:sldMk cId="3272375706" sldId="295"/>
            <ac:spMk id="2" creationId="{E04268FA-C20A-3B7F-0F7A-2EF779880635}"/>
          </ac:spMkLst>
        </pc:spChg>
        <pc:spChg chg="mod">
          <ac:chgData name="Linh Phan" userId="228774c6-8676-4985-b789-d1a1db399f40" providerId="ADAL" clId="{B1FFB064-F9BB-4B9F-BB31-96E24BFE955C}" dt="2024-07-09T08:34:59.664" v="6125" actId="14100"/>
          <ac:spMkLst>
            <pc:docMk/>
            <pc:sldMk cId="3272375706" sldId="295"/>
            <ac:spMk id="8" creationId="{0F586727-393A-64F1-4740-644949AC6756}"/>
          </ac:spMkLst>
        </pc:spChg>
        <pc:spChg chg="mod">
          <ac:chgData name="Linh Phan" userId="228774c6-8676-4985-b789-d1a1db399f40" providerId="ADAL" clId="{B1FFB064-F9BB-4B9F-BB31-96E24BFE955C}" dt="2024-07-09T08:35:03.557" v="6127" actId="1076"/>
          <ac:spMkLst>
            <pc:docMk/>
            <pc:sldMk cId="3272375706" sldId="295"/>
            <ac:spMk id="10" creationId="{1FDDAAD1-9D8B-AB1F-3164-30E3115F3C1F}"/>
          </ac:spMkLst>
        </pc:spChg>
        <pc:spChg chg="del">
          <ac:chgData name="Linh Phan" userId="228774c6-8676-4985-b789-d1a1db399f40" providerId="ADAL" clId="{B1FFB064-F9BB-4B9F-BB31-96E24BFE955C}" dt="2024-07-09T08:32:56.614" v="6058" actId="478"/>
          <ac:spMkLst>
            <pc:docMk/>
            <pc:sldMk cId="3272375706" sldId="295"/>
            <ac:spMk id="12" creationId="{9FECEC08-3F2D-E465-5A23-959E21C7758D}"/>
          </ac:spMkLst>
        </pc:spChg>
        <pc:spChg chg="mod">
          <ac:chgData name="Linh Phan" userId="228774c6-8676-4985-b789-d1a1db399f40" providerId="ADAL" clId="{B1FFB064-F9BB-4B9F-BB31-96E24BFE955C}" dt="2024-07-09T09:51:22.979" v="7493" actId="1076"/>
          <ac:spMkLst>
            <pc:docMk/>
            <pc:sldMk cId="3272375706" sldId="295"/>
            <ac:spMk id="13" creationId="{BB692F40-F122-B0B7-3FE3-FC6D1D4C17B9}"/>
          </ac:spMkLst>
        </pc:spChg>
        <pc:spChg chg="mod">
          <ac:chgData name="Linh Phan" userId="228774c6-8676-4985-b789-d1a1db399f40" providerId="ADAL" clId="{B1FFB064-F9BB-4B9F-BB31-96E24BFE955C}" dt="2024-07-09T09:51:20.417" v="7492" actId="1076"/>
          <ac:spMkLst>
            <pc:docMk/>
            <pc:sldMk cId="3272375706" sldId="295"/>
            <ac:spMk id="14" creationId="{49042732-F703-AE49-54BB-DC307135A288}"/>
          </ac:spMkLst>
        </pc:spChg>
        <pc:spChg chg="mod">
          <ac:chgData name="Linh Phan" userId="228774c6-8676-4985-b789-d1a1db399f40" providerId="ADAL" clId="{B1FFB064-F9BB-4B9F-BB31-96E24BFE955C}" dt="2024-07-09T08:32:58.096" v="6059"/>
          <ac:spMkLst>
            <pc:docMk/>
            <pc:sldMk cId="3272375706" sldId="295"/>
            <ac:spMk id="28" creationId="{8D5E9720-F5BC-C866-898E-DF2D816D8A96}"/>
          </ac:spMkLst>
        </pc:spChg>
        <pc:spChg chg="mod">
          <ac:chgData name="Linh Phan" userId="228774c6-8676-4985-b789-d1a1db399f40" providerId="ADAL" clId="{B1FFB064-F9BB-4B9F-BB31-96E24BFE955C}" dt="2024-07-09T08:32:58.096" v="6059"/>
          <ac:spMkLst>
            <pc:docMk/>
            <pc:sldMk cId="3272375706" sldId="295"/>
            <ac:spMk id="31" creationId="{AF49AD04-CD4A-FEE2-AAAA-442A4C2BB684}"/>
          </ac:spMkLst>
        </pc:spChg>
        <pc:spChg chg="mod">
          <ac:chgData name="Linh Phan" userId="228774c6-8676-4985-b789-d1a1db399f40" providerId="ADAL" clId="{B1FFB064-F9BB-4B9F-BB31-96E24BFE955C}" dt="2024-07-09T08:38:29.796" v="6176" actId="20577"/>
          <ac:spMkLst>
            <pc:docMk/>
            <pc:sldMk cId="3272375706" sldId="295"/>
            <ac:spMk id="32" creationId="{F3CF12D8-93DF-840B-BD87-C28F2801A956}"/>
          </ac:spMkLst>
        </pc:spChg>
        <pc:spChg chg="mod">
          <ac:chgData name="Linh Phan" userId="228774c6-8676-4985-b789-d1a1db399f40" providerId="ADAL" clId="{B1FFB064-F9BB-4B9F-BB31-96E24BFE955C}" dt="2024-07-09T09:41:03.669" v="7374"/>
          <ac:spMkLst>
            <pc:docMk/>
            <pc:sldMk cId="3272375706" sldId="295"/>
            <ac:spMk id="34" creationId="{D230477D-41DA-2E82-B103-33904C8FD549}"/>
          </ac:spMkLst>
        </pc:spChg>
        <pc:spChg chg="mod">
          <ac:chgData name="Linh Phan" userId="228774c6-8676-4985-b789-d1a1db399f40" providerId="ADAL" clId="{B1FFB064-F9BB-4B9F-BB31-96E24BFE955C}" dt="2024-07-09T09:41:03.669" v="7374"/>
          <ac:spMkLst>
            <pc:docMk/>
            <pc:sldMk cId="3272375706" sldId="295"/>
            <ac:spMk id="35" creationId="{E8A560F6-2FC4-CC25-5DB6-5D0A84C7F128}"/>
          </ac:spMkLst>
        </pc:spChg>
        <pc:spChg chg="mod">
          <ac:chgData name="Linh Phan" userId="228774c6-8676-4985-b789-d1a1db399f40" providerId="ADAL" clId="{B1FFB064-F9BB-4B9F-BB31-96E24BFE955C}" dt="2024-07-09T09:41:03.669" v="7374"/>
          <ac:spMkLst>
            <pc:docMk/>
            <pc:sldMk cId="3272375706" sldId="295"/>
            <ac:spMk id="37" creationId="{393565D5-CB68-AAB6-54AC-64BE55325A04}"/>
          </ac:spMkLst>
        </pc:spChg>
        <pc:spChg chg="mod">
          <ac:chgData name="Linh Phan" userId="228774c6-8676-4985-b789-d1a1db399f40" providerId="ADAL" clId="{B1FFB064-F9BB-4B9F-BB31-96E24BFE955C}" dt="2024-07-09T09:41:03.669" v="7374"/>
          <ac:spMkLst>
            <pc:docMk/>
            <pc:sldMk cId="3272375706" sldId="295"/>
            <ac:spMk id="38" creationId="{D950E1F2-0B39-4946-EF0F-2F874C881523}"/>
          </ac:spMkLst>
        </pc:spChg>
        <pc:spChg chg="mod">
          <ac:chgData name="Linh Phan" userId="228774c6-8676-4985-b789-d1a1db399f40" providerId="ADAL" clId="{B1FFB064-F9BB-4B9F-BB31-96E24BFE955C}" dt="2024-07-09T09:41:03.669" v="7374"/>
          <ac:spMkLst>
            <pc:docMk/>
            <pc:sldMk cId="3272375706" sldId="295"/>
            <ac:spMk id="39" creationId="{0C8DC9B3-4C4F-F250-5370-5A56F50DBDF9}"/>
          </ac:spMkLst>
        </pc:spChg>
        <pc:spChg chg="mod">
          <ac:chgData name="Linh Phan" userId="228774c6-8676-4985-b789-d1a1db399f40" providerId="ADAL" clId="{B1FFB064-F9BB-4B9F-BB31-96E24BFE955C}" dt="2024-07-09T09:41:03.669" v="7374"/>
          <ac:spMkLst>
            <pc:docMk/>
            <pc:sldMk cId="3272375706" sldId="295"/>
            <ac:spMk id="40" creationId="{2CEDAF98-F1B5-3D48-D986-60916180F2A1}"/>
          </ac:spMkLst>
        </pc:spChg>
        <pc:spChg chg="mod">
          <ac:chgData name="Linh Phan" userId="228774c6-8676-4985-b789-d1a1db399f40" providerId="ADAL" clId="{B1FFB064-F9BB-4B9F-BB31-96E24BFE955C}" dt="2024-07-09T09:41:03.669" v="7374"/>
          <ac:spMkLst>
            <pc:docMk/>
            <pc:sldMk cId="3272375706" sldId="295"/>
            <ac:spMk id="41" creationId="{1A2195A6-E2FC-F4D6-AC2B-7CD6D8ABDE89}"/>
          </ac:spMkLst>
        </pc:spChg>
        <pc:spChg chg="mod">
          <ac:chgData name="Linh Phan" userId="228774c6-8676-4985-b789-d1a1db399f40" providerId="ADAL" clId="{B1FFB064-F9BB-4B9F-BB31-96E24BFE955C}" dt="2024-07-09T09:41:03.669" v="7374"/>
          <ac:spMkLst>
            <pc:docMk/>
            <pc:sldMk cId="3272375706" sldId="295"/>
            <ac:spMk id="45" creationId="{9CEDAED1-BD7E-F33E-8050-0FC82329959C}"/>
          </ac:spMkLst>
        </pc:spChg>
        <pc:spChg chg="mod">
          <ac:chgData name="Linh Phan" userId="228774c6-8676-4985-b789-d1a1db399f40" providerId="ADAL" clId="{B1FFB064-F9BB-4B9F-BB31-96E24BFE955C}" dt="2024-07-09T09:41:03.669" v="7374"/>
          <ac:spMkLst>
            <pc:docMk/>
            <pc:sldMk cId="3272375706" sldId="295"/>
            <ac:spMk id="46" creationId="{9F4F54AC-F189-6098-9F2B-7CE03BC13D42}"/>
          </ac:spMkLst>
        </pc:spChg>
        <pc:spChg chg="add del mod">
          <ac:chgData name="Linh Phan" userId="228774c6-8676-4985-b789-d1a1db399f40" providerId="ADAL" clId="{B1FFB064-F9BB-4B9F-BB31-96E24BFE955C}" dt="2024-07-09T09:51:54.989" v="7507" actId="1076"/>
          <ac:spMkLst>
            <pc:docMk/>
            <pc:sldMk cId="3272375706" sldId="295"/>
            <ac:spMk id="47" creationId="{7CCCD7F6-98C1-67CF-A6A9-55465A5B1CE8}"/>
          </ac:spMkLst>
        </pc:spChg>
        <pc:spChg chg="add del mod">
          <ac:chgData name="Linh Phan" userId="228774c6-8676-4985-b789-d1a1db399f40" providerId="ADAL" clId="{B1FFB064-F9BB-4B9F-BB31-96E24BFE955C}" dt="2024-07-09T09:43:23.005" v="7379" actId="478"/>
          <ac:spMkLst>
            <pc:docMk/>
            <pc:sldMk cId="3272375706" sldId="295"/>
            <ac:spMk id="48" creationId="{A7813088-F22A-7997-F0E3-B0693F766979}"/>
          </ac:spMkLst>
        </pc:spChg>
        <pc:spChg chg="add mod">
          <ac:chgData name="Linh Phan" userId="228774c6-8676-4985-b789-d1a1db399f40" providerId="ADAL" clId="{B1FFB064-F9BB-4B9F-BB31-96E24BFE955C}" dt="2024-07-09T09:45:17.856" v="7387"/>
          <ac:spMkLst>
            <pc:docMk/>
            <pc:sldMk cId="3272375706" sldId="295"/>
            <ac:spMk id="49" creationId="{505F446C-F61B-6B76-816B-E9FAC02BED6E}"/>
          </ac:spMkLst>
        </pc:spChg>
        <pc:spChg chg="add mod">
          <ac:chgData name="Linh Phan" userId="228774c6-8676-4985-b789-d1a1db399f40" providerId="ADAL" clId="{B1FFB064-F9BB-4B9F-BB31-96E24BFE955C}" dt="2024-07-09T09:45:17.856" v="7387"/>
          <ac:spMkLst>
            <pc:docMk/>
            <pc:sldMk cId="3272375706" sldId="295"/>
            <ac:spMk id="50" creationId="{7BF8748C-4A46-823F-D4F1-ACD00F296480}"/>
          </ac:spMkLst>
        </pc:spChg>
        <pc:spChg chg="mod">
          <ac:chgData name="Linh Phan" userId="228774c6-8676-4985-b789-d1a1db399f40" providerId="ADAL" clId="{B1FFB064-F9BB-4B9F-BB31-96E24BFE955C}" dt="2024-07-09T09:45:17.856" v="7387"/>
          <ac:spMkLst>
            <pc:docMk/>
            <pc:sldMk cId="3272375706" sldId="295"/>
            <ac:spMk id="53" creationId="{AA6C53A0-C1D0-C87C-954F-0FFE6523F05A}"/>
          </ac:spMkLst>
        </pc:spChg>
        <pc:spChg chg="mod">
          <ac:chgData name="Linh Phan" userId="228774c6-8676-4985-b789-d1a1db399f40" providerId="ADAL" clId="{B1FFB064-F9BB-4B9F-BB31-96E24BFE955C}" dt="2024-07-09T09:45:17.856" v="7387"/>
          <ac:spMkLst>
            <pc:docMk/>
            <pc:sldMk cId="3272375706" sldId="295"/>
            <ac:spMk id="54" creationId="{4F8F464D-D021-C541-F1B1-6947E9A446BF}"/>
          </ac:spMkLst>
        </pc:spChg>
        <pc:spChg chg="mod">
          <ac:chgData name="Linh Phan" userId="228774c6-8676-4985-b789-d1a1db399f40" providerId="ADAL" clId="{B1FFB064-F9BB-4B9F-BB31-96E24BFE955C}" dt="2024-07-09T09:45:17.856" v="7387"/>
          <ac:spMkLst>
            <pc:docMk/>
            <pc:sldMk cId="3272375706" sldId="295"/>
            <ac:spMk id="55" creationId="{53E9BDA1-92DD-5C09-50EF-139C24BC3316}"/>
          </ac:spMkLst>
        </pc:spChg>
        <pc:spChg chg="mod">
          <ac:chgData name="Linh Phan" userId="228774c6-8676-4985-b789-d1a1db399f40" providerId="ADAL" clId="{B1FFB064-F9BB-4B9F-BB31-96E24BFE955C}" dt="2024-07-09T09:45:17.856" v="7387"/>
          <ac:spMkLst>
            <pc:docMk/>
            <pc:sldMk cId="3272375706" sldId="295"/>
            <ac:spMk id="58" creationId="{7815E443-4A93-B556-DD33-E7AF95FE8D5A}"/>
          </ac:spMkLst>
        </pc:spChg>
        <pc:spChg chg="mod">
          <ac:chgData name="Linh Phan" userId="228774c6-8676-4985-b789-d1a1db399f40" providerId="ADAL" clId="{B1FFB064-F9BB-4B9F-BB31-96E24BFE955C}" dt="2024-07-09T09:45:17.856" v="7387"/>
          <ac:spMkLst>
            <pc:docMk/>
            <pc:sldMk cId="3272375706" sldId="295"/>
            <ac:spMk id="59" creationId="{0E667813-34F3-3B78-4FEE-33906A9083D0}"/>
          </ac:spMkLst>
        </pc:spChg>
        <pc:spChg chg="mod">
          <ac:chgData name="Linh Phan" userId="228774c6-8676-4985-b789-d1a1db399f40" providerId="ADAL" clId="{B1FFB064-F9BB-4B9F-BB31-96E24BFE955C}" dt="2024-07-09T09:45:17.856" v="7387"/>
          <ac:spMkLst>
            <pc:docMk/>
            <pc:sldMk cId="3272375706" sldId="295"/>
            <ac:spMk id="60" creationId="{B5AB0D8F-14B3-716E-9CC4-E70D187ADFF9}"/>
          </ac:spMkLst>
        </pc:spChg>
        <pc:spChg chg="add del mod">
          <ac:chgData name="Linh Phan" userId="228774c6-8676-4985-b789-d1a1db399f40" providerId="ADAL" clId="{B1FFB064-F9BB-4B9F-BB31-96E24BFE955C}" dt="2024-07-09T09:45:23.848" v="7391" actId="478"/>
          <ac:spMkLst>
            <pc:docMk/>
            <pc:sldMk cId="3272375706" sldId="295"/>
            <ac:spMk id="63" creationId="{50CD9B9C-FBA5-0E1A-6054-FF6D9407AF5C}"/>
          </ac:spMkLst>
        </pc:spChg>
        <pc:spChg chg="add del mod">
          <ac:chgData name="Linh Phan" userId="228774c6-8676-4985-b789-d1a1db399f40" providerId="ADAL" clId="{B1FFB064-F9BB-4B9F-BB31-96E24BFE955C}" dt="2024-07-09T09:50:57.910" v="7483" actId="478"/>
          <ac:spMkLst>
            <pc:docMk/>
            <pc:sldMk cId="3272375706" sldId="295"/>
            <ac:spMk id="64" creationId="{67066672-5174-F54D-8BE9-696B955C249C}"/>
          </ac:spMkLst>
        </pc:spChg>
        <pc:spChg chg="mod">
          <ac:chgData name="Linh Phan" userId="228774c6-8676-4985-b789-d1a1db399f40" providerId="ADAL" clId="{B1FFB064-F9BB-4B9F-BB31-96E24BFE955C}" dt="2024-07-09T09:46:14.135" v="7431" actId="1076"/>
          <ac:spMkLst>
            <pc:docMk/>
            <pc:sldMk cId="3272375706" sldId="295"/>
            <ac:spMk id="67" creationId="{CDD5FAD4-08E0-1D7B-D4B5-FCAB263EC4A5}"/>
          </ac:spMkLst>
        </pc:spChg>
        <pc:spChg chg="mod">
          <ac:chgData name="Linh Phan" userId="228774c6-8676-4985-b789-d1a1db399f40" providerId="ADAL" clId="{B1FFB064-F9BB-4B9F-BB31-96E24BFE955C}" dt="2024-07-09T09:45:21.552" v="7390"/>
          <ac:spMkLst>
            <pc:docMk/>
            <pc:sldMk cId="3272375706" sldId="295"/>
            <ac:spMk id="68" creationId="{EE051952-5186-8CD4-D6EF-25E2B79106DD}"/>
          </ac:spMkLst>
        </pc:spChg>
        <pc:spChg chg="mod">
          <ac:chgData name="Linh Phan" userId="228774c6-8676-4985-b789-d1a1db399f40" providerId="ADAL" clId="{B1FFB064-F9BB-4B9F-BB31-96E24BFE955C}" dt="2024-07-09T09:45:21.552" v="7390"/>
          <ac:spMkLst>
            <pc:docMk/>
            <pc:sldMk cId="3272375706" sldId="295"/>
            <ac:spMk id="69" creationId="{61DB0D1C-6E99-7A8D-0634-707768C9C1EF}"/>
          </ac:spMkLst>
        </pc:spChg>
        <pc:spChg chg="mod">
          <ac:chgData name="Linh Phan" userId="228774c6-8676-4985-b789-d1a1db399f40" providerId="ADAL" clId="{B1FFB064-F9BB-4B9F-BB31-96E24BFE955C}" dt="2024-07-09T09:46:22.200" v="7434" actId="1076"/>
          <ac:spMkLst>
            <pc:docMk/>
            <pc:sldMk cId="3272375706" sldId="295"/>
            <ac:spMk id="72" creationId="{4A73F357-3790-D537-6A3E-1E6CEE335DB5}"/>
          </ac:spMkLst>
        </pc:spChg>
        <pc:spChg chg="mod">
          <ac:chgData name="Linh Phan" userId="228774c6-8676-4985-b789-d1a1db399f40" providerId="ADAL" clId="{B1FFB064-F9BB-4B9F-BB31-96E24BFE955C}" dt="2024-07-09T09:45:21.552" v="7390"/>
          <ac:spMkLst>
            <pc:docMk/>
            <pc:sldMk cId="3272375706" sldId="295"/>
            <ac:spMk id="73" creationId="{87C883CD-B111-6AFF-645B-64D72640E0B4}"/>
          </ac:spMkLst>
        </pc:spChg>
        <pc:spChg chg="mod">
          <ac:chgData name="Linh Phan" userId="228774c6-8676-4985-b789-d1a1db399f40" providerId="ADAL" clId="{B1FFB064-F9BB-4B9F-BB31-96E24BFE955C}" dt="2024-07-09T09:45:21.552" v="7390"/>
          <ac:spMkLst>
            <pc:docMk/>
            <pc:sldMk cId="3272375706" sldId="295"/>
            <ac:spMk id="74" creationId="{BE4BCA1A-9537-6CE4-F414-DCE60364AE71}"/>
          </ac:spMkLst>
        </pc:spChg>
        <pc:spChg chg="add mod">
          <ac:chgData name="Linh Phan" userId="228774c6-8676-4985-b789-d1a1db399f40" providerId="ADAL" clId="{B1FFB064-F9BB-4B9F-BB31-96E24BFE955C}" dt="2024-07-09T09:51:28.579" v="7496" actId="14100"/>
          <ac:spMkLst>
            <pc:docMk/>
            <pc:sldMk cId="3272375706" sldId="295"/>
            <ac:spMk id="77" creationId="{DC1448AF-D823-84B0-066D-D1A350D5A992}"/>
          </ac:spMkLst>
        </pc:spChg>
        <pc:spChg chg="add mod">
          <ac:chgData name="Linh Phan" userId="228774c6-8676-4985-b789-d1a1db399f40" providerId="ADAL" clId="{B1FFB064-F9BB-4B9F-BB31-96E24BFE955C}" dt="2024-07-09T09:51:42.544" v="7503" actId="1076"/>
          <ac:spMkLst>
            <pc:docMk/>
            <pc:sldMk cId="3272375706" sldId="295"/>
            <ac:spMk id="78" creationId="{54DC1980-2BC4-6CF5-EF78-75A1B1DD06EA}"/>
          </ac:spMkLst>
        </pc:spChg>
        <pc:spChg chg="mod">
          <ac:chgData name="Linh Phan" userId="228774c6-8676-4985-b789-d1a1db399f40" providerId="ADAL" clId="{B1FFB064-F9BB-4B9F-BB31-96E24BFE955C}" dt="2024-07-09T09:50:58.363" v="7484"/>
          <ac:spMkLst>
            <pc:docMk/>
            <pc:sldMk cId="3272375706" sldId="295"/>
            <ac:spMk id="84" creationId="{199C0EAB-E619-5F95-8A6B-359C0030B316}"/>
          </ac:spMkLst>
        </pc:spChg>
        <pc:spChg chg="mod">
          <ac:chgData name="Linh Phan" userId="228774c6-8676-4985-b789-d1a1db399f40" providerId="ADAL" clId="{B1FFB064-F9BB-4B9F-BB31-96E24BFE955C}" dt="2024-07-09T09:50:58.363" v="7484"/>
          <ac:spMkLst>
            <pc:docMk/>
            <pc:sldMk cId="3272375706" sldId="295"/>
            <ac:spMk id="85" creationId="{4D97B3F5-35C9-A07A-1577-4907B775A437}"/>
          </ac:spMkLst>
        </pc:spChg>
        <pc:spChg chg="mod">
          <ac:chgData name="Linh Phan" userId="228774c6-8676-4985-b789-d1a1db399f40" providerId="ADAL" clId="{B1FFB064-F9BB-4B9F-BB31-96E24BFE955C}" dt="2024-07-09T09:50:58.363" v="7484"/>
          <ac:spMkLst>
            <pc:docMk/>
            <pc:sldMk cId="3272375706" sldId="295"/>
            <ac:spMk id="86" creationId="{24F9EB32-05A9-4597-47F1-5CAC79B680AF}"/>
          </ac:spMkLst>
        </pc:spChg>
        <pc:spChg chg="mod">
          <ac:chgData name="Linh Phan" userId="228774c6-8676-4985-b789-d1a1db399f40" providerId="ADAL" clId="{B1FFB064-F9BB-4B9F-BB31-96E24BFE955C}" dt="2024-07-09T09:50:58.363" v="7484"/>
          <ac:spMkLst>
            <pc:docMk/>
            <pc:sldMk cId="3272375706" sldId="295"/>
            <ac:spMk id="87" creationId="{19F370ED-AA82-A690-C14F-3A52DE6A0F16}"/>
          </ac:spMkLst>
        </pc:spChg>
        <pc:grpChg chg="del">
          <ac:chgData name="Linh Phan" userId="228774c6-8676-4985-b789-d1a1db399f40" providerId="ADAL" clId="{B1FFB064-F9BB-4B9F-BB31-96E24BFE955C}" dt="2024-07-09T08:32:56.614" v="6058" actId="478"/>
          <ac:grpSpMkLst>
            <pc:docMk/>
            <pc:sldMk cId="3272375706" sldId="295"/>
            <ac:grpSpMk id="3" creationId="{D3E341D2-CAA7-1687-75D8-35BEBB42F3A9}"/>
          </ac:grpSpMkLst>
        </pc:grpChg>
        <pc:grpChg chg="del">
          <ac:chgData name="Linh Phan" userId="228774c6-8676-4985-b789-d1a1db399f40" providerId="ADAL" clId="{B1FFB064-F9BB-4B9F-BB31-96E24BFE955C}" dt="2024-07-09T08:32:56.614" v="6058" actId="478"/>
          <ac:grpSpMkLst>
            <pc:docMk/>
            <pc:sldMk cId="3272375706" sldId="295"/>
            <ac:grpSpMk id="4" creationId="{F2CF0AA5-CF91-146D-C44C-D4C1C0770D28}"/>
          </ac:grpSpMkLst>
        </pc:grpChg>
        <pc:grpChg chg="add del mod">
          <ac:chgData name="Linh Phan" userId="228774c6-8676-4985-b789-d1a1db399f40" providerId="ADAL" clId="{B1FFB064-F9BB-4B9F-BB31-96E24BFE955C}" dt="2024-07-09T09:41:02.614" v="7373" actId="478"/>
          <ac:grpSpMkLst>
            <pc:docMk/>
            <pc:sldMk cId="3272375706" sldId="295"/>
            <ac:grpSpMk id="7" creationId="{815C1B42-410D-4873-D5C5-A6DA7446C2D0}"/>
          </ac:grpSpMkLst>
        </pc:grpChg>
        <pc:grpChg chg="add del mod">
          <ac:chgData name="Linh Phan" userId="228774c6-8676-4985-b789-d1a1db399f40" providerId="ADAL" clId="{B1FFB064-F9BB-4B9F-BB31-96E24BFE955C}" dt="2024-07-09T09:41:02.614" v="7373" actId="478"/>
          <ac:grpSpMkLst>
            <pc:docMk/>
            <pc:sldMk cId="3272375706" sldId="295"/>
            <ac:grpSpMk id="11" creationId="{88A34AAD-1EBF-65B4-AAD6-3C54B7DEA733}"/>
          </ac:grpSpMkLst>
        </pc:grpChg>
        <pc:grpChg chg="del">
          <ac:chgData name="Linh Phan" userId="228774c6-8676-4985-b789-d1a1db399f40" providerId="ADAL" clId="{B1FFB064-F9BB-4B9F-BB31-96E24BFE955C}" dt="2024-07-09T08:32:56.614" v="6058" actId="478"/>
          <ac:grpSpMkLst>
            <pc:docMk/>
            <pc:sldMk cId="3272375706" sldId="295"/>
            <ac:grpSpMk id="17" creationId="{A65362A3-6FCB-7AE5-8359-5965BCB52D59}"/>
          </ac:grpSpMkLst>
        </pc:grpChg>
        <pc:grpChg chg="del">
          <ac:chgData name="Linh Phan" userId="228774c6-8676-4985-b789-d1a1db399f40" providerId="ADAL" clId="{B1FFB064-F9BB-4B9F-BB31-96E24BFE955C}" dt="2024-07-09T08:32:56.614" v="6058" actId="478"/>
          <ac:grpSpMkLst>
            <pc:docMk/>
            <pc:sldMk cId="3272375706" sldId="295"/>
            <ac:grpSpMk id="21" creationId="{AFE3BD83-791C-9B3A-3B8F-5252970EF12E}"/>
          </ac:grpSpMkLst>
        </pc:grpChg>
        <pc:grpChg chg="add del mod">
          <ac:chgData name="Linh Phan" userId="228774c6-8676-4985-b789-d1a1db399f40" providerId="ADAL" clId="{B1FFB064-F9BB-4B9F-BB31-96E24BFE955C}" dt="2024-07-09T09:41:02.614" v="7373" actId="478"/>
          <ac:grpSpMkLst>
            <pc:docMk/>
            <pc:sldMk cId="3272375706" sldId="295"/>
            <ac:grpSpMk id="30" creationId="{487B7A68-0D00-0B5B-5242-199302AC53DC}"/>
          </ac:grpSpMkLst>
        </pc:grpChg>
        <pc:grpChg chg="add del mod">
          <ac:chgData name="Linh Phan" userId="228774c6-8676-4985-b789-d1a1db399f40" providerId="ADAL" clId="{B1FFB064-F9BB-4B9F-BB31-96E24BFE955C}" dt="2024-07-09T09:43:23.005" v="7379" actId="478"/>
          <ac:grpSpMkLst>
            <pc:docMk/>
            <pc:sldMk cId="3272375706" sldId="295"/>
            <ac:grpSpMk id="33" creationId="{01D5320E-B6A1-6C9A-2D32-82FFEF6FF843}"/>
          </ac:grpSpMkLst>
        </pc:grpChg>
        <pc:grpChg chg="add del mod">
          <ac:chgData name="Linh Phan" userId="228774c6-8676-4985-b789-d1a1db399f40" providerId="ADAL" clId="{B1FFB064-F9BB-4B9F-BB31-96E24BFE955C}" dt="2024-07-09T09:43:23.005" v="7379" actId="478"/>
          <ac:grpSpMkLst>
            <pc:docMk/>
            <pc:sldMk cId="3272375706" sldId="295"/>
            <ac:grpSpMk id="36" creationId="{94768EAB-821F-E69B-506D-302E3F7B3D94}"/>
          </ac:grpSpMkLst>
        </pc:grpChg>
        <pc:grpChg chg="add del mod">
          <ac:chgData name="Linh Phan" userId="228774c6-8676-4985-b789-d1a1db399f40" providerId="ADAL" clId="{B1FFB064-F9BB-4B9F-BB31-96E24BFE955C}" dt="2024-07-09T09:43:23.005" v="7379" actId="478"/>
          <ac:grpSpMkLst>
            <pc:docMk/>
            <pc:sldMk cId="3272375706" sldId="295"/>
            <ac:grpSpMk id="42" creationId="{BC301A37-716A-9D51-CB49-E114F22E7574}"/>
          </ac:grpSpMkLst>
        </pc:grpChg>
        <pc:grpChg chg="mod">
          <ac:chgData name="Linh Phan" userId="228774c6-8676-4985-b789-d1a1db399f40" providerId="ADAL" clId="{B1FFB064-F9BB-4B9F-BB31-96E24BFE955C}" dt="2024-07-09T09:41:03.669" v="7374"/>
          <ac:grpSpMkLst>
            <pc:docMk/>
            <pc:sldMk cId="3272375706" sldId="295"/>
            <ac:grpSpMk id="43" creationId="{7E7B9782-B3E4-BAC4-20EA-C8D50AC5F80B}"/>
          </ac:grpSpMkLst>
        </pc:grpChg>
        <pc:grpChg chg="add mod">
          <ac:chgData name="Linh Phan" userId="228774c6-8676-4985-b789-d1a1db399f40" providerId="ADAL" clId="{B1FFB064-F9BB-4B9F-BB31-96E24BFE955C}" dt="2024-07-09T09:45:17.856" v="7387"/>
          <ac:grpSpMkLst>
            <pc:docMk/>
            <pc:sldMk cId="3272375706" sldId="295"/>
            <ac:grpSpMk id="51" creationId="{D14777D8-F88A-55B1-89FE-99CB7AA80D4F}"/>
          </ac:grpSpMkLst>
        </pc:grpChg>
        <pc:grpChg chg="mod">
          <ac:chgData name="Linh Phan" userId="228774c6-8676-4985-b789-d1a1db399f40" providerId="ADAL" clId="{B1FFB064-F9BB-4B9F-BB31-96E24BFE955C}" dt="2024-07-09T09:45:17.856" v="7387"/>
          <ac:grpSpMkLst>
            <pc:docMk/>
            <pc:sldMk cId="3272375706" sldId="295"/>
            <ac:grpSpMk id="52" creationId="{88CFD965-5E1E-26C3-2EB4-DB12DA445AFD}"/>
          </ac:grpSpMkLst>
        </pc:grpChg>
        <pc:grpChg chg="add mod">
          <ac:chgData name="Linh Phan" userId="228774c6-8676-4985-b789-d1a1db399f40" providerId="ADAL" clId="{B1FFB064-F9BB-4B9F-BB31-96E24BFE955C}" dt="2024-07-09T09:45:17.856" v="7387"/>
          <ac:grpSpMkLst>
            <pc:docMk/>
            <pc:sldMk cId="3272375706" sldId="295"/>
            <ac:grpSpMk id="56" creationId="{E025980A-B6A0-5BA8-CD00-B0FAC0EE645A}"/>
          </ac:grpSpMkLst>
        </pc:grpChg>
        <pc:grpChg chg="mod">
          <ac:chgData name="Linh Phan" userId="228774c6-8676-4985-b789-d1a1db399f40" providerId="ADAL" clId="{B1FFB064-F9BB-4B9F-BB31-96E24BFE955C}" dt="2024-07-09T09:45:17.856" v="7387"/>
          <ac:grpSpMkLst>
            <pc:docMk/>
            <pc:sldMk cId="3272375706" sldId="295"/>
            <ac:grpSpMk id="57" creationId="{20390A91-4039-FD92-FDE2-44450B219E7E}"/>
          </ac:grpSpMkLst>
        </pc:grpChg>
        <pc:grpChg chg="add del mod">
          <ac:chgData name="Linh Phan" userId="228774c6-8676-4985-b789-d1a1db399f40" providerId="ADAL" clId="{B1FFB064-F9BB-4B9F-BB31-96E24BFE955C}" dt="2024-07-09T09:50:57.910" v="7483" actId="478"/>
          <ac:grpSpMkLst>
            <pc:docMk/>
            <pc:sldMk cId="3272375706" sldId="295"/>
            <ac:grpSpMk id="65" creationId="{D2B081A1-1AAF-6E12-0103-C45129D7DEEB}"/>
          </ac:grpSpMkLst>
        </pc:grpChg>
        <pc:grpChg chg="mod">
          <ac:chgData name="Linh Phan" userId="228774c6-8676-4985-b789-d1a1db399f40" providerId="ADAL" clId="{B1FFB064-F9BB-4B9F-BB31-96E24BFE955C}" dt="2024-07-09T09:45:21.552" v="7390"/>
          <ac:grpSpMkLst>
            <pc:docMk/>
            <pc:sldMk cId="3272375706" sldId="295"/>
            <ac:grpSpMk id="66" creationId="{EFCD87D7-0D30-A455-88F6-696E8B53FA8E}"/>
          </ac:grpSpMkLst>
        </pc:grpChg>
        <pc:grpChg chg="add del mod">
          <ac:chgData name="Linh Phan" userId="228774c6-8676-4985-b789-d1a1db399f40" providerId="ADAL" clId="{B1FFB064-F9BB-4B9F-BB31-96E24BFE955C}" dt="2024-07-09T09:50:57.910" v="7483" actId="478"/>
          <ac:grpSpMkLst>
            <pc:docMk/>
            <pc:sldMk cId="3272375706" sldId="295"/>
            <ac:grpSpMk id="70" creationId="{EA6DF03C-412D-A0D6-93E6-6F4FD0D1E9C7}"/>
          </ac:grpSpMkLst>
        </pc:grpChg>
        <pc:grpChg chg="mod">
          <ac:chgData name="Linh Phan" userId="228774c6-8676-4985-b789-d1a1db399f40" providerId="ADAL" clId="{B1FFB064-F9BB-4B9F-BB31-96E24BFE955C}" dt="2024-07-09T09:45:21.552" v="7390"/>
          <ac:grpSpMkLst>
            <pc:docMk/>
            <pc:sldMk cId="3272375706" sldId="295"/>
            <ac:grpSpMk id="71" creationId="{DC07F3CC-B61A-C21E-6E2D-50E120753219}"/>
          </ac:grpSpMkLst>
        </pc:grpChg>
        <pc:grpChg chg="add mod">
          <ac:chgData name="Linh Phan" userId="228774c6-8676-4985-b789-d1a1db399f40" providerId="ADAL" clId="{B1FFB064-F9BB-4B9F-BB31-96E24BFE955C}" dt="2024-07-09T09:52:00.262" v="7508" actId="1076"/>
          <ac:grpSpMkLst>
            <pc:docMk/>
            <pc:sldMk cId="3272375706" sldId="295"/>
            <ac:grpSpMk id="79" creationId="{02E39110-A26E-78C3-D09D-2E8D10287BCF}"/>
          </ac:grpSpMkLst>
        </pc:grpChg>
        <pc:grpChg chg="mod">
          <ac:chgData name="Linh Phan" userId="228774c6-8676-4985-b789-d1a1db399f40" providerId="ADAL" clId="{B1FFB064-F9BB-4B9F-BB31-96E24BFE955C}" dt="2024-07-09T09:50:58.363" v="7484"/>
          <ac:grpSpMkLst>
            <pc:docMk/>
            <pc:sldMk cId="3272375706" sldId="295"/>
            <ac:grpSpMk id="80" creationId="{2676E098-9C1A-CF86-39F9-7CEAFC56F7D8}"/>
          </ac:grpSpMkLst>
        </pc:grpChg>
        <pc:grpChg chg="mod">
          <ac:chgData name="Linh Phan" userId="228774c6-8676-4985-b789-d1a1db399f40" providerId="ADAL" clId="{B1FFB064-F9BB-4B9F-BB31-96E24BFE955C}" dt="2024-07-09T09:50:58.363" v="7484"/>
          <ac:grpSpMkLst>
            <pc:docMk/>
            <pc:sldMk cId="3272375706" sldId="295"/>
            <ac:grpSpMk id="82" creationId="{1260A0EC-0EFF-BA24-99AE-660D39982343}"/>
          </ac:grpSpMkLst>
        </pc:grpChg>
        <pc:grpChg chg="mod">
          <ac:chgData name="Linh Phan" userId="228774c6-8676-4985-b789-d1a1db399f40" providerId="ADAL" clId="{B1FFB064-F9BB-4B9F-BB31-96E24BFE955C}" dt="2024-07-09T09:50:58.363" v="7484"/>
          <ac:grpSpMkLst>
            <pc:docMk/>
            <pc:sldMk cId="3272375706" sldId="295"/>
            <ac:grpSpMk id="83" creationId="{14AF48DC-B134-0343-50BC-02923D149F93}"/>
          </ac:grpSpMkLst>
        </pc:grpChg>
        <pc:picChg chg="mod">
          <ac:chgData name="Linh Phan" userId="228774c6-8676-4985-b789-d1a1db399f40" providerId="ADAL" clId="{B1FFB064-F9BB-4B9F-BB31-96E24BFE955C}" dt="2024-07-09T09:41:03.669" v="7374"/>
          <ac:picMkLst>
            <pc:docMk/>
            <pc:sldMk cId="3272375706" sldId="295"/>
            <ac:picMk id="44" creationId="{3A1AA1F2-F19D-3488-5C5D-CA5D1208AAC6}"/>
          </ac:picMkLst>
        </pc:picChg>
        <pc:picChg chg="mod">
          <ac:chgData name="Linh Phan" userId="228774c6-8676-4985-b789-d1a1db399f40" providerId="ADAL" clId="{B1FFB064-F9BB-4B9F-BB31-96E24BFE955C}" dt="2024-07-09T09:50:58.363" v="7484"/>
          <ac:picMkLst>
            <pc:docMk/>
            <pc:sldMk cId="3272375706" sldId="295"/>
            <ac:picMk id="81" creationId="{6FFABCFA-2A7F-4E52-CD73-CFF627BFE4A6}"/>
          </ac:picMkLst>
        </pc:picChg>
        <pc:cxnChg chg="del mod">
          <ac:chgData name="Linh Phan" userId="228774c6-8676-4985-b789-d1a1db399f40" providerId="ADAL" clId="{B1FFB064-F9BB-4B9F-BB31-96E24BFE955C}" dt="2024-07-09T08:32:56.614" v="6058" actId="478"/>
          <ac:cxnSpMkLst>
            <pc:docMk/>
            <pc:sldMk cId="3272375706" sldId="295"/>
            <ac:cxnSpMk id="25" creationId="{8A138B28-EE14-BAD3-210B-8C343FDFA1EE}"/>
          </ac:cxnSpMkLst>
        </pc:cxnChg>
        <pc:cxnChg chg="del mod">
          <ac:chgData name="Linh Phan" userId="228774c6-8676-4985-b789-d1a1db399f40" providerId="ADAL" clId="{B1FFB064-F9BB-4B9F-BB31-96E24BFE955C}" dt="2024-07-09T08:32:56.614" v="6058" actId="478"/>
          <ac:cxnSpMkLst>
            <pc:docMk/>
            <pc:sldMk cId="3272375706" sldId="295"/>
            <ac:cxnSpMk id="26" creationId="{07EECF05-74E9-E006-F73F-25009B6E6900}"/>
          </ac:cxnSpMkLst>
        </pc:cxnChg>
        <pc:cxnChg chg="del mod">
          <ac:chgData name="Linh Phan" userId="228774c6-8676-4985-b789-d1a1db399f40" providerId="ADAL" clId="{B1FFB064-F9BB-4B9F-BB31-96E24BFE955C}" dt="2024-07-09T08:32:56.614" v="6058" actId="478"/>
          <ac:cxnSpMkLst>
            <pc:docMk/>
            <pc:sldMk cId="3272375706" sldId="295"/>
            <ac:cxnSpMk id="27" creationId="{C0899C56-154D-1E55-38B0-098800729F8D}"/>
          </ac:cxnSpMkLst>
        </pc:cxnChg>
        <pc:cxnChg chg="mod">
          <ac:chgData name="Linh Phan" userId="228774c6-8676-4985-b789-d1a1db399f40" providerId="ADAL" clId="{B1FFB064-F9BB-4B9F-BB31-96E24BFE955C}" dt="2024-07-09T08:32:58.096" v="6059"/>
          <ac:cxnSpMkLst>
            <pc:docMk/>
            <pc:sldMk cId="3272375706" sldId="295"/>
            <ac:cxnSpMk id="29" creationId="{62DA447A-4FD9-9B79-B855-175668CAE48D}"/>
          </ac:cxnSpMkLst>
        </pc:cxnChg>
        <pc:cxnChg chg="add mod">
          <ac:chgData name="Linh Phan" userId="228774c6-8676-4985-b789-d1a1db399f40" providerId="ADAL" clId="{B1FFB064-F9BB-4B9F-BB31-96E24BFE955C}" dt="2024-07-09T09:45:17.856" v="7387"/>
          <ac:cxnSpMkLst>
            <pc:docMk/>
            <pc:sldMk cId="3272375706" sldId="295"/>
            <ac:cxnSpMk id="61" creationId="{6E9E594E-4362-108E-89BC-30A936BC8218}"/>
          </ac:cxnSpMkLst>
        </pc:cxnChg>
        <pc:cxnChg chg="add mod">
          <ac:chgData name="Linh Phan" userId="228774c6-8676-4985-b789-d1a1db399f40" providerId="ADAL" clId="{B1FFB064-F9BB-4B9F-BB31-96E24BFE955C}" dt="2024-07-09T09:45:17.856" v="7387"/>
          <ac:cxnSpMkLst>
            <pc:docMk/>
            <pc:sldMk cId="3272375706" sldId="295"/>
            <ac:cxnSpMk id="62" creationId="{228FDF23-5634-6635-8E9F-3D5187DF44CE}"/>
          </ac:cxnSpMkLst>
        </pc:cxnChg>
        <pc:cxnChg chg="add del mod">
          <ac:chgData name="Linh Phan" userId="228774c6-8676-4985-b789-d1a1db399f40" providerId="ADAL" clId="{B1FFB064-F9BB-4B9F-BB31-96E24BFE955C}" dt="2024-07-09T09:50:57.910" v="7483" actId="478"/>
          <ac:cxnSpMkLst>
            <pc:docMk/>
            <pc:sldMk cId="3272375706" sldId="295"/>
            <ac:cxnSpMk id="75" creationId="{3C014D48-1BE1-3569-73C2-A12DAC4491BF}"/>
          </ac:cxnSpMkLst>
        </pc:cxnChg>
        <pc:cxnChg chg="add del mod">
          <ac:chgData name="Linh Phan" userId="228774c6-8676-4985-b789-d1a1db399f40" providerId="ADAL" clId="{B1FFB064-F9BB-4B9F-BB31-96E24BFE955C}" dt="2024-07-09T09:50:57.910" v="7483" actId="478"/>
          <ac:cxnSpMkLst>
            <pc:docMk/>
            <pc:sldMk cId="3272375706" sldId="295"/>
            <ac:cxnSpMk id="76" creationId="{3D10DE8B-0CD8-DCA0-A5DE-6574C17C4821}"/>
          </ac:cxnSpMkLst>
        </pc:cxnChg>
      </pc:sldChg>
      <pc:sldChg chg="delSp modSp mod ord">
        <pc:chgData name="Linh Phan" userId="228774c6-8676-4985-b789-d1a1db399f40" providerId="ADAL" clId="{B1FFB064-F9BB-4B9F-BB31-96E24BFE955C}" dt="2024-07-09T03:21:51.848" v="2397"/>
        <pc:sldMkLst>
          <pc:docMk/>
          <pc:sldMk cId="4271966448" sldId="296"/>
        </pc:sldMkLst>
        <pc:spChg chg="mod">
          <ac:chgData name="Linh Phan" userId="228774c6-8676-4985-b789-d1a1db399f40" providerId="ADAL" clId="{B1FFB064-F9BB-4B9F-BB31-96E24BFE955C}" dt="2024-07-09T02:56:52.787" v="1951" actId="1076"/>
          <ac:spMkLst>
            <pc:docMk/>
            <pc:sldMk cId="4271966448" sldId="296"/>
            <ac:spMk id="8" creationId="{19FCA4E7-AEAD-222B-75A2-D2BC0EC2580E}"/>
          </ac:spMkLst>
        </pc:spChg>
        <pc:spChg chg="mod">
          <ac:chgData name="Linh Phan" userId="228774c6-8676-4985-b789-d1a1db399f40" providerId="ADAL" clId="{B1FFB064-F9BB-4B9F-BB31-96E24BFE955C}" dt="2024-07-09T02:56:55.643" v="1952" actId="14100"/>
          <ac:spMkLst>
            <pc:docMk/>
            <pc:sldMk cId="4271966448" sldId="296"/>
            <ac:spMk id="18" creationId="{6A6B46CB-974D-C1A1-7A73-0DAC8D25E69D}"/>
          </ac:spMkLst>
        </pc:spChg>
        <pc:spChg chg="mod">
          <ac:chgData name="Linh Phan" userId="228774c6-8676-4985-b789-d1a1db399f40" providerId="ADAL" clId="{B1FFB064-F9BB-4B9F-BB31-96E24BFE955C}" dt="2024-07-09T02:56:47.996" v="1949" actId="14100"/>
          <ac:spMkLst>
            <pc:docMk/>
            <pc:sldMk cId="4271966448" sldId="296"/>
            <ac:spMk id="24" creationId="{4E8B5F3D-7372-3BB9-1FCC-447EDCA74A9A}"/>
          </ac:spMkLst>
        </pc:spChg>
        <pc:spChg chg="mod">
          <ac:chgData name="Linh Phan" userId="228774c6-8676-4985-b789-d1a1db399f40" providerId="ADAL" clId="{B1FFB064-F9BB-4B9F-BB31-96E24BFE955C}" dt="2024-07-09T02:58:32.452" v="2046" actId="20577"/>
          <ac:spMkLst>
            <pc:docMk/>
            <pc:sldMk cId="4271966448" sldId="296"/>
            <ac:spMk id="25" creationId="{7BA35466-2BC7-BCEE-E1CE-18646CEFA60C}"/>
          </ac:spMkLst>
        </pc:spChg>
        <pc:grpChg chg="del">
          <ac:chgData name="Linh Phan" userId="228774c6-8676-4985-b789-d1a1db399f40" providerId="ADAL" clId="{B1FFB064-F9BB-4B9F-BB31-96E24BFE955C}" dt="2024-07-09T02:43:21.908" v="1869" actId="478"/>
          <ac:grpSpMkLst>
            <pc:docMk/>
            <pc:sldMk cId="4271966448" sldId="296"/>
            <ac:grpSpMk id="2" creationId="{8B699616-04B9-A6C1-985D-D5119866D9BE}"/>
          </ac:grpSpMkLst>
        </pc:grpChg>
      </pc:sldChg>
      <pc:sldChg chg="del">
        <pc:chgData name="Linh Phan" userId="228774c6-8676-4985-b789-d1a1db399f40" providerId="ADAL" clId="{B1FFB064-F9BB-4B9F-BB31-96E24BFE955C}" dt="2024-07-09T09:04:40.898" v="6770" actId="47"/>
        <pc:sldMkLst>
          <pc:docMk/>
          <pc:sldMk cId="1948379240" sldId="297"/>
        </pc:sldMkLst>
      </pc:sldChg>
      <pc:sldChg chg="addSp delSp modSp mod ord modTransition">
        <pc:chgData name="Linh Phan" userId="228774c6-8676-4985-b789-d1a1db399f40" providerId="ADAL" clId="{B1FFB064-F9BB-4B9F-BB31-96E24BFE955C}" dt="2024-07-10T01:09:55.845" v="7803"/>
        <pc:sldMkLst>
          <pc:docMk/>
          <pc:sldMk cId="3833208549" sldId="298"/>
        </pc:sldMkLst>
        <pc:spChg chg="add mod ord">
          <ac:chgData name="Linh Phan" userId="228774c6-8676-4985-b789-d1a1db399f40" providerId="ADAL" clId="{B1FFB064-F9BB-4B9F-BB31-96E24BFE955C}" dt="2024-07-09T06:25:27.301" v="3871" actId="14100"/>
          <ac:spMkLst>
            <pc:docMk/>
            <pc:sldMk cId="3833208549" sldId="298"/>
            <ac:spMk id="8" creationId="{378B1C8C-2077-67C8-BBF3-C1ED1692D06E}"/>
          </ac:spMkLst>
        </pc:spChg>
        <pc:spChg chg="add mod">
          <ac:chgData name="Linh Phan" userId="228774c6-8676-4985-b789-d1a1db399f40" providerId="ADAL" clId="{B1FFB064-F9BB-4B9F-BB31-96E24BFE955C}" dt="2024-07-09T04:55:12.664" v="3458" actId="1076"/>
          <ac:spMkLst>
            <pc:docMk/>
            <pc:sldMk cId="3833208549" sldId="298"/>
            <ac:spMk id="9" creationId="{CCCD0EB6-FBB4-4495-6DA2-4D3C1F88133A}"/>
          </ac:spMkLst>
        </pc:spChg>
        <pc:spChg chg="add mod ord">
          <ac:chgData name="Linh Phan" userId="228774c6-8676-4985-b789-d1a1db399f40" providerId="ADAL" clId="{B1FFB064-F9BB-4B9F-BB31-96E24BFE955C}" dt="2024-07-09T06:22:00.765" v="3651" actId="14100"/>
          <ac:spMkLst>
            <pc:docMk/>
            <pc:sldMk cId="3833208549" sldId="298"/>
            <ac:spMk id="10" creationId="{80481E87-260D-124E-F833-C70CD3718D13}"/>
          </ac:spMkLst>
        </pc:spChg>
        <pc:spChg chg="add mod">
          <ac:chgData name="Linh Phan" userId="228774c6-8676-4985-b789-d1a1db399f40" providerId="ADAL" clId="{B1FFB064-F9BB-4B9F-BB31-96E24BFE955C}" dt="2024-07-09T06:22:29.729" v="3662" actId="1076"/>
          <ac:spMkLst>
            <pc:docMk/>
            <pc:sldMk cId="3833208549" sldId="298"/>
            <ac:spMk id="12" creationId="{D692A609-1164-42C1-E867-724C1310BD19}"/>
          </ac:spMkLst>
        </pc:spChg>
        <pc:spChg chg="mod">
          <ac:chgData name="Linh Phan" userId="228774c6-8676-4985-b789-d1a1db399f40" providerId="ADAL" clId="{B1FFB064-F9BB-4B9F-BB31-96E24BFE955C}" dt="2024-07-09T06:22:12.393" v="3655" actId="14100"/>
          <ac:spMkLst>
            <pc:docMk/>
            <pc:sldMk cId="3833208549" sldId="298"/>
            <ac:spMk id="15" creationId="{52C451AA-1BB3-B6A3-EBEF-B3B56E5E1376}"/>
          </ac:spMkLst>
        </pc:spChg>
        <pc:spChg chg="mod">
          <ac:chgData name="Linh Phan" userId="228774c6-8676-4985-b789-d1a1db399f40" providerId="ADAL" clId="{B1FFB064-F9BB-4B9F-BB31-96E24BFE955C}" dt="2024-07-09T06:22:05.760" v="3653" actId="14100"/>
          <ac:spMkLst>
            <pc:docMk/>
            <pc:sldMk cId="3833208549" sldId="298"/>
            <ac:spMk id="16" creationId="{4810E5C4-0CB7-A9F1-6342-4CF5B0ECFA41}"/>
          </ac:spMkLst>
        </pc:spChg>
        <pc:spChg chg="mod">
          <ac:chgData name="Linh Phan" userId="228774c6-8676-4985-b789-d1a1db399f40" providerId="ADAL" clId="{B1FFB064-F9BB-4B9F-BB31-96E24BFE955C}" dt="2024-07-09T06:22:24.382" v="3660" actId="14100"/>
          <ac:spMkLst>
            <pc:docMk/>
            <pc:sldMk cId="3833208549" sldId="298"/>
            <ac:spMk id="17" creationId="{3EA4ACEB-917A-9F90-6E95-712C621FFA57}"/>
          </ac:spMkLst>
        </pc:spChg>
        <pc:spChg chg="mod">
          <ac:chgData name="Linh Phan" userId="228774c6-8676-4985-b789-d1a1db399f40" providerId="ADAL" clId="{B1FFB064-F9BB-4B9F-BB31-96E24BFE955C}" dt="2024-07-09T06:20:10.204" v="3527" actId="164"/>
          <ac:spMkLst>
            <pc:docMk/>
            <pc:sldMk cId="3833208549" sldId="298"/>
            <ac:spMk id="18" creationId="{6A6B46CB-974D-C1A1-7A73-0DAC8D25E69D}"/>
          </ac:spMkLst>
        </pc:spChg>
        <pc:spChg chg="mod">
          <ac:chgData name="Linh Phan" userId="228774c6-8676-4985-b789-d1a1db399f40" providerId="ADAL" clId="{B1FFB064-F9BB-4B9F-BB31-96E24BFE955C}" dt="2024-07-09T04:53:21.204" v="3358" actId="1076"/>
          <ac:spMkLst>
            <pc:docMk/>
            <pc:sldMk cId="3833208549" sldId="298"/>
            <ac:spMk id="24" creationId="{4E8B5F3D-7372-3BB9-1FCC-447EDCA74A9A}"/>
          </ac:spMkLst>
        </pc:spChg>
        <pc:spChg chg="mod">
          <ac:chgData name="Linh Phan" userId="228774c6-8676-4985-b789-d1a1db399f40" providerId="ADAL" clId="{B1FFB064-F9BB-4B9F-BB31-96E24BFE955C}" dt="2024-07-09T04:53:26.692" v="3360" actId="1076"/>
          <ac:spMkLst>
            <pc:docMk/>
            <pc:sldMk cId="3833208549" sldId="298"/>
            <ac:spMk id="25" creationId="{7BA35466-2BC7-BCEE-E1CE-18646CEFA60C}"/>
          </ac:spMkLst>
        </pc:spChg>
        <pc:grpChg chg="del">
          <ac:chgData name="Linh Phan" userId="228774c6-8676-4985-b789-d1a1db399f40" providerId="ADAL" clId="{B1FFB064-F9BB-4B9F-BB31-96E24BFE955C}" dt="2024-07-09T04:53:12.770" v="3356" actId="478"/>
          <ac:grpSpMkLst>
            <pc:docMk/>
            <pc:sldMk cId="3833208549" sldId="298"/>
            <ac:grpSpMk id="2" creationId="{8B699616-04B9-A6C1-985D-D5119866D9BE}"/>
          </ac:grpSpMkLst>
        </pc:grpChg>
        <pc:grpChg chg="add mod">
          <ac:chgData name="Linh Phan" userId="228774c6-8676-4985-b789-d1a1db399f40" providerId="ADAL" clId="{B1FFB064-F9BB-4B9F-BB31-96E24BFE955C}" dt="2024-07-09T06:20:10.204" v="3527" actId="164"/>
          <ac:grpSpMkLst>
            <pc:docMk/>
            <pc:sldMk cId="3833208549" sldId="298"/>
            <ac:grpSpMk id="13" creationId="{203B3B76-77AF-81A2-45A9-8FC8B775EAD1}"/>
          </ac:grpSpMkLst>
        </pc:grpChg>
        <pc:grpChg chg="add mod">
          <ac:chgData name="Linh Phan" userId="228774c6-8676-4985-b789-d1a1db399f40" providerId="ADAL" clId="{B1FFB064-F9BB-4B9F-BB31-96E24BFE955C}" dt="2024-07-09T06:20:10.204" v="3527" actId="164"/>
          <ac:grpSpMkLst>
            <pc:docMk/>
            <pc:sldMk cId="3833208549" sldId="298"/>
            <ac:grpSpMk id="14" creationId="{417D42C9-F448-FAEB-0DBC-3744E32113F6}"/>
          </ac:grpSpMkLst>
        </pc:grpChg>
        <pc:grpChg chg="add mod">
          <ac:chgData name="Linh Phan" userId="228774c6-8676-4985-b789-d1a1db399f40" providerId="ADAL" clId="{B1FFB064-F9BB-4B9F-BB31-96E24BFE955C}" dt="2024-07-09T06:20:10.204" v="3527" actId="164"/>
          <ac:grpSpMkLst>
            <pc:docMk/>
            <pc:sldMk cId="3833208549" sldId="298"/>
            <ac:grpSpMk id="19" creationId="{BD6BE037-18D6-3F64-93C0-AB69922A0ED5}"/>
          </ac:grpSpMkLst>
        </pc:grpChg>
        <pc:grpChg chg="mod">
          <ac:chgData name="Linh Phan" userId="228774c6-8676-4985-b789-d1a1db399f40" providerId="ADAL" clId="{B1FFB064-F9BB-4B9F-BB31-96E24BFE955C}" dt="2024-07-09T06:20:10.204" v="3527" actId="164"/>
          <ac:grpSpMkLst>
            <pc:docMk/>
            <pc:sldMk cId="3833208549" sldId="298"/>
            <ac:grpSpMk id="23" creationId="{EA7425A6-E956-E5CA-7658-3D89B5753265}"/>
          </ac:grpSpMkLst>
        </pc:grpChg>
        <pc:picChg chg="add del mod ord modCrop">
          <ac:chgData name="Linh Phan" userId="228774c6-8676-4985-b789-d1a1db399f40" providerId="ADAL" clId="{B1FFB064-F9BB-4B9F-BB31-96E24BFE955C}" dt="2024-07-09T06:20:07.517" v="3526" actId="478"/>
          <ac:picMkLst>
            <pc:docMk/>
            <pc:sldMk cId="3833208549" sldId="298"/>
            <ac:picMk id="7" creationId="{BA3D502B-8944-E497-5EC0-7E44AE2A056E}"/>
          </ac:picMkLst>
        </pc:picChg>
        <pc:picChg chg="add del mod">
          <ac:chgData name="Linh Phan" userId="228774c6-8676-4985-b789-d1a1db399f40" providerId="ADAL" clId="{B1FFB064-F9BB-4B9F-BB31-96E24BFE955C}" dt="2024-07-09T06:22:36.839" v="3665" actId="478"/>
          <ac:picMkLst>
            <pc:docMk/>
            <pc:sldMk cId="3833208549" sldId="298"/>
            <ac:picMk id="20" creationId="{4295E754-06D2-E6FB-198B-317EBEC6AF0F}"/>
          </ac:picMkLst>
        </pc:picChg>
      </pc:sldChg>
      <pc:sldChg chg="addSp delSp modSp mod ord delAnim modAnim">
        <pc:chgData name="Linh Phan" userId="228774c6-8676-4985-b789-d1a1db399f40" providerId="ADAL" clId="{B1FFB064-F9BB-4B9F-BB31-96E24BFE955C}" dt="2024-07-10T01:22:08.482" v="8000"/>
        <pc:sldMkLst>
          <pc:docMk/>
          <pc:sldMk cId="1242739555" sldId="299"/>
        </pc:sldMkLst>
        <pc:spChg chg="add del mod">
          <ac:chgData name="Linh Phan" userId="228774c6-8676-4985-b789-d1a1db399f40" providerId="ADAL" clId="{B1FFB064-F9BB-4B9F-BB31-96E24BFE955C}" dt="2024-07-09T03:59:22.128" v="2639"/>
          <ac:spMkLst>
            <pc:docMk/>
            <pc:sldMk cId="1242739555" sldId="299"/>
            <ac:spMk id="2" creationId="{B0669BF9-CD02-8E17-C03A-5AF90122065D}"/>
          </ac:spMkLst>
        </pc:spChg>
        <pc:spChg chg="add mod">
          <ac:chgData name="Linh Phan" userId="228774c6-8676-4985-b789-d1a1db399f40" providerId="ADAL" clId="{B1FFB064-F9BB-4B9F-BB31-96E24BFE955C}" dt="2024-07-09T04:05:10.570" v="2741" actId="207"/>
          <ac:spMkLst>
            <pc:docMk/>
            <pc:sldMk cId="1242739555" sldId="299"/>
            <ac:spMk id="3" creationId="{50161081-4E3C-0E05-8E1B-5970AC468405}"/>
          </ac:spMkLst>
        </pc:spChg>
        <pc:spChg chg="add mod">
          <ac:chgData name="Linh Phan" userId="228774c6-8676-4985-b789-d1a1db399f40" providerId="ADAL" clId="{B1FFB064-F9BB-4B9F-BB31-96E24BFE955C}" dt="2024-07-09T04:02:45.274" v="2721" actId="123"/>
          <ac:spMkLst>
            <pc:docMk/>
            <pc:sldMk cId="1242739555" sldId="299"/>
            <ac:spMk id="4" creationId="{F2C70321-D727-2719-B974-C4003C1ECF26}"/>
          </ac:spMkLst>
        </pc:spChg>
        <pc:spChg chg="add mod">
          <ac:chgData name="Linh Phan" userId="228774c6-8676-4985-b789-d1a1db399f40" providerId="ADAL" clId="{B1FFB064-F9BB-4B9F-BB31-96E24BFE955C}" dt="2024-07-09T04:02:46.924" v="2723" actId="123"/>
          <ac:spMkLst>
            <pc:docMk/>
            <pc:sldMk cId="1242739555" sldId="299"/>
            <ac:spMk id="5" creationId="{CBAF2178-FE9E-AE5C-1310-1FC6859C1560}"/>
          </ac:spMkLst>
        </pc:spChg>
        <pc:spChg chg="mod">
          <ac:chgData name="Linh Phan" userId="228774c6-8676-4985-b789-d1a1db399f40" providerId="ADAL" clId="{B1FFB064-F9BB-4B9F-BB31-96E24BFE955C}" dt="2024-07-09T03:55:10.880" v="2581" actId="1076"/>
          <ac:spMkLst>
            <pc:docMk/>
            <pc:sldMk cId="1242739555" sldId="299"/>
            <ac:spMk id="489" creationId="{D80F81FA-5B3F-0276-26F1-6D6FFEB14C50}"/>
          </ac:spMkLst>
        </pc:spChg>
        <pc:spChg chg="mod">
          <ac:chgData name="Linh Phan" userId="228774c6-8676-4985-b789-d1a1db399f40" providerId="ADAL" clId="{B1FFB064-F9BB-4B9F-BB31-96E24BFE955C}" dt="2024-07-09T03:55:14.022" v="2582" actId="1076"/>
          <ac:spMkLst>
            <pc:docMk/>
            <pc:sldMk cId="1242739555" sldId="299"/>
            <ac:spMk id="511" creationId="{BB6C9B31-D0CD-EA33-43C6-9E342E507AD3}"/>
          </ac:spMkLst>
        </pc:spChg>
        <pc:grpChg chg="mod">
          <ac:chgData name="Linh Phan" userId="228774c6-8676-4985-b789-d1a1db399f40" providerId="ADAL" clId="{B1FFB064-F9BB-4B9F-BB31-96E24BFE955C}" dt="2024-07-09T03:54:49.798" v="2573" actId="1076"/>
          <ac:grpSpMkLst>
            <pc:docMk/>
            <pc:sldMk cId="1242739555" sldId="299"/>
            <ac:grpSpMk id="479" creationId="{3BB361EB-B071-3DE0-AC7D-BC350B49868D}"/>
          </ac:grpSpMkLst>
        </pc:grpChg>
        <pc:grpChg chg="mod">
          <ac:chgData name="Linh Phan" userId="228774c6-8676-4985-b789-d1a1db399f40" providerId="ADAL" clId="{B1FFB064-F9BB-4B9F-BB31-96E24BFE955C}" dt="2024-07-09T04:01:30.422" v="2699" actId="1076"/>
          <ac:grpSpMkLst>
            <pc:docMk/>
            <pc:sldMk cId="1242739555" sldId="299"/>
            <ac:grpSpMk id="509" creationId="{8C342065-2CF2-E57D-6C2A-E577B20B3CA2}"/>
          </ac:grpSpMkLst>
        </pc:grpChg>
        <pc:grpChg chg="del">
          <ac:chgData name="Linh Phan" userId="228774c6-8676-4985-b789-d1a1db399f40" providerId="ADAL" clId="{B1FFB064-F9BB-4B9F-BB31-96E24BFE955C}" dt="2024-07-09T03:54:48.317" v="2572" actId="478"/>
          <ac:grpSpMkLst>
            <pc:docMk/>
            <pc:sldMk cId="1242739555" sldId="299"/>
            <ac:grpSpMk id="11293" creationId="{6E23CB1F-B7F6-DCE7-554E-7E47E5EBBD8C}"/>
          </ac:grpSpMkLst>
        </pc:grpChg>
        <pc:grpChg chg="del">
          <ac:chgData name="Linh Phan" userId="228774c6-8676-4985-b789-d1a1db399f40" providerId="ADAL" clId="{B1FFB064-F9BB-4B9F-BB31-96E24BFE955C}" dt="2024-07-09T03:54:48.317" v="2572" actId="478"/>
          <ac:grpSpMkLst>
            <pc:docMk/>
            <pc:sldMk cId="1242739555" sldId="299"/>
            <ac:grpSpMk id="11294" creationId="{97DEB88A-19BE-3386-ABA8-2189A7C316C2}"/>
          </ac:grpSpMkLst>
        </pc:grpChg>
        <pc:grpChg chg="del">
          <ac:chgData name="Linh Phan" userId="228774c6-8676-4985-b789-d1a1db399f40" providerId="ADAL" clId="{B1FFB064-F9BB-4B9F-BB31-96E24BFE955C}" dt="2024-07-09T03:54:48.317" v="2572" actId="478"/>
          <ac:grpSpMkLst>
            <pc:docMk/>
            <pc:sldMk cId="1242739555" sldId="299"/>
            <ac:grpSpMk id="11296" creationId="{D84F9EF6-1390-F1B2-DFBC-0D43A4BB92BE}"/>
          </ac:grpSpMkLst>
        </pc:grpChg>
        <pc:picChg chg="add mod">
          <ac:chgData name="Linh Phan" userId="228774c6-8676-4985-b789-d1a1db399f40" providerId="ADAL" clId="{B1FFB064-F9BB-4B9F-BB31-96E24BFE955C}" dt="2024-07-09T04:02:36.113" v="2716" actId="1076"/>
          <ac:picMkLst>
            <pc:docMk/>
            <pc:sldMk cId="1242739555" sldId="299"/>
            <ac:picMk id="6" creationId="{603F124E-96B4-A8AE-664F-9378CE728035}"/>
          </ac:picMkLst>
        </pc:picChg>
        <pc:picChg chg="add mod">
          <ac:chgData name="Linh Phan" userId="228774c6-8676-4985-b789-d1a1db399f40" providerId="ADAL" clId="{B1FFB064-F9BB-4B9F-BB31-96E24BFE955C}" dt="2024-07-09T04:02:37.409" v="2717" actId="1076"/>
          <ac:picMkLst>
            <pc:docMk/>
            <pc:sldMk cId="1242739555" sldId="299"/>
            <ac:picMk id="7" creationId="{4D97A031-2E48-6D2F-3DE7-32802FEBADF9}"/>
          </ac:picMkLst>
        </pc:picChg>
        <pc:picChg chg="del">
          <ac:chgData name="Linh Phan" userId="228774c6-8676-4985-b789-d1a1db399f40" providerId="ADAL" clId="{B1FFB064-F9BB-4B9F-BB31-96E24BFE955C}" dt="2024-07-09T03:54:48.317" v="2572" actId="478"/>
          <ac:picMkLst>
            <pc:docMk/>
            <pc:sldMk cId="1242739555" sldId="299"/>
            <ac:picMk id="11295" creationId="{086913BC-18CE-0E34-047C-CA874AE1ABEB}"/>
          </ac:picMkLst>
        </pc:picChg>
        <pc:picChg chg="del">
          <ac:chgData name="Linh Phan" userId="228774c6-8676-4985-b789-d1a1db399f40" providerId="ADAL" clId="{B1FFB064-F9BB-4B9F-BB31-96E24BFE955C}" dt="2024-07-09T03:54:48.317" v="2572" actId="478"/>
          <ac:picMkLst>
            <pc:docMk/>
            <pc:sldMk cId="1242739555" sldId="299"/>
            <ac:picMk id="11298" creationId="{F002561C-9399-0FBA-5DAA-A2A0C123124A}"/>
          </ac:picMkLst>
        </pc:picChg>
        <pc:picChg chg="del">
          <ac:chgData name="Linh Phan" userId="228774c6-8676-4985-b789-d1a1db399f40" providerId="ADAL" clId="{B1FFB064-F9BB-4B9F-BB31-96E24BFE955C}" dt="2024-07-09T03:54:48.317" v="2572" actId="478"/>
          <ac:picMkLst>
            <pc:docMk/>
            <pc:sldMk cId="1242739555" sldId="299"/>
            <ac:picMk id="11299" creationId="{658C78C6-7EE6-3B42-7397-7DD44538D681}"/>
          </ac:picMkLst>
        </pc:picChg>
        <pc:cxnChg chg="mod">
          <ac:chgData name="Linh Phan" userId="228774c6-8676-4985-b789-d1a1db399f40" providerId="ADAL" clId="{B1FFB064-F9BB-4B9F-BB31-96E24BFE955C}" dt="2024-07-09T03:54:54.534" v="2575" actId="208"/>
          <ac:cxnSpMkLst>
            <pc:docMk/>
            <pc:sldMk cId="1242739555" sldId="299"/>
            <ac:cxnSpMk id="510" creationId="{36E26D12-B3CB-7F37-0223-534A2F7F7590}"/>
          </ac:cxnSpMkLst>
        </pc:cxnChg>
      </pc:sldChg>
      <pc:sldChg chg="addSp delSp modSp mod ord delAnim modAnim">
        <pc:chgData name="Linh Phan" userId="228774c6-8676-4985-b789-d1a1db399f40" providerId="ADAL" clId="{B1FFB064-F9BB-4B9F-BB31-96E24BFE955C}" dt="2024-07-10T01:28:29.582" v="8127"/>
        <pc:sldMkLst>
          <pc:docMk/>
          <pc:sldMk cId="2745442789" sldId="300"/>
        </pc:sldMkLst>
        <pc:spChg chg="add mod">
          <ac:chgData name="Linh Phan" userId="228774c6-8676-4985-b789-d1a1db399f40" providerId="ADAL" clId="{B1FFB064-F9BB-4B9F-BB31-96E24BFE955C}" dt="2024-07-09T08:18:02.247" v="5758"/>
          <ac:spMkLst>
            <pc:docMk/>
            <pc:sldMk cId="2745442789" sldId="300"/>
            <ac:spMk id="3" creationId="{991947A4-610F-EA8B-45BA-97DAB1A0AD50}"/>
          </ac:spMkLst>
        </pc:spChg>
        <pc:spChg chg="add mod">
          <ac:chgData name="Linh Phan" userId="228774c6-8676-4985-b789-d1a1db399f40" providerId="ADAL" clId="{B1FFB064-F9BB-4B9F-BB31-96E24BFE955C}" dt="2024-07-09T08:18:02.247" v="5758"/>
          <ac:spMkLst>
            <pc:docMk/>
            <pc:sldMk cId="2745442789" sldId="300"/>
            <ac:spMk id="5" creationId="{6183549A-55CC-B7EB-F04E-7C3B97098263}"/>
          </ac:spMkLst>
        </pc:spChg>
        <pc:spChg chg="add mod">
          <ac:chgData name="Linh Phan" userId="228774c6-8676-4985-b789-d1a1db399f40" providerId="ADAL" clId="{B1FFB064-F9BB-4B9F-BB31-96E24BFE955C}" dt="2024-07-09T08:18:02.247" v="5758"/>
          <ac:spMkLst>
            <pc:docMk/>
            <pc:sldMk cId="2745442789" sldId="300"/>
            <ac:spMk id="6" creationId="{4C4D0E98-9C46-1361-1957-05D82CBC181D}"/>
          </ac:spMkLst>
        </pc:spChg>
        <pc:spChg chg="add mod">
          <ac:chgData name="Linh Phan" userId="228774c6-8676-4985-b789-d1a1db399f40" providerId="ADAL" clId="{B1FFB064-F9BB-4B9F-BB31-96E24BFE955C}" dt="2024-07-09T08:18:02.247" v="5758"/>
          <ac:spMkLst>
            <pc:docMk/>
            <pc:sldMk cId="2745442789" sldId="300"/>
            <ac:spMk id="7" creationId="{2913F18F-1356-728E-018B-B6D5E6669246}"/>
          </ac:spMkLst>
        </pc:spChg>
        <pc:spChg chg="add mod">
          <ac:chgData name="Linh Phan" userId="228774c6-8676-4985-b789-d1a1db399f40" providerId="ADAL" clId="{B1FFB064-F9BB-4B9F-BB31-96E24BFE955C}" dt="2024-07-09T08:18:02.247" v="5758"/>
          <ac:spMkLst>
            <pc:docMk/>
            <pc:sldMk cId="2745442789" sldId="300"/>
            <ac:spMk id="8" creationId="{056D5E9E-E459-CE70-EFB7-20BF956EF133}"/>
          </ac:spMkLst>
        </pc:spChg>
        <pc:spChg chg="add mod">
          <ac:chgData name="Linh Phan" userId="228774c6-8676-4985-b789-d1a1db399f40" providerId="ADAL" clId="{B1FFB064-F9BB-4B9F-BB31-96E24BFE955C}" dt="2024-07-09T08:18:02.247" v="5758"/>
          <ac:spMkLst>
            <pc:docMk/>
            <pc:sldMk cId="2745442789" sldId="300"/>
            <ac:spMk id="9" creationId="{89029ECA-0FEB-D577-0293-1D19286BD712}"/>
          </ac:spMkLst>
        </pc:spChg>
        <pc:spChg chg="add mod">
          <ac:chgData name="Linh Phan" userId="228774c6-8676-4985-b789-d1a1db399f40" providerId="ADAL" clId="{B1FFB064-F9BB-4B9F-BB31-96E24BFE955C}" dt="2024-07-09T08:29:09.030" v="6016" actId="14100"/>
          <ac:spMkLst>
            <pc:docMk/>
            <pc:sldMk cId="2745442789" sldId="300"/>
            <ac:spMk id="11" creationId="{8F9B7876-376D-63BA-D059-F100B6F85F8E}"/>
          </ac:spMkLst>
        </pc:spChg>
        <pc:spChg chg="add mod">
          <ac:chgData name="Linh Phan" userId="228774c6-8676-4985-b789-d1a1db399f40" providerId="ADAL" clId="{B1FFB064-F9BB-4B9F-BB31-96E24BFE955C}" dt="2024-07-09T08:29:04.708" v="6014" actId="1076"/>
          <ac:spMkLst>
            <pc:docMk/>
            <pc:sldMk cId="2745442789" sldId="300"/>
            <ac:spMk id="12" creationId="{809BFD87-DEB7-D040-4EDD-81E4A62A35EF}"/>
          </ac:spMkLst>
        </pc:spChg>
        <pc:spChg chg="add del mod">
          <ac:chgData name="Linh Phan" userId="228774c6-8676-4985-b789-d1a1db399f40" providerId="ADAL" clId="{B1FFB064-F9BB-4B9F-BB31-96E24BFE955C}" dt="2024-07-09T08:20:01.442" v="5822" actId="478"/>
          <ac:spMkLst>
            <pc:docMk/>
            <pc:sldMk cId="2745442789" sldId="300"/>
            <ac:spMk id="13" creationId="{E2F5053D-6076-7DFB-39ED-E66B8BD0F5F9}"/>
          </ac:spMkLst>
        </pc:spChg>
        <pc:spChg chg="add mod">
          <ac:chgData name="Linh Phan" userId="228774c6-8676-4985-b789-d1a1db399f40" providerId="ADAL" clId="{B1FFB064-F9BB-4B9F-BB31-96E24BFE955C}" dt="2024-07-09T08:28:32.066" v="6001" actId="1076"/>
          <ac:spMkLst>
            <pc:docMk/>
            <pc:sldMk cId="2745442789" sldId="300"/>
            <ac:spMk id="14" creationId="{9F4C1D12-51C8-4C68-D8A2-C26727DA5607}"/>
          </ac:spMkLst>
        </pc:spChg>
        <pc:spChg chg="add mod">
          <ac:chgData name="Linh Phan" userId="228774c6-8676-4985-b789-d1a1db399f40" providerId="ADAL" clId="{B1FFB064-F9BB-4B9F-BB31-96E24BFE955C}" dt="2024-07-09T08:28:46.337" v="6010" actId="1076"/>
          <ac:spMkLst>
            <pc:docMk/>
            <pc:sldMk cId="2745442789" sldId="300"/>
            <ac:spMk id="15" creationId="{9CDDE7A3-5A63-B77E-B679-08DD2F72BE3A}"/>
          </ac:spMkLst>
        </pc:spChg>
        <pc:spChg chg="add del mod">
          <ac:chgData name="Linh Phan" userId="228774c6-8676-4985-b789-d1a1db399f40" providerId="ADAL" clId="{B1FFB064-F9BB-4B9F-BB31-96E24BFE955C}" dt="2024-07-09T08:20:01.442" v="5822" actId="478"/>
          <ac:spMkLst>
            <pc:docMk/>
            <pc:sldMk cId="2745442789" sldId="300"/>
            <ac:spMk id="16" creationId="{4D3B08CA-5B2B-7B89-4870-ADF02E73CBB8}"/>
          </ac:spMkLst>
        </pc:spChg>
        <pc:spChg chg="add del mod">
          <ac:chgData name="Linh Phan" userId="228774c6-8676-4985-b789-d1a1db399f40" providerId="ADAL" clId="{B1FFB064-F9BB-4B9F-BB31-96E24BFE955C}" dt="2024-07-09T08:25:30.755" v="5937" actId="478"/>
          <ac:spMkLst>
            <pc:docMk/>
            <pc:sldMk cId="2745442789" sldId="300"/>
            <ac:spMk id="18" creationId="{BDE4578C-3C9D-69B4-4600-1AD177459CB6}"/>
          </ac:spMkLst>
        </pc:spChg>
        <pc:graphicFrameChg chg="add mod">
          <ac:chgData name="Linh Phan" userId="228774c6-8676-4985-b789-d1a1db399f40" providerId="ADAL" clId="{B1FFB064-F9BB-4B9F-BB31-96E24BFE955C}" dt="2024-07-09T08:18:02.247" v="5758"/>
          <ac:graphicFrameMkLst>
            <pc:docMk/>
            <pc:sldMk cId="2745442789" sldId="300"/>
            <ac:graphicFrameMk id="2" creationId="{EA3846D9-6CA5-8EAF-8B6E-E4E7E9C29468}"/>
          </ac:graphicFrameMkLst>
        </pc:graphicFrameChg>
        <pc:graphicFrameChg chg="del">
          <ac:chgData name="Linh Phan" userId="228774c6-8676-4985-b789-d1a1db399f40" providerId="ADAL" clId="{B1FFB064-F9BB-4B9F-BB31-96E24BFE955C}" dt="2024-07-09T08:18:01.878" v="5757" actId="478"/>
          <ac:graphicFrameMkLst>
            <pc:docMk/>
            <pc:sldMk cId="2745442789" sldId="300"/>
            <ac:graphicFrameMk id="4" creationId="{52A31FA7-E58A-3E45-5AAE-C69D37B18318}"/>
          </ac:graphicFrameMkLst>
        </pc:graphicFrameChg>
        <pc:graphicFrameChg chg="add mod modGraphic">
          <ac:chgData name="Linh Phan" userId="228774c6-8676-4985-b789-d1a1db399f40" providerId="ADAL" clId="{B1FFB064-F9BB-4B9F-BB31-96E24BFE955C}" dt="2024-07-09T08:23:55.505" v="5907" actId="255"/>
          <ac:graphicFrameMkLst>
            <pc:docMk/>
            <pc:sldMk cId="2745442789" sldId="300"/>
            <ac:graphicFrameMk id="10" creationId="{0CAA7796-A6A4-7B44-4166-80085F8F50DC}"/>
          </ac:graphicFrameMkLst>
        </pc:graphicFrameChg>
        <pc:graphicFrameChg chg="add del mod modGraphic">
          <ac:chgData name="Linh Phan" userId="228774c6-8676-4985-b789-d1a1db399f40" providerId="ADAL" clId="{B1FFB064-F9BB-4B9F-BB31-96E24BFE955C}" dt="2024-07-09T08:22:42.125" v="5887" actId="478"/>
          <ac:graphicFrameMkLst>
            <pc:docMk/>
            <pc:sldMk cId="2745442789" sldId="300"/>
            <ac:graphicFrameMk id="17" creationId="{2DDFE3BC-B29E-318A-CEAB-3B94F1460406}"/>
          </ac:graphicFrameMkLst>
        </pc:graphicFrameChg>
        <pc:graphicFrameChg chg="add del mod modGraphic">
          <ac:chgData name="Linh Phan" userId="228774c6-8676-4985-b789-d1a1db399f40" providerId="ADAL" clId="{B1FFB064-F9BB-4B9F-BB31-96E24BFE955C}" dt="2024-07-09T08:27:52.496" v="5986" actId="478"/>
          <ac:graphicFrameMkLst>
            <pc:docMk/>
            <pc:sldMk cId="2745442789" sldId="300"/>
            <ac:graphicFrameMk id="19" creationId="{7C24413C-70AC-16F5-1253-8758022D56EE}"/>
          </ac:graphicFrameMkLst>
        </pc:graphicFrameChg>
      </pc:sldChg>
      <pc:sldChg chg="addSp delSp modSp del mod ord delAnim modAnim">
        <pc:chgData name="Linh Phan" userId="228774c6-8676-4985-b789-d1a1db399f40" providerId="ADAL" clId="{B1FFB064-F9BB-4B9F-BB31-96E24BFE955C}" dt="2024-07-09T04:26:18.455" v="2999" actId="47"/>
        <pc:sldMkLst>
          <pc:docMk/>
          <pc:sldMk cId="1066316154" sldId="301"/>
        </pc:sldMkLst>
        <pc:spChg chg="add del mod">
          <ac:chgData name="Linh Phan" userId="228774c6-8676-4985-b789-d1a1db399f40" providerId="ADAL" clId="{B1FFB064-F9BB-4B9F-BB31-96E24BFE955C}" dt="2024-07-09T04:20:38.242" v="2872" actId="478"/>
          <ac:spMkLst>
            <pc:docMk/>
            <pc:sldMk cId="1066316154" sldId="301"/>
            <ac:spMk id="3" creationId="{42DF0E3D-3D02-9C57-D740-B5E4BA330A2C}"/>
          </ac:spMkLst>
        </pc:spChg>
        <pc:spChg chg="add del mod">
          <ac:chgData name="Linh Phan" userId="228774c6-8676-4985-b789-d1a1db399f40" providerId="ADAL" clId="{B1FFB064-F9BB-4B9F-BB31-96E24BFE955C}" dt="2024-07-09T04:20:39.468" v="2873" actId="478"/>
          <ac:spMkLst>
            <pc:docMk/>
            <pc:sldMk cId="1066316154" sldId="301"/>
            <ac:spMk id="4" creationId="{355EAF4C-878B-37B8-B018-D18D48E17308}"/>
          </ac:spMkLst>
        </pc:spChg>
        <pc:spChg chg="mod">
          <ac:chgData name="Linh Phan" userId="228774c6-8676-4985-b789-d1a1db399f40" providerId="ADAL" clId="{B1FFB064-F9BB-4B9F-BB31-96E24BFE955C}" dt="2024-07-09T04:19:42.472" v="2859" actId="14100"/>
          <ac:spMkLst>
            <pc:docMk/>
            <pc:sldMk cId="1066316154" sldId="301"/>
            <ac:spMk id="7" creationId="{C5FE2554-9C86-25BC-77E3-87D5D19C9ED1}"/>
          </ac:spMkLst>
        </pc:spChg>
        <pc:spChg chg="mod">
          <ac:chgData name="Linh Phan" userId="228774c6-8676-4985-b789-d1a1db399f40" providerId="ADAL" clId="{B1FFB064-F9BB-4B9F-BB31-96E24BFE955C}" dt="2024-07-09T04:19:50.971" v="2861" actId="255"/>
          <ac:spMkLst>
            <pc:docMk/>
            <pc:sldMk cId="1066316154" sldId="301"/>
            <ac:spMk id="13" creationId="{AABC16B9-F659-9057-CA95-B33DDBD53923}"/>
          </ac:spMkLst>
        </pc:spChg>
        <pc:grpChg chg="del">
          <ac:chgData name="Linh Phan" userId="228774c6-8676-4985-b789-d1a1db399f40" providerId="ADAL" clId="{B1FFB064-F9BB-4B9F-BB31-96E24BFE955C}" dt="2024-07-09T04:20:15.047" v="2863" actId="478"/>
          <ac:grpSpMkLst>
            <pc:docMk/>
            <pc:sldMk cId="1066316154" sldId="301"/>
            <ac:grpSpMk id="2" creationId="{111DB1E6-A3BC-D967-657A-4BADC92B95E2}"/>
          </ac:grpSpMkLst>
        </pc:grpChg>
        <pc:grpChg chg="del">
          <ac:chgData name="Linh Phan" userId="228774c6-8676-4985-b789-d1a1db399f40" providerId="ADAL" clId="{B1FFB064-F9BB-4B9F-BB31-96E24BFE955C}" dt="2024-07-09T04:20:13.179" v="2862" actId="478"/>
          <ac:grpSpMkLst>
            <pc:docMk/>
            <pc:sldMk cId="1066316154" sldId="301"/>
            <ac:grpSpMk id="11" creationId="{856B16CA-1356-2319-3A8F-FE1CEA44F57B}"/>
          </ac:grpSpMkLst>
        </pc:grpChg>
        <pc:grpChg chg="del">
          <ac:chgData name="Linh Phan" userId="228774c6-8676-4985-b789-d1a1db399f40" providerId="ADAL" clId="{B1FFB064-F9BB-4B9F-BB31-96E24BFE955C}" dt="2024-07-09T04:20:13.179" v="2862" actId="478"/>
          <ac:grpSpMkLst>
            <pc:docMk/>
            <pc:sldMk cId="1066316154" sldId="301"/>
            <ac:grpSpMk id="21" creationId="{55AF585F-4A93-65C8-984F-C3FF0C90416E}"/>
          </ac:grpSpMkLst>
        </pc:grpChg>
        <pc:grpChg chg="mod">
          <ac:chgData name="Linh Phan" userId="228774c6-8676-4985-b789-d1a1db399f40" providerId="ADAL" clId="{B1FFB064-F9BB-4B9F-BB31-96E24BFE955C}" dt="2024-07-09T04:20:16.796" v="2864" actId="1076"/>
          <ac:grpSpMkLst>
            <pc:docMk/>
            <pc:sldMk cId="1066316154" sldId="301"/>
            <ac:grpSpMk id="30" creationId="{37C7EB66-E8C6-45FF-AE82-EA6282C16F7D}"/>
          </ac:grpSpMkLst>
        </pc:grpChg>
        <pc:grpChg chg="del">
          <ac:chgData name="Linh Phan" userId="228774c6-8676-4985-b789-d1a1db399f40" providerId="ADAL" clId="{B1FFB064-F9BB-4B9F-BB31-96E24BFE955C}" dt="2024-07-09T04:20:13.179" v="2862" actId="478"/>
          <ac:grpSpMkLst>
            <pc:docMk/>
            <pc:sldMk cId="1066316154" sldId="301"/>
            <ac:grpSpMk id="37" creationId="{E3CD9150-F15C-439E-C3CA-0C5FEE731815}"/>
          </ac:grpSpMkLst>
        </pc:grpChg>
        <pc:picChg chg="add del mod">
          <ac:chgData name="Linh Phan" userId="228774c6-8676-4985-b789-d1a1db399f40" providerId="ADAL" clId="{B1FFB064-F9BB-4B9F-BB31-96E24BFE955C}" dt="2024-07-09T04:20:40.089" v="2875" actId="478"/>
          <ac:picMkLst>
            <pc:docMk/>
            <pc:sldMk cId="1066316154" sldId="301"/>
            <ac:picMk id="5" creationId="{C1495734-1753-9D40-61ED-115D2E4C75C6}"/>
          </ac:picMkLst>
        </pc:picChg>
        <pc:picChg chg="add del mod">
          <ac:chgData name="Linh Phan" userId="228774c6-8676-4985-b789-d1a1db399f40" providerId="ADAL" clId="{B1FFB064-F9BB-4B9F-BB31-96E24BFE955C}" dt="2024-07-09T04:20:40.636" v="2876" actId="478"/>
          <ac:picMkLst>
            <pc:docMk/>
            <pc:sldMk cId="1066316154" sldId="301"/>
            <ac:picMk id="6" creationId="{7D89CB45-93DA-AE8F-5D75-AFF2498230DE}"/>
          </ac:picMkLst>
        </pc:picChg>
      </pc:sldChg>
      <pc:sldChg chg="del">
        <pc:chgData name="Linh Phan" userId="228774c6-8676-4985-b789-d1a1db399f40" providerId="ADAL" clId="{B1FFB064-F9BB-4B9F-BB31-96E24BFE955C}" dt="2024-07-09T09:04:39.845" v="6769" actId="47"/>
        <pc:sldMkLst>
          <pc:docMk/>
          <pc:sldMk cId="3135453630" sldId="302"/>
        </pc:sldMkLst>
      </pc:sldChg>
      <pc:sldChg chg="del">
        <pc:chgData name="Linh Phan" userId="228774c6-8676-4985-b789-d1a1db399f40" providerId="ADAL" clId="{B1FFB064-F9BB-4B9F-BB31-96E24BFE955C}" dt="2024-07-09T03:46:26.824" v="2507" actId="47"/>
        <pc:sldMkLst>
          <pc:docMk/>
          <pc:sldMk cId="834179372" sldId="303"/>
        </pc:sldMkLst>
      </pc:sldChg>
      <pc:sldChg chg="del">
        <pc:chgData name="Linh Phan" userId="228774c6-8676-4985-b789-d1a1db399f40" providerId="ADAL" clId="{B1FFB064-F9BB-4B9F-BB31-96E24BFE955C}" dt="2024-07-09T07:34:31.749" v="5218" actId="47"/>
        <pc:sldMkLst>
          <pc:docMk/>
          <pc:sldMk cId="2746401720" sldId="304"/>
        </pc:sldMkLst>
      </pc:sldChg>
      <pc:sldChg chg="del">
        <pc:chgData name="Linh Phan" userId="228774c6-8676-4985-b789-d1a1db399f40" providerId="ADAL" clId="{B1FFB064-F9BB-4B9F-BB31-96E24BFE955C}" dt="2024-07-09T07:35:08.283" v="5231" actId="47"/>
        <pc:sldMkLst>
          <pc:docMk/>
          <pc:sldMk cId="237452778" sldId="305"/>
        </pc:sldMkLst>
      </pc:sldChg>
      <pc:sldChg chg="del">
        <pc:chgData name="Linh Phan" userId="228774c6-8676-4985-b789-d1a1db399f40" providerId="ADAL" clId="{B1FFB064-F9BB-4B9F-BB31-96E24BFE955C}" dt="2024-07-09T03:53:49.176" v="2563" actId="47"/>
        <pc:sldMkLst>
          <pc:docMk/>
          <pc:sldMk cId="3956577970" sldId="306"/>
        </pc:sldMkLst>
      </pc:sldChg>
      <pc:sldChg chg="addSp delSp modSp mod ord delAnim modAnim">
        <pc:chgData name="Linh Phan" userId="228774c6-8676-4985-b789-d1a1db399f40" providerId="ADAL" clId="{B1FFB064-F9BB-4B9F-BB31-96E24BFE955C}" dt="2024-07-10T01:22:50.223" v="8021"/>
        <pc:sldMkLst>
          <pc:docMk/>
          <pc:sldMk cId="3235209618" sldId="307"/>
        </pc:sldMkLst>
        <pc:spChg chg="mod">
          <ac:chgData name="Linh Phan" userId="228774c6-8676-4985-b789-d1a1db399f40" providerId="ADAL" clId="{B1FFB064-F9BB-4B9F-BB31-96E24BFE955C}" dt="2024-07-10T01:08:56.872" v="7772" actId="207"/>
          <ac:spMkLst>
            <pc:docMk/>
            <pc:sldMk cId="3235209618" sldId="307"/>
            <ac:spMk id="6" creationId="{D7478032-6341-BE8E-55FC-10D2A088E7DC}"/>
          </ac:spMkLst>
        </pc:spChg>
        <pc:spChg chg="add mod">
          <ac:chgData name="Linh Phan" userId="228774c6-8676-4985-b789-d1a1db399f40" providerId="ADAL" clId="{B1FFB064-F9BB-4B9F-BB31-96E24BFE955C}" dt="2024-07-10T01:08:46.770" v="7771" actId="1076"/>
          <ac:spMkLst>
            <pc:docMk/>
            <pc:sldMk cId="3235209618" sldId="307"/>
            <ac:spMk id="9" creationId="{9A3B14B7-0EEC-B0A7-1505-916B61E89711}"/>
          </ac:spMkLst>
        </pc:spChg>
        <pc:spChg chg="add mod">
          <ac:chgData name="Linh Phan" userId="228774c6-8676-4985-b789-d1a1db399f40" providerId="ADAL" clId="{B1FFB064-F9BB-4B9F-BB31-96E24BFE955C}" dt="2024-07-09T04:15:03.220" v="2822" actId="1076"/>
          <ac:spMkLst>
            <pc:docMk/>
            <pc:sldMk cId="3235209618" sldId="307"/>
            <ac:spMk id="10" creationId="{7834A3D4-3EB4-7EE0-94F4-F7AD52D17BB8}"/>
          </ac:spMkLst>
        </pc:spChg>
        <pc:spChg chg="del">
          <ac:chgData name="Linh Phan" userId="228774c6-8676-4985-b789-d1a1db399f40" providerId="ADAL" clId="{B1FFB064-F9BB-4B9F-BB31-96E24BFE955C}" dt="2024-07-09T04:09:16.808" v="2781" actId="478"/>
          <ac:spMkLst>
            <pc:docMk/>
            <pc:sldMk cId="3235209618" sldId="307"/>
            <ac:spMk id="12" creationId="{9FECEC08-3F2D-E465-5A23-959E21C7758D}"/>
          </ac:spMkLst>
        </pc:spChg>
        <pc:spChg chg="del">
          <ac:chgData name="Linh Phan" userId="228774c6-8676-4985-b789-d1a1db399f40" providerId="ADAL" clId="{B1FFB064-F9BB-4B9F-BB31-96E24BFE955C}" dt="2024-07-09T04:09:15.320" v="2780" actId="478"/>
          <ac:spMkLst>
            <pc:docMk/>
            <pc:sldMk cId="3235209618" sldId="307"/>
            <ac:spMk id="49" creationId="{EB7D4D87-F35F-4AC9-E735-EE51BAF97BF6}"/>
          </ac:spMkLst>
        </pc:spChg>
        <pc:spChg chg="del">
          <ac:chgData name="Linh Phan" userId="228774c6-8676-4985-b789-d1a1db399f40" providerId="ADAL" clId="{B1FFB064-F9BB-4B9F-BB31-96E24BFE955C}" dt="2024-07-09T04:09:15.320" v="2780" actId="478"/>
          <ac:spMkLst>
            <pc:docMk/>
            <pc:sldMk cId="3235209618" sldId="307"/>
            <ac:spMk id="57" creationId="{54FDBAD1-0FE9-8DBC-0B47-6615079AA074}"/>
          </ac:spMkLst>
        </pc:spChg>
        <pc:grpChg chg="add mod">
          <ac:chgData name="Linh Phan" userId="228774c6-8676-4985-b789-d1a1db399f40" providerId="ADAL" clId="{B1FFB064-F9BB-4B9F-BB31-96E24BFE955C}" dt="2024-07-09T04:11:53.114" v="2782"/>
          <ac:grpSpMkLst>
            <pc:docMk/>
            <pc:sldMk cId="3235209618" sldId="307"/>
            <ac:grpSpMk id="2" creationId="{C642CE3A-8C75-EC88-E6F3-FB0868E798E2}"/>
          </ac:grpSpMkLst>
        </pc:grpChg>
        <pc:grpChg chg="del">
          <ac:chgData name="Linh Phan" userId="228774c6-8676-4985-b789-d1a1db399f40" providerId="ADAL" clId="{B1FFB064-F9BB-4B9F-BB31-96E24BFE955C}" dt="2024-07-09T04:09:15.320" v="2780" actId="478"/>
          <ac:grpSpMkLst>
            <pc:docMk/>
            <pc:sldMk cId="3235209618" sldId="307"/>
            <ac:grpSpMk id="30" creationId="{8D3B33E8-48A2-D2A9-6F7C-9446A1A70EE0}"/>
          </ac:grpSpMkLst>
        </pc:grpChg>
        <pc:grpChg chg="del">
          <ac:chgData name="Linh Phan" userId="228774c6-8676-4985-b789-d1a1db399f40" providerId="ADAL" clId="{B1FFB064-F9BB-4B9F-BB31-96E24BFE955C}" dt="2024-07-09T04:09:15.320" v="2780" actId="478"/>
          <ac:grpSpMkLst>
            <pc:docMk/>
            <pc:sldMk cId="3235209618" sldId="307"/>
            <ac:grpSpMk id="50" creationId="{4C816440-0962-4D03-7E3D-1B9C8628F13F}"/>
          </ac:grpSpMkLst>
        </pc:grpChg>
        <pc:grpChg chg="del">
          <ac:chgData name="Linh Phan" userId="228774c6-8676-4985-b789-d1a1db399f40" providerId="ADAL" clId="{B1FFB064-F9BB-4B9F-BB31-96E24BFE955C}" dt="2024-07-09T04:09:15.320" v="2780" actId="478"/>
          <ac:grpSpMkLst>
            <pc:docMk/>
            <pc:sldMk cId="3235209618" sldId="307"/>
            <ac:grpSpMk id="53" creationId="{151138B4-4018-F283-037B-21F1D03C1DC8}"/>
          </ac:grpSpMkLst>
        </pc:grpChg>
        <pc:picChg chg="add del mod">
          <ac:chgData name="Linh Phan" userId="228774c6-8676-4985-b789-d1a1db399f40" providerId="ADAL" clId="{B1FFB064-F9BB-4B9F-BB31-96E24BFE955C}" dt="2024-07-09T04:13:42.151" v="2802" actId="478"/>
          <ac:picMkLst>
            <pc:docMk/>
            <pc:sldMk cId="3235209618" sldId="307"/>
            <ac:picMk id="11" creationId="{3328FC18-48E3-9E5A-06B7-2B9D19CF96A7}"/>
          </ac:picMkLst>
        </pc:picChg>
        <pc:picChg chg="add mod">
          <ac:chgData name="Linh Phan" userId="228774c6-8676-4985-b789-d1a1db399f40" providerId="ADAL" clId="{B1FFB064-F9BB-4B9F-BB31-96E24BFE955C}" dt="2024-07-09T04:15:05.638" v="2823" actId="1076"/>
          <ac:picMkLst>
            <pc:docMk/>
            <pc:sldMk cId="3235209618" sldId="307"/>
            <ac:picMk id="9218" creationId="{4A6C29D4-C52F-0B03-AB74-BFCA9D981819}"/>
          </ac:picMkLst>
        </pc:picChg>
        <pc:cxnChg chg="mod">
          <ac:chgData name="Linh Phan" userId="228774c6-8676-4985-b789-d1a1db399f40" providerId="ADAL" clId="{B1FFB064-F9BB-4B9F-BB31-96E24BFE955C}" dt="2024-07-10T01:09:00.863" v="7773" actId="208"/>
          <ac:cxnSpMkLst>
            <pc:docMk/>
            <pc:sldMk cId="3235209618" sldId="307"/>
            <ac:cxnSpMk id="3" creationId="{1CF68BE3-1B08-C6F6-274F-74C2F24E7FBB}"/>
          </ac:cxnSpMkLst>
        </pc:cxnChg>
        <pc:cxnChg chg="mod">
          <ac:chgData name="Linh Phan" userId="228774c6-8676-4985-b789-d1a1db399f40" providerId="ADAL" clId="{B1FFB064-F9BB-4B9F-BB31-96E24BFE955C}" dt="2024-07-10T01:09:02.292" v="7774" actId="208"/>
          <ac:cxnSpMkLst>
            <pc:docMk/>
            <pc:sldMk cId="3235209618" sldId="307"/>
            <ac:cxnSpMk id="4" creationId="{9DB17252-202B-5BB5-964D-38C7540DC708}"/>
          </ac:cxnSpMkLst>
        </pc:cxnChg>
        <pc:cxnChg chg="add mod">
          <ac:chgData name="Linh Phan" userId="228774c6-8676-4985-b789-d1a1db399f40" providerId="ADAL" clId="{B1FFB064-F9BB-4B9F-BB31-96E24BFE955C}" dt="2024-07-10T01:08:46.770" v="7771" actId="1076"/>
          <ac:cxnSpMkLst>
            <pc:docMk/>
            <pc:sldMk cId="3235209618" sldId="307"/>
            <ac:cxnSpMk id="7" creationId="{88F4C7EB-1DE6-73F0-918E-90F77B5F32CB}"/>
          </ac:cxnSpMkLst>
        </pc:cxnChg>
        <pc:cxnChg chg="add mod">
          <ac:chgData name="Linh Phan" userId="228774c6-8676-4985-b789-d1a1db399f40" providerId="ADAL" clId="{B1FFB064-F9BB-4B9F-BB31-96E24BFE955C}" dt="2024-07-09T04:15:05.638" v="2823" actId="1076"/>
          <ac:cxnSpMkLst>
            <pc:docMk/>
            <pc:sldMk cId="3235209618" sldId="307"/>
            <ac:cxnSpMk id="8" creationId="{4CE93D3F-C191-5029-EA97-A17694045B2B}"/>
          </ac:cxnSpMkLst>
        </pc:cxnChg>
      </pc:sldChg>
      <pc:sldChg chg="del">
        <pc:chgData name="Linh Phan" userId="228774c6-8676-4985-b789-d1a1db399f40" providerId="ADAL" clId="{B1FFB064-F9BB-4B9F-BB31-96E24BFE955C}" dt="2024-07-09T03:53:47.973" v="2562" actId="47"/>
        <pc:sldMkLst>
          <pc:docMk/>
          <pc:sldMk cId="1884387445" sldId="308"/>
        </pc:sldMkLst>
      </pc:sldChg>
      <pc:sldChg chg="addSp delSp modSp mod ord modAnim">
        <pc:chgData name="Linh Phan" userId="228774c6-8676-4985-b789-d1a1db399f40" providerId="ADAL" clId="{B1FFB064-F9BB-4B9F-BB31-96E24BFE955C}" dt="2024-07-10T01:27:07.846" v="8110"/>
        <pc:sldMkLst>
          <pc:docMk/>
          <pc:sldMk cId="2171721739" sldId="309"/>
        </pc:sldMkLst>
        <pc:spChg chg="mod">
          <ac:chgData name="Linh Phan" userId="228774c6-8676-4985-b789-d1a1db399f40" providerId="ADAL" clId="{B1FFB064-F9BB-4B9F-BB31-96E24BFE955C}" dt="2024-07-09T07:37:09.034" v="5256"/>
          <ac:spMkLst>
            <pc:docMk/>
            <pc:sldMk cId="2171721739" sldId="309"/>
            <ac:spMk id="3" creationId="{7EF82DF8-35A2-9342-C207-65F7B09AABE7}"/>
          </ac:spMkLst>
        </pc:spChg>
        <pc:spChg chg="mod">
          <ac:chgData name="Linh Phan" userId="228774c6-8676-4985-b789-d1a1db399f40" providerId="ADAL" clId="{B1FFB064-F9BB-4B9F-BB31-96E24BFE955C}" dt="2024-07-09T07:38:46.191" v="5285" actId="14100"/>
          <ac:spMkLst>
            <pc:docMk/>
            <pc:sldMk cId="2171721739" sldId="309"/>
            <ac:spMk id="6" creationId="{B9A22B85-167D-E877-A633-ECA8877CDFDE}"/>
          </ac:spMkLst>
        </pc:spChg>
        <pc:spChg chg="add mod">
          <ac:chgData name="Linh Phan" userId="228774c6-8676-4985-b789-d1a1db399f40" providerId="ADAL" clId="{B1FFB064-F9BB-4B9F-BB31-96E24BFE955C}" dt="2024-07-09T07:48:08.532" v="5438" actId="14100"/>
          <ac:spMkLst>
            <pc:docMk/>
            <pc:sldMk cId="2171721739" sldId="309"/>
            <ac:spMk id="10" creationId="{EB5E91B7-E6B9-638B-5CF6-381345EBB8E2}"/>
          </ac:spMkLst>
        </pc:spChg>
        <pc:spChg chg="del">
          <ac:chgData name="Linh Phan" userId="228774c6-8676-4985-b789-d1a1db399f40" providerId="ADAL" clId="{B1FFB064-F9BB-4B9F-BB31-96E24BFE955C}" dt="2024-07-09T07:37:06.516" v="5255" actId="478"/>
          <ac:spMkLst>
            <pc:docMk/>
            <pc:sldMk cId="2171721739" sldId="309"/>
            <ac:spMk id="12" creationId="{9FECEC08-3F2D-E465-5A23-959E21C7758D}"/>
          </ac:spMkLst>
        </pc:spChg>
        <pc:spChg chg="mod">
          <ac:chgData name="Linh Phan" userId="228774c6-8676-4985-b789-d1a1db399f40" providerId="ADAL" clId="{B1FFB064-F9BB-4B9F-BB31-96E24BFE955C}" dt="2024-07-09T07:39:21.238" v="5300" actId="1076"/>
          <ac:spMkLst>
            <pc:docMk/>
            <pc:sldMk cId="2171721739" sldId="309"/>
            <ac:spMk id="13" creationId="{BB692F40-F122-B0B7-3FE3-FC6D1D4C17B9}"/>
          </ac:spMkLst>
        </pc:spChg>
        <pc:spChg chg="mod ord">
          <ac:chgData name="Linh Phan" userId="228774c6-8676-4985-b789-d1a1db399f40" providerId="ADAL" clId="{B1FFB064-F9BB-4B9F-BB31-96E24BFE955C}" dt="2024-07-09T07:41:20.697" v="5339" actId="1076"/>
          <ac:spMkLst>
            <pc:docMk/>
            <pc:sldMk cId="2171721739" sldId="309"/>
            <ac:spMk id="14" creationId="{49042732-F703-AE49-54BB-DC307135A288}"/>
          </ac:spMkLst>
        </pc:spChg>
        <pc:spChg chg="mod topLvl">
          <ac:chgData name="Linh Phan" userId="228774c6-8676-4985-b789-d1a1db399f40" providerId="ADAL" clId="{B1FFB064-F9BB-4B9F-BB31-96E24BFE955C}" dt="2024-07-09T07:41:02.904" v="5334" actId="164"/>
          <ac:spMkLst>
            <pc:docMk/>
            <pc:sldMk cId="2171721739" sldId="309"/>
            <ac:spMk id="16" creationId="{9CF821E1-8A1F-EE27-B6EA-67AC7F877DDA}"/>
          </ac:spMkLst>
        </pc:spChg>
        <pc:spChg chg="mod">
          <ac:chgData name="Linh Phan" userId="228774c6-8676-4985-b789-d1a1db399f40" providerId="ADAL" clId="{B1FFB064-F9BB-4B9F-BB31-96E24BFE955C}" dt="2024-07-09T07:40:52.761" v="5330" actId="165"/>
          <ac:spMkLst>
            <pc:docMk/>
            <pc:sldMk cId="2171721739" sldId="309"/>
            <ac:spMk id="17" creationId="{5A5DD515-F154-84CD-16BD-40A9715BDEB0}"/>
          </ac:spMkLst>
        </pc:spChg>
        <pc:spChg chg="mod">
          <ac:chgData name="Linh Phan" userId="228774c6-8676-4985-b789-d1a1db399f40" providerId="ADAL" clId="{B1FFB064-F9BB-4B9F-BB31-96E24BFE955C}" dt="2024-07-09T07:40:52.761" v="5330" actId="165"/>
          <ac:spMkLst>
            <pc:docMk/>
            <pc:sldMk cId="2171721739" sldId="309"/>
            <ac:spMk id="18" creationId="{A32FACFD-5F77-27CA-8AA9-327A387A1862}"/>
          </ac:spMkLst>
        </pc:spChg>
        <pc:spChg chg="mod topLvl">
          <ac:chgData name="Linh Phan" userId="228774c6-8676-4985-b789-d1a1db399f40" providerId="ADAL" clId="{B1FFB064-F9BB-4B9F-BB31-96E24BFE955C}" dt="2024-07-09T07:41:10.748" v="5335" actId="164"/>
          <ac:spMkLst>
            <pc:docMk/>
            <pc:sldMk cId="2171721739" sldId="309"/>
            <ac:spMk id="21" creationId="{12BF7B6E-AE86-E29F-46B9-AB81A6C1FC04}"/>
          </ac:spMkLst>
        </pc:spChg>
        <pc:spChg chg="mod">
          <ac:chgData name="Linh Phan" userId="228774c6-8676-4985-b789-d1a1db399f40" providerId="ADAL" clId="{B1FFB064-F9BB-4B9F-BB31-96E24BFE955C}" dt="2024-07-09T07:40:25.053" v="5322" actId="122"/>
          <ac:spMkLst>
            <pc:docMk/>
            <pc:sldMk cId="2171721739" sldId="309"/>
            <ac:spMk id="25" creationId="{5B06DD2D-32E5-D9D7-55C3-97B46CAC38B5}"/>
          </ac:spMkLst>
        </pc:spChg>
        <pc:spChg chg="mod">
          <ac:chgData name="Linh Phan" userId="228774c6-8676-4985-b789-d1a1db399f40" providerId="ADAL" clId="{B1FFB064-F9BB-4B9F-BB31-96E24BFE955C}" dt="2024-07-09T07:40:25.053" v="5322" actId="122"/>
          <ac:spMkLst>
            <pc:docMk/>
            <pc:sldMk cId="2171721739" sldId="309"/>
            <ac:spMk id="26" creationId="{8CB65FDB-9610-042E-0A48-2A751AB8C7AC}"/>
          </ac:spMkLst>
        </pc:spChg>
        <pc:spChg chg="mod">
          <ac:chgData name="Linh Phan" userId="228774c6-8676-4985-b789-d1a1db399f40" providerId="ADAL" clId="{B1FFB064-F9BB-4B9F-BB31-96E24BFE955C}" dt="2024-07-09T07:40:25.053" v="5322" actId="122"/>
          <ac:spMkLst>
            <pc:docMk/>
            <pc:sldMk cId="2171721739" sldId="309"/>
            <ac:spMk id="35" creationId="{3F2A121D-E140-E019-67FA-2AEA6D578BC0}"/>
          </ac:spMkLst>
        </pc:spChg>
        <pc:spChg chg="mod">
          <ac:chgData name="Linh Phan" userId="228774c6-8676-4985-b789-d1a1db399f40" providerId="ADAL" clId="{B1FFB064-F9BB-4B9F-BB31-96E24BFE955C}" dt="2024-07-09T07:40:25.053" v="5322" actId="122"/>
          <ac:spMkLst>
            <pc:docMk/>
            <pc:sldMk cId="2171721739" sldId="309"/>
            <ac:spMk id="49" creationId="{E117F329-5623-9BD7-13CA-6851F16C5C12}"/>
          </ac:spMkLst>
        </pc:spChg>
        <pc:spChg chg="mod">
          <ac:chgData name="Linh Phan" userId="228774c6-8676-4985-b789-d1a1db399f40" providerId="ADAL" clId="{B1FFB064-F9BB-4B9F-BB31-96E24BFE955C}" dt="2024-07-09T07:40:25.053" v="5322" actId="122"/>
          <ac:spMkLst>
            <pc:docMk/>
            <pc:sldMk cId="2171721739" sldId="309"/>
            <ac:spMk id="50" creationId="{719FCA36-8222-9EE5-52B7-8CF9F20CEF23}"/>
          </ac:spMkLst>
        </pc:spChg>
        <pc:spChg chg="mod">
          <ac:chgData name="Linh Phan" userId="228774c6-8676-4985-b789-d1a1db399f40" providerId="ADAL" clId="{B1FFB064-F9BB-4B9F-BB31-96E24BFE955C}" dt="2024-07-09T07:48:06.377" v="5437"/>
          <ac:spMkLst>
            <pc:docMk/>
            <pc:sldMk cId="2171721739" sldId="309"/>
            <ac:spMk id="191" creationId="{DDF877D5-1757-4524-C5F4-B27B4D444929}"/>
          </ac:spMkLst>
        </pc:spChg>
        <pc:grpChg chg="add mod">
          <ac:chgData name="Linh Phan" userId="228774c6-8676-4985-b789-d1a1db399f40" providerId="ADAL" clId="{B1FFB064-F9BB-4B9F-BB31-96E24BFE955C}" dt="2024-07-09T07:37:09.034" v="5256"/>
          <ac:grpSpMkLst>
            <pc:docMk/>
            <pc:sldMk cId="2171721739" sldId="309"/>
            <ac:grpSpMk id="2" creationId="{C3CC6E3E-A46D-D84B-98A7-F967C4AE7AEE}"/>
          </ac:grpSpMkLst>
        </pc:grpChg>
        <pc:grpChg chg="add del mod">
          <ac:chgData name="Linh Phan" userId="228774c6-8676-4985-b789-d1a1db399f40" providerId="ADAL" clId="{B1FFB064-F9BB-4B9F-BB31-96E24BFE955C}" dt="2024-07-09T07:48:06.153" v="5436" actId="478"/>
          <ac:grpSpMkLst>
            <pc:docMk/>
            <pc:sldMk cId="2171721739" sldId="309"/>
            <ac:grpSpMk id="5" creationId="{B0C7AE15-EEA8-AF8E-890F-FDB6B0D04A12}"/>
          </ac:grpSpMkLst>
        </pc:grpChg>
        <pc:grpChg chg="add del mod">
          <ac:chgData name="Linh Phan" userId="228774c6-8676-4985-b789-d1a1db399f40" providerId="ADAL" clId="{B1FFB064-F9BB-4B9F-BB31-96E24BFE955C}" dt="2024-07-09T07:40:52.761" v="5330" actId="165"/>
          <ac:grpSpMkLst>
            <pc:docMk/>
            <pc:sldMk cId="2171721739" sldId="309"/>
            <ac:grpSpMk id="11" creationId="{86FE5A24-E763-72E2-F925-DE4AC59D5B6E}"/>
          </ac:grpSpMkLst>
        </pc:grpChg>
        <pc:grpChg chg="mod topLvl">
          <ac:chgData name="Linh Phan" userId="228774c6-8676-4985-b789-d1a1db399f40" providerId="ADAL" clId="{B1FFB064-F9BB-4B9F-BB31-96E24BFE955C}" dt="2024-07-09T07:41:02.904" v="5334" actId="164"/>
          <ac:grpSpMkLst>
            <pc:docMk/>
            <pc:sldMk cId="2171721739" sldId="309"/>
            <ac:grpSpMk id="15" creationId="{0025821C-686A-0276-BD11-EE0B9EFE221A}"/>
          </ac:grpSpMkLst>
        </pc:grpChg>
        <pc:grpChg chg="add del mod">
          <ac:chgData name="Linh Phan" userId="228774c6-8676-4985-b789-d1a1db399f40" providerId="ADAL" clId="{B1FFB064-F9BB-4B9F-BB31-96E24BFE955C}" dt="2024-07-09T07:39:53.145" v="5312" actId="165"/>
          <ac:grpSpMkLst>
            <pc:docMk/>
            <pc:sldMk cId="2171721739" sldId="309"/>
            <ac:grpSpMk id="19" creationId="{75F96F64-0931-70B2-4A3B-A70CB6F2BFE6}"/>
          </ac:grpSpMkLst>
        </pc:grpChg>
        <pc:grpChg chg="mod topLvl">
          <ac:chgData name="Linh Phan" userId="228774c6-8676-4985-b789-d1a1db399f40" providerId="ADAL" clId="{B1FFB064-F9BB-4B9F-BB31-96E24BFE955C}" dt="2024-07-09T07:41:10.748" v="5335" actId="164"/>
          <ac:grpSpMkLst>
            <pc:docMk/>
            <pc:sldMk cId="2171721739" sldId="309"/>
            <ac:grpSpMk id="20" creationId="{6C36936E-7651-053E-C43D-DD71E01420A7}"/>
          </ac:grpSpMkLst>
        </pc:grpChg>
        <pc:grpChg chg="del">
          <ac:chgData name="Linh Phan" userId="228774c6-8676-4985-b789-d1a1db399f40" providerId="ADAL" clId="{B1FFB064-F9BB-4B9F-BB31-96E24BFE955C}" dt="2024-07-09T07:37:05.551" v="5254" actId="478"/>
          <ac:grpSpMkLst>
            <pc:docMk/>
            <pc:sldMk cId="2171721739" sldId="309"/>
            <ac:grpSpMk id="22" creationId="{DD68950B-6732-B4B7-990A-81945A47D6B6}"/>
          </ac:grpSpMkLst>
        </pc:grpChg>
        <pc:grpChg chg="add mod">
          <ac:chgData name="Linh Phan" userId="228774c6-8676-4985-b789-d1a1db399f40" providerId="ADAL" clId="{B1FFB064-F9BB-4B9F-BB31-96E24BFE955C}" dt="2024-07-09T07:41:18.342" v="5338" actId="1076"/>
          <ac:grpSpMkLst>
            <pc:docMk/>
            <pc:sldMk cId="2171721739" sldId="309"/>
            <ac:grpSpMk id="29" creationId="{DA683F1D-F91E-FCF3-C6C9-3F6BD9571145}"/>
          </ac:grpSpMkLst>
        </pc:grpChg>
        <pc:grpChg chg="mod">
          <ac:chgData name="Linh Phan" userId="228774c6-8676-4985-b789-d1a1db399f40" providerId="ADAL" clId="{B1FFB064-F9BB-4B9F-BB31-96E24BFE955C}" dt="2024-07-09T07:37:56.378" v="5272"/>
          <ac:grpSpMkLst>
            <pc:docMk/>
            <pc:sldMk cId="2171721739" sldId="309"/>
            <ac:grpSpMk id="30" creationId="{0CA4AC76-B000-48AB-24EE-22E76BA1D871}"/>
          </ac:grpSpMkLst>
        </pc:grpChg>
        <pc:grpChg chg="del">
          <ac:chgData name="Linh Phan" userId="228774c6-8676-4985-b789-d1a1db399f40" providerId="ADAL" clId="{B1FFB064-F9BB-4B9F-BB31-96E24BFE955C}" dt="2024-07-09T07:37:05.551" v="5254" actId="478"/>
          <ac:grpSpMkLst>
            <pc:docMk/>
            <pc:sldMk cId="2171721739" sldId="309"/>
            <ac:grpSpMk id="34" creationId="{CFF7EFE5-A3E6-99F3-D0F0-BA73BAA6D9C4}"/>
          </ac:grpSpMkLst>
        </pc:grpChg>
        <pc:grpChg chg="del">
          <ac:chgData name="Linh Phan" userId="228774c6-8676-4985-b789-d1a1db399f40" providerId="ADAL" clId="{B1FFB064-F9BB-4B9F-BB31-96E24BFE955C}" dt="2024-07-09T07:37:05.551" v="5254" actId="478"/>
          <ac:grpSpMkLst>
            <pc:docMk/>
            <pc:sldMk cId="2171721739" sldId="309"/>
            <ac:grpSpMk id="36" creationId="{9FEB1A1E-954A-0794-A2DA-5B865F510FF1}"/>
          </ac:grpSpMkLst>
        </pc:grpChg>
        <pc:grpChg chg="add mod">
          <ac:chgData name="Linh Phan" userId="228774c6-8676-4985-b789-d1a1db399f40" providerId="ADAL" clId="{B1FFB064-F9BB-4B9F-BB31-96E24BFE955C}" dt="2024-07-09T07:41:15.114" v="5336" actId="1076"/>
          <ac:grpSpMkLst>
            <pc:docMk/>
            <pc:sldMk cId="2171721739" sldId="309"/>
            <ac:grpSpMk id="185" creationId="{1DC67D0B-C65F-AB49-693E-DC455136238C}"/>
          </ac:grpSpMkLst>
        </pc:grpChg>
        <pc:grpChg chg="add mod">
          <ac:chgData name="Linh Phan" userId="228774c6-8676-4985-b789-d1a1db399f40" providerId="ADAL" clId="{B1FFB064-F9BB-4B9F-BB31-96E24BFE955C}" dt="2024-07-09T07:41:15.923" v="5337" actId="1076"/>
          <ac:grpSpMkLst>
            <pc:docMk/>
            <pc:sldMk cId="2171721739" sldId="309"/>
            <ac:grpSpMk id="186" creationId="{FD9F6DAE-5640-6FD6-2759-B6661AF8C6EF}"/>
          </ac:grpSpMkLst>
        </pc:grpChg>
        <pc:grpChg chg="add mod">
          <ac:chgData name="Linh Phan" userId="228774c6-8676-4985-b789-d1a1db399f40" providerId="ADAL" clId="{B1FFB064-F9BB-4B9F-BB31-96E24BFE955C}" dt="2024-07-09T07:48:06.377" v="5437"/>
          <ac:grpSpMkLst>
            <pc:docMk/>
            <pc:sldMk cId="2171721739" sldId="309"/>
            <ac:grpSpMk id="190" creationId="{D18734EB-6A4F-4594-5B06-4E07EB9DB0B6}"/>
          </ac:grpSpMkLst>
        </pc:grpChg>
        <pc:picChg chg="del">
          <ac:chgData name="Linh Phan" userId="228774c6-8676-4985-b789-d1a1db399f40" providerId="ADAL" clId="{B1FFB064-F9BB-4B9F-BB31-96E24BFE955C}" dt="2024-07-09T07:37:05.551" v="5254" actId="478"/>
          <ac:picMkLst>
            <pc:docMk/>
            <pc:sldMk cId="2171721739" sldId="309"/>
            <ac:picMk id="16386" creationId="{1198093F-B5ED-664A-DE45-C1D78E1CD598}"/>
          </ac:picMkLst>
        </pc:picChg>
        <pc:cxnChg chg="mod">
          <ac:chgData name="Linh Phan" userId="228774c6-8676-4985-b789-d1a1db399f40" providerId="ADAL" clId="{B1FFB064-F9BB-4B9F-BB31-96E24BFE955C}" dt="2024-07-09T07:37:09.034" v="5256"/>
          <ac:cxnSpMkLst>
            <pc:docMk/>
            <pc:sldMk cId="2171721739" sldId="309"/>
            <ac:cxnSpMk id="4" creationId="{46B6EB21-0DF6-989C-F07D-97D74CF1BF8E}"/>
          </ac:cxnSpMkLst>
        </pc:cxnChg>
        <pc:cxnChg chg="mod">
          <ac:chgData name="Linh Phan" userId="228774c6-8676-4985-b789-d1a1db399f40" providerId="ADAL" clId="{B1FFB064-F9BB-4B9F-BB31-96E24BFE955C}" dt="2024-07-09T07:39:06.178" v="5294" actId="14100"/>
          <ac:cxnSpMkLst>
            <pc:docMk/>
            <pc:sldMk cId="2171721739" sldId="309"/>
            <ac:cxnSpMk id="7" creationId="{B51FDA83-BAD9-2CCC-08F2-9DC4FA6AE8AE}"/>
          </ac:cxnSpMkLst>
        </pc:cxnChg>
        <pc:cxnChg chg="add mod">
          <ac:chgData name="Linh Phan" userId="228774c6-8676-4985-b789-d1a1db399f40" providerId="ADAL" clId="{B1FFB064-F9BB-4B9F-BB31-96E24BFE955C}" dt="2024-07-09T07:48:08.532" v="5438" actId="14100"/>
          <ac:cxnSpMkLst>
            <pc:docMk/>
            <pc:sldMk cId="2171721739" sldId="309"/>
            <ac:cxnSpMk id="51" creationId="{C972D15F-A321-D8F4-F0A1-A090821A5C82}"/>
          </ac:cxnSpMkLst>
        </pc:cxnChg>
        <pc:cxnChg chg="add mod">
          <ac:chgData name="Linh Phan" userId="228774c6-8676-4985-b789-d1a1db399f40" providerId="ADAL" clId="{B1FFB064-F9BB-4B9F-BB31-96E24BFE955C}" dt="2024-07-09T07:48:08.532" v="5438" actId="14100"/>
          <ac:cxnSpMkLst>
            <pc:docMk/>
            <pc:sldMk cId="2171721739" sldId="309"/>
            <ac:cxnSpMk id="52" creationId="{D662E537-CCC5-045F-B8C6-F87885186AC0}"/>
          </ac:cxnSpMkLst>
        </pc:cxnChg>
        <pc:cxnChg chg="add mod">
          <ac:chgData name="Linh Phan" userId="228774c6-8676-4985-b789-d1a1db399f40" providerId="ADAL" clId="{B1FFB064-F9BB-4B9F-BB31-96E24BFE955C}" dt="2024-07-09T07:48:08.532" v="5438" actId="14100"/>
          <ac:cxnSpMkLst>
            <pc:docMk/>
            <pc:sldMk cId="2171721739" sldId="309"/>
            <ac:cxnSpMk id="53" creationId="{74BC3FAE-F454-613F-03C3-5814646EA429}"/>
          </ac:cxnSpMkLst>
        </pc:cxnChg>
        <pc:cxnChg chg="mod">
          <ac:chgData name="Linh Phan" userId="228774c6-8676-4985-b789-d1a1db399f40" providerId="ADAL" clId="{B1FFB064-F9BB-4B9F-BB31-96E24BFE955C}" dt="2024-07-09T07:48:06.377" v="5437"/>
          <ac:cxnSpMkLst>
            <pc:docMk/>
            <pc:sldMk cId="2171721739" sldId="309"/>
            <ac:cxnSpMk id="16384" creationId="{77D76349-3240-9922-E87E-BB0F0D2EA9DD}"/>
          </ac:cxnSpMkLst>
        </pc:cxnChg>
      </pc:sldChg>
      <pc:sldChg chg="del ord">
        <pc:chgData name="Linh Phan" userId="228774c6-8676-4985-b789-d1a1db399f40" providerId="ADAL" clId="{B1FFB064-F9BB-4B9F-BB31-96E24BFE955C}" dt="2024-07-09T07:35:48.036" v="5248" actId="47"/>
        <pc:sldMkLst>
          <pc:docMk/>
          <pc:sldMk cId="3150851961" sldId="310"/>
        </pc:sldMkLst>
      </pc:sldChg>
      <pc:sldChg chg="del">
        <pc:chgData name="Linh Phan" userId="228774c6-8676-4985-b789-d1a1db399f40" providerId="ADAL" clId="{B1FFB064-F9BB-4B9F-BB31-96E24BFE955C}" dt="2024-07-09T10:02:32.581" v="7714" actId="47"/>
        <pc:sldMkLst>
          <pc:docMk/>
          <pc:sldMk cId="1106196534" sldId="311"/>
        </pc:sldMkLst>
      </pc:sldChg>
      <pc:sldChg chg="modSp mod ord modTransition modAnim">
        <pc:chgData name="Linh Phan" userId="228774c6-8676-4985-b789-d1a1db399f40" providerId="ADAL" clId="{B1FFB064-F9BB-4B9F-BB31-96E24BFE955C}" dt="2024-07-10T01:23:59.628" v="8042"/>
        <pc:sldMkLst>
          <pc:docMk/>
          <pc:sldMk cId="416353176" sldId="312"/>
        </pc:sldMkLst>
        <pc:spChg chg="mod">
          <ac:chgData name="Linh Phan" userId="228774c6-8676-4985-b789-d1a1db399f40" providerId="ADAL" clId="{B1FFB064-F9BB-4B9F-BB31-96E24BFE955C}" dt="2024-07-09T04:36:46.624" v="3152" actId="1076"/>
          <ac:spMkLst>
            <pc:docMk/>
            <pc:sldMk cId="416353176" sldId="312"/>
            <ac:spMk id="15" creationId="{EED08A37-5C85-19C7-FB13-5F5E0AF60637}"/>
          </ac:spMkLst>
        </pc:spChg>
      </pc:sldChg>
      <pc:sldChg chg="addSp delSp modSp mod ord delAnim modAnim">
        <pc:chgData name="Linh Phan" userId="228774c6-8676-4985-b789-d1a1db399f40" providerId="ADAL" clId="{B1FFB064-F9BB-4B9F-BB31-96E24BFE955C}" dt="2024-07-09T10:02:12.307" v="7712" actId="1076"/>
        <pc:sldMkLst>
          <pc:docMk/>
          <pc:sldMk cId="952159925" sldId="313"/>
        </pc:sldMkLst>
        <pc:spChg chg="mod topLvl">
          <ac:chgData name="Linh Phan" userId="228774c6-8676-4985-b789-d1a1db399f40" providerId="ADAL" clId="{B1FFB064-F9BB-4B9F-BB31-96E24BFE955C}" dt="2024-07-09T10:01:48.214" v="7702" actId="165"/>
          <ac:spMkLst>
            <pc:docMk/>
            <pc:sldMk cId="952159925" sldId="313"/>
            <ac:spMk id="11" creationId="{A6AF2E80-FA89-FDC0-EC2E-3E25A667761C}"/>
          </ac:spMkLst>
        </pc:spChg>
        <pc:spChg chg="del mod topLvl">
          <ac:chgData name="Linh Phan" userId="228774c6-8676-4985-b789-d1a1db399f40" providerId="ADAL" clId="{B1FFB064-F9BB-4B9F-BB31-96E24BFE955C}" dt="2024-07-09T10:01:50.142" v="7703" actId="478"/>
          <ac:spMkLst>
            <pc:docMk/>
            <pc:sldMk cId="952159925" sldId="313"/>
            <ac:spMk id="12" creationId="{933D4A7F-A549-F433-5610-C3AE33C68B06}"/>
          </ac:spMkLst>
        </pc:spChg>
        <pc:spChg chg="del">
          <ac:chgData name="Linh Phan" userId="228774c6-8676-4985-b789-d1a1db399f40" providerId="ADAL" clId="{B1FFB064-F9BB-4B9F-BB31-96E24BFE955C}" dt="2024-07-09T10:00:13.923" v="7670" actId="478"/>
          <ac:spMkLst>
            <pc:docMk/>
            <pc:sldMk cId="952159925" sldId="313"/>
            <ac:spMk id="13" creationId="{BE9F609A-2A51-5717-F1C7-228F973472E0}"/>
          </ac:spMkLst>
        </pc:spChg>
        <pc:spChg chg="add mod">
          <ac:chgData name="Linh Phan" userId="228774c6-8676-4985-b789-d1a1db399f40" providerId="ADAL" clId="{B1FFB064-F9BB-4B9F-BB31-96E24BFE955C}" dt="2024-07-09T10:02:00.435" v="7708" actId="1076"/>
          <ac:spMkLst>
            <pc:docMk/>
            <pc:sldMk cId="952159925" sldId="313"/>
            <ac:spMk id="14" creationId="{CE654858-02AF-5C30-7CF7-FA0B94A49FE5}"/>
          </ac:spMkLst>
        </pc:spChg>
        <pc:spChg chg="add mod">
          <ac:chgData name="Linh Phan" userId="228774c6-8676-4985-b789-d1a1db399f40" providerId="ADAL" clId="{B1FFB064-F9BB-4B9F-BB31-96E24BFE955C}" dt="2024-07-09T10:01:41.433" v="7699" actId="14100"/>
          <ac:spMkLst>
            <pc:docMk/>
            <pc:sldMk cId="952159925" sldId="313"/>
            <ac:spMk id="15" creationId="{BB0EC672-123D-2A06-CABC-56C5954E4FE0}"/>
          </ac:spMkLst>
        </pc:spChg>
        <pc:spChg chg="add mod">
          <ac:chgData name="Linh Phan" userId="228774c6-8676-4985-b789-d1a1db399f40" providerId="ADAL" clId="{B1FFB064-F9BB-4B9F-BB31-96E24BFE955C}" dt="2024-07-09T10:01:39.841" v="7698" actId="14100"/>
          <ac:spMkLst>
            <pc:docMk/>
            <pc:sldMk cId="952159925" sldId="313"/>
            <ac:spMk id="16" creationId="{218531FD-3097-A62D-F2A1-A9FF2B1BA278}"/>
          </ac:spMkLst>
        </pc:spChg>
        <pc:spChg chg="add mod">
          <ac:chgData name="Linh Phan" userId="228774c6-8676-4985-b789-d1a1db399f40" providerId="ADAL" clId="{B1FFB064-F9BB-4B9F-BB31-96E24BFE955C}" dt="2024-07-09T10:01:07.372" v="7685" actId="2710"/>
          <ac:spMkLst>
            <pc:docMk/>
            <pc:sldMk cId="952159925" sldId="313"/>
            <ac:spMk id="17" creationId="{DEAE22C4-6293-DE6F-A34E-58875AE89444}"/>
          </ac:spMkLst>
        </pc:spChg>
        <pc:spChg chg="add mod">
          <ac:chgData name="Linh Phan" userId="228774c6-8676-4985-b789-d1a1db399f40" providerId="ADAL" clId="{B1FFB064-F9BB-4B9F-BB31-96E24BFE955C}" dt="2024-07-09T10:01:12.931" v="7686"/>
          <ac:spMkLst>
            <pc:docMk/>
            <pc:sldMk cId="952159925" sldId="313"/>
            <ac:spMk id="18" creationId="{5DAB7C11-EB8C-DFE8-4680-7EEA99B846A8}"/>
          </ac:spMkLst>
        </pc:spChg>
        <pc:grpChg chg="del">
          <ac:chgData name="Linh Phan" userId="228774c6-8676-4985-b789-d1a1db399f40" providerId="ADAL" clId="{B1FFB064-F9BB-4B9F-BB31-96E24BFE955C}" dt="2024-07-09T10:00:13.923" v="7670" actId="478"/>
          <ac:grpSpMkLst>
            <pc:docMk/>
            <pc:sldMk cId="952159925" sldId="313"/>
            <ac:grpSpMk id="2" creationId="{B87D5AC2-7AF3-00B4-4657-7289C5BB8617}"/>
          </ac:grpSpMkLst>
        </pc:grpChg>
        <pc:grpChg chg="del">
          <ac:chgData name="Linh Phan" userId="228774c6-8676-4985-b789-d1a1db399f40" providerId="ADAL" clId="{B1FFB064-F9BB-4B9F-BB31-96E24BFE955C}" dt="2024-07-09T10:00:13.923" v="7670" actId="478"/>
          <ac:grpSpMkLst>
            <pc:docMk/>
            <pc:sldMk cId="952159925" sldId="313"/>
            <ac:grpSpMk id="5" creationId="{81FA189C-B3D3-DF63-7498-95DDC2496947}"/>
          </ac:grpSpMkLst>
        </pc:grpChg>
        <pc:grpChg chg="add del mod">
          <ac:chgData name="Linh Phan" userId="228774c6-8676-4985-b789-d1a1db399f40" providerId="ADAL" clId="{B1FFB064-F9BB-4B9F-BB31-96E24BFE955C}" dt="2024-07-09T10:01:48.214" v="7702" actId="165"/>
          <ac:grpSpMkLst>
            <pc:docMk/>
            <pc:sldMk cId="952159925" sldId="313"/>
            <ac:grpSpMk id="10" creationId="{85157D2E-76A4-4CBA-0EA7-93D447804B82}"/>
          </ac:grpSpMkLst>
        </pc:grpChg>
        <pc:grpChg chg="del mod">
          <ac:chgData name="Linh Phan" userId="228774c6-8676-4985-b789-d1a1db399f40" providerId="ADAL" clId="{B1FFB064-F9BB-4B9F-BB31-96E24BFE955C}" dt="2024-07-09T10:01:18.673" v="7689" actId="478"/>
          <ac:grpSpMkLst>
            <pc:docMk/>
            <pc:sldMk cId="952159925" sldId="313"/>
            <ac:grpSpMk id="29" creationId="{17E746AB-61B9-B5A2-D2CD-E79E84D46839}"/>
          </ac:grpSpMkLst>
        </pc:grpChg>
        <pc:grpChg chg="del mod">
          <ac:chgData name="Linh Phan" userId="228774c6-8676-4985-b789-d1a1db399f40" providerId="ADAL" clId="{B1FFB064-F9BB-4B9F-BB31-96E24BFE955C}" dt="2024-07-09T10:01:51.190" v="7704" actId="478"/>
          <ac:grpSpMkLst>
            <pc:docMk/>
            <pc:sldMk cId="952159925" sldId="313"/>
            <ac:grpSpMk id="32" creationId="{5579A210-E2FD-3277-9FDE-CD72D3CEED6D}"/>
          </ac:grpSpMkLst>
        </pc:grpChg>
        <pc:picChg chg="add del mod">
          <ac:chgData name="Linh Phan" userId="228774c6-8676-4985-b789-d1a1db399f40" providerId="ADAL" clId="{B1FFB064-F9BB-4B9F-BB31-96E24BFE955C}" dt="2024-07-09T10:00:17.868" v="7672" actId="478"/>
          <ac:picMkLst>
            <pc:docMk/>
            <pc:sldMk cId="952159925" sldId="313"/>
            <ac:picMk id="9" creationId="{E499289C-951D-1F44-1C0F-44F9E6AE2E81}"/>
          </ac:picMkLst>
        </pc:picChg>
        <pc:picChg chg="add mod">
          <ac:chgData name="Linh Phan" userId="228774c6-8676-4985-b789-d1a1db399f40" providerId="ADAL" clId="{B1FFB064-F9BB-4B9F-BB31-96E24BFE955C}" dt="2024-07-09T10:02:03.847" v="7710" actId="1076"/>
          <ac:picMkLst>
            <pc:docMk/>
            <pc:sldMk cId="952159925" sldId="313"/>
            <ac:picMk id="19" creationId="{92BEC7F4-B8F8-C67B-7F58-EBBC664EC7AD}"/>
          </ac:picMkLst>
        </pc:picChg>
        <pc:picChg chg="add mod">
          <ac:chgData name="Linh Phan" userId="228774c6-8676-4985-b789-d1a1db399f40" providerId="ADAL" clId="{B1FFB064-F9BB-4B9F-BB31-96E24BFE955C}" dt="2024-07-09T10:02:12.307" v="7712" actId="1076"/>
          <ac:picMkLst>
            <pc:docMk/>
            <pc:sldMk cId="952159925" sldId="313"/>
            <ac:picMk id="20" creationId="{2E7BB175-5A4C-AA41-97EF-997BA3D343FD}"/>
          </ac:picMkLst>
        </pc:picChg>
      </pc:sldChg>
      <pc:sldChg chg="modSp mod ord modTransition modAnim">
        <pc:chgData name="Linh Phan" userId="228774c6-8676-4985-b789-d1a1db399f40" providerId="ADAL" clId="{B1FFB064-F9BB-4B9F-BB31-96E24BFE955C}" dt="2024-07-10T01:29:56.880" v="8157"/>
        <pc:sldMkLst>
          <pc:docMk/>
          <pc:sldMk cId="280315070" sldId="314"/>
        </pc:sldMkLst>
        <pc:spChg chg="mod">
          <ac:chgData name="Linh Phan" userId="228774c6-8676-4985-b789-d1a1db399f40" providerId="ADAL" clId="{B1FFB064-F9BB-4B9F-BB31-96E24BFE955C}" dt="2024-07-09T08:57:29.708" v="6650" actId="14100"/>
          <ac:spMkLst>
            <pc:docMk/>
            <pc:sldMk cId="280315070" sldId="314"/>
            <ac:spMk id="6" creationId="{7894350E-9B10-EE62-3C5B-AC4BF9DB3030}"/>
          </ac:spMkLst>
        </pc:spChg>
        <pc:spChg chg="mod">
          <ac:chgData name="Linh Phan" userId="228774c6-8676-4985-b789-d1a1db399f40" providerId="ADAL" clId="{B1FFB064-F9BB-4B9F-BB31-96E24BFE955C}" dt="2024-07-09T08:57:56.274" v="6659" actId="255"/>
          <ac:spMkLst>
            <pc:docMk/>
            <pc:sldMk cId="280315070" sldId="314"/>
            <ac:spMk id="7" creationId="{D249806E-4FF6-38E7-F331-3E3472E04418}"/>
          </ac:spMkLst>
        </pc:spChg>
        <pc:spChg chg="mod">
          <ac:chgData name="Linh Phan" userId="228774c6-8676-4985-b789-d1a1db399f40" providerId="ADAL" clId="{B1FFB064-F9BB-4B9F-BB31-96E24BFE955C}" dt="2024-07-09T08:57:40.470" v="6655" actId="1076"/>
          <ac:spMkLst>
            <pc:docMk/>
            <pc:sldMk cId="280315070" sldId="314"/>
            <ac:spMk id="8" creationId="{9C420B7A-1B96-E0AA-CE5B-8F3683C5E2F7}"/>
          </ac:spMkLst>
        </pc:spChg>
        <pc:spChg chg="mod">
          <ac:chgData name="Linh Phan" userId="228774c6-8676-4985-b789-d1a1db399f40" providerId="ADAL" clId="{B1FFB064-F9BB-4B9F-BB31-96E24BFE955C}" dt="2024-07-09T08:57:01.700" v="6616" actId="14100"/>
          <ac:spMkLst>
            <pc:docMk/>
            <pc:sldMk cId="280315070" sldId="314"/>
            <ac:spMk id="10" creationId="{B9C2C911-46AE-734F-49CB-873C9AE2475E}"/>
          </ac:spMkLst>
        </pc:spChg>
        <pc:spChg chg="mod">
          <ac:chgData name="Linh Phan" userId="228774c6-8676-4985-b789-d1a1db399f40" providerId="ADAL" clId="{B1FFB064-F9BB-4B9F-BB31-96E24BFE955C}" dt="2024-07-09T08:57:08.390" v="6619" actId="14100"/>
          <ac:spMkLst>
            <pc:docMk/>
            <pc:sldMk cId="280315070" sldId="314"/>
            <ac:spMk id="13" creationId="{BE9F609A-2A51-5717-F1C7-228F973472E0}"/>
          </ac:spMkLst>
        </pc:spChg>
        <pc:grpChg chg="mod">
          <ac:chgData name="Linh Phan" userId="228774c6-8676-4985-b789-d1a1db399f40" providerId="ADAL" clId="{B1FFB064-F9BB-4B9F-BB31-96E24BFE955C}" dt="2024-07-09T08:57:21.744" v="6647" actId="1076"/>
          <ac:grpSpMkLst>
            <pc:docMk/>
            <pc:sldMk cId="280315070" sldId="314"/>
            <ac:grpSpMk id="5" creationId="{81FA189C-B3D3-DF63-7498-95DDC2496947}"/>
          </ac:grpSpMkLst>
        </pc:grpChg>
        <pc:grpChg chg="mod">
          <ac:chgData name="Linh Phan" userId="228774c6-8676-4985-b789-d1a1db399f40" providerId="ADAL" clId="{B1FFB064-F9BB-4B9F-BB31-96E24BFE955C}" dt="2024-07-09T08:57:04.184" v="6617" actId="1076"/>
          <ac:grpSpMkLst>
            <pc:docMk/>
            <pc:sldMk cId="280315070" sldId="314"/>
            <ac:grpSpMk id="9" creationId="{B229D451-BD1A-546E-6561-32BC942FFF3F}"/>
          </ac:grpSpMkLst>
        </pc:grpChg>
        <pc:grpChg chg="mod">
          <ac:chgData name="Linh Phan" userId="228774c6-8676-4985-b789-d1a1db399f40" providerId="ADAL" clId="{B1FFB064-F9BB-4B9F-BB31-96E24BFE955C}" dt="2024-07-09T08:57:46.137" v="6657" actId="1076"/>
          <ac:grpSpMkLst>
            <pc:docMk/>
            <pc:sldMk cId="280315070" sldId="314"/>
            <ac:grpSpMk id="21" creationId="{FD7DF6E7-7C40-2157-6A23-ADD049228929}"/>
          </ac:grpSpMkLst>
        </pc:grpChg>
        <pc:grpChg chg="mod">
          <ac:chgData name="Linh Phan" userId="228774c6-8676-4985-b789-d1a1db399f40" providerId="ADAL" clId="{B1FFB064-F9BB-4B9F-BB31-96E24BFE955C}" dt="2024-07-09T08:57:47.723" v="6658" actId="1076"/>
          <ac:grpSpMkLst>
            <pc:docMk/>
            <pc:sldMk cId="280315070" sldId="314"/>
            <ac:grpSpMk id="28" creationId="{62BAAFB9-3F73-FD89-8D67-75BD977852AC}"/>
          </ac:grpSpMkLst>
        </pc:grpChg>
      </pc:sldChg>
      <pc:sldChg chg="del">
        <pc:chgData name="Linh Phan" userId="228774c6-8676-4985-b789-d1a1db399f40" providerId="ADAL" clId="{B1FFB064-F9BB-4B9F-BB31-96E24BFE955C}" dt="2024-07-09T10:02:32.581" v="7714" actId="47"/>
        <pc:sldMkLst>
          <pc:docMk/>
          <pc:sldMk cId="2987221529" sldId="315"/>
        </pc:sldMkLst>
      </pc:sldChg>
      <pc:sldChg chg="del ord">
        <pc:chgData name="Linh Phan" userId="228774c6-8676-4985-b789-d1a1db399f40" providerId="ADAL" clId="{B1FFB064-F9BB-4B9F-BB31-96E24BFE955C}" dt="2024-07-09T04:39:23.515" v="3155" actId="47"/>
        <pc:sldMkLst>
          <pc:docMk/>
          <pc:sldMk cId="2124979778" sldId="316"/>
        </pc:sldMkLst>
      </pc:sldChg>
      <pc:sldChg chg="del">
        <pc:chgData name="Linh Phan" userId="228774c6-8676-4985-b789-d1a1db399f40" providerId="ADAL" clId="{B1FFB064-F9BB-4B9F-BB31-96E24BFE955C}" dt="2024-07-09T10:02:32.581" v="7714" actId="47"/>
        <pc:sldMkLst>
          <pc:docMk/>
          <pc:sldMk cId="3600955622" sldId="317"/>
        </pc:sldMkLst>
      </pc:sldChg>
      <pc:sldChg chg="del">
        <pc:chgData name="Linh Phan" userId="228774c6-8676-4985-b789-d1a1db399f40" providerId="ADAL" clId="{B1FFB064-F9BB-4B9F-BB31-96E24BFE955C}" dt="2024-07-09T04:23:31.777" v="2908" actId="47"/>
        <pc:sldMkLst>
          <pc:docMk/>
          <pc:sldMk cId="2408702833" sldId="318"/>
        </pc:sldMkLst>
      </pc:sldChg>
      <pc:sldChg chg="del">
        <pc:chgData name="Linh Phan" userId="228774c6-8676-4985-b789-d1a1db399f40" providerId="ADAL" clId="{B1FFB064-F9BB-4B9F-BB31-96E24BFE955C}" dt="2024-07-09T10:02:32.581" v="7714" actId="47"/>
        <pc:sldMkLst>
          <pc:docMk/>
          <pc:sldMk cId="3485744672" sldId="319"/>
        </pc:sldMkLst>
      </pc:sldChg>
      <pc:sldChg chg="addSp delSp modSp mod ord delAnim modAnim">
        <pc:chgData name="Linh Phan" userId="228774c6-8676-4985-b789-d1a1db399f40" providerId="ADAL" clId="{B1FFB064-F9BB-4B9F-BB31-96E24BFE955C}" dt="2024-07-10T01:29:10.555" v="8135"/>
        <pc:sldMkLst>
          <pc:docMk/>
          <pc:sldMk cId="2918920730" sldId="320"/>
        </pc:sldMkLst>
        <pc:spChg chg="add mod">
          <ac:chgData name="Linh Phan" userId="228774c6-8676-4985-b789-d1a1db399f40" providerId="ADAL" clId="{B1FFB064-F9BB-4B9F-BB31-96E24BFE955C}" dt="2024-07-09T08:41:35.695" v="6262" actId="20577"/>
          <ac:spMkLst>
            <pc:docMk/>
            <pc:sldMk cId="2918920730" sldId="320"/>
            <ac:spMk id="2" creationId="{0FA2D51A-8D97-CA78-C5FA-B302E7F95452}"/>
          </ac:spMkLst>
        </pc:spChg>
        <pc:spChg chg="add mod">
          <ac:chgData name="Linh Phan" userId="228774c6-8676-4985-b789-d1a1db399f40" providerId="ADAL" clId="{B1FFB064-F9BB-4B9F-BB31-96E24BFE955C}" dt="2024-07-09T08:40:25.207" v="6237"/>
          <ac:spMkLst>
            <pc:docMk/>
            <pc:sldMk cId="2918920730" sldId="320"/>
            <ac:spMk id="4" creationId="{F93A90EF-B563-9714-BD9B-4BAE87A2090E}"/>
          </ac:spMkLst>
        </pc:spChg>
        <pc:spChg chg="mod">
          <ac:chgData name="Linh Phan" userId="228774c6-8676-4985-b789-d1a1db399f40" providerId="ADAL" clId="{B1FFB064-F9BB-4B9F-BB31-96E24BFE955C}" dt="2024-07-09T08:40:19.395" v="6236"/>
          <ac:spMkLst>
            <pc:docMk/>
            <pc:sldMk cId="2918920730" sldId="320"/>
            <ac:spMk id="6" creationId="{FF2CDED9-08FC-EDC3-25CE-8DDD55EE8A6C}"/>
          </ac:spMkLst>
        </pc:spChg>
        <pc:spChg chg="mod">
          <ac:chgData name="Linh Phan" userId="228774c6-8676-4985-b789-d1a1db399f40" providerId="ADAL" clId="{B1FFB064-F9BB-4B9F-BB31-96E24BFE955C}" dt="2024-07-09T08:40:19.395" v="6236"/>
          <ac:spMkLst>
            <pc:docMk/>
            <pc:sldMk cId="2918920730" sldId="320"/>
            <ac:spMk id="7" creationId="{B6CF52FF-B7D9-676F-8941-C8ECC49FB4A0}"/>
          </ac:spMkLst>
        </pc:spChg>
        <pc:spChg chg="del">
          <ac:chgData name="Linh Phan" userId="228774c6-8676-4985-b789-d1a1db399f40" providerId="ADAL" clId="{B1FFB064-F9BB-4B9F-BB31-96E24BFE955C}" dt="2024-07-09T08:40:08.581" v="6235" actId="478"/>
          <ac:spMkLst>
            <pc:docMk/>
            <pc:sldMk cId="2918920730" sldId="320"/>
            <ac:spMk id="13" creationId="{BE9F609A-2A51-5717-F1C7-228F973472E0}"/>
          </ac:spMkLst>
        </pc:spChg>
        <pc:grpChg chg="add del mod">
          <ac:chgData name="Linh Phan" userId="228774c6-8676-4985-b789-d1a1db399f40" providerId="ADAL" clId="{B1FFB064-F9BB-4B9F-BB31-96E24BFE955C}" dt="2024-07-09T08:40:33.085" v="6240" actId="478"/>
          <ac:grpSpMkLst>
            <pc:docMk/>
            <pc:sldMk cId="2918920730" sldId="320"/>
            <ac:grpSpMk id="5" creationId="{5C423EB9-9EE4-F70D-8A54-162DCBE651CC}"/>
          </ac:grpSpMkLst>
        </pc:grpChg>
        <pc:grpChg chg="del">
          <ac:chgData name="Linh Phan" userId="228774c6-8676-4985-b789-d1a1db399f40" providerId="ADAL" clId="{B1FFB064-F9BB-4B9F-BB31-96E24BFE955C}" dt="2024-07-09T08:40:06.662" v="6233" actId="478"/>
          <ac:grpSpMkLst>
            <pc:docMk/>
            <pc:sldMk cId="2918920730" sldId="320"/>
            <ac:grpSpMk id="10" creationId="{0BC7EE32-E374-067E-2114-DEA79507304D}"/>
          </ac:grpSpMkLst>
        </pc:grpChg>
        <pc:graphicFrameChg chg="add mod modGraphic">
          <ac:chgData name="Linh Phan" userId="228774c6-8676-4985-b789-d1a1db399f40" providerId="ADAL" clId="{B1FFB064-F9BB-4B9F-BB31-96E24BFE955C}" dt="2024-07-09T08:43:34.368" v="6287" actId="123"/>
          <ac:graphicFrameMkLst>
            <pc:docMk/>
            <pc:sldMk cId="2918920730" sldId="320"/>
            <ac:graphicFrameMk id="8" creationId="{ED2B0788-93D5-A8F5-9119-BF8ACFE57BF7}"/>
          </ac:graphicFrameMkLst>
        </pc:graphicFrameChg>
        <pc:picChg chg="del">
          <ac:chgData name="Linh Phan" userId="228774c6-8676-4985-b789-d1a1db399f40" providerId="ADAL" clId="{B1FFB064-F9BB-4B9F-BB31-96E24BFE955C}" dt="2024-07-09T08:40:07.347" v="6234" actId="478"/>
          <ac:picMkLst>
            <pc:docMk/>
            <pc:sldMk cId="2918920730" sldId="320"/>
            <ac:picMk id="11" creationId="{125E7CCE-56E6-7144-F375-7759EC3E6098}"/>
          </ac:picMkLst>
        </pc:picChg>
      </pc:sldChg>
      <pc:sldChg chg="modSp del mod ord">
        <pc:chgData name="Linh Phan" userId="228774c6-8676-4985-b789-d1a1db399f40" providerId="ADAL" clId="{B1FFB064-F9BB-4B9F-BB31-96E24BFE955C}" dt="2024-07-09T10:02:32.581" v="7714" actId="47"/>
        <pc:sldMkLst>
          <pc:docMk/>
          <pc:sldMk cId="3241403386" sldId="321"/>
        </pc:sldMkLst>
        <pc:spChg chg="mod">
          <ac:chgData name="Linh Phan" userId="228774c6-8676-4985-b789-d1a1db399f40" providerId="ADAL" clId="{B1FFB064-F9BB-4B9F-BB31-96E24BFE955C}" dt="2024-07-09T09:50:53.413" v="7469"/>
          <ac:spMkLst>
            <pc:docMk/>
            <pc:sldMk cId="3241403386" sldId="321"/>
            <ac:spMk id="10" creationId="{F55C36FE-7A06-F90C-6809-D3AF268CC453}"/>
          </ac:spMkLst>
        </pc:spChg>
      </pc:sldChg>
      <pc:sldChg chg="add del">
        <pc:chgData name="Linh Phan" userId="228774c6-8676-4985-b789-d1a1db399f40" providerId="ADAL" clId="{B1FFB064-F9BB-4B9F-BB31-96E24BFE955C}" dt="2024-07-09T08:08:49.811" v="5684" actId="47"/>
        <pc:sldMkLst>
          <pc:docMk/>
          <pc:sldMk cId="540336543" sldId="322"/>
        </pc:sldMkLst>
      </pc:sldChg>
      <pc:sldChg chg="ord modTransition">
        <pc:chgData name="Linh Phan" userId="228774c6-8676-4985-b789-d1a1db399f40" providerId="ADAL" clId="{B1FFB064-F9BB-4B9F-BB31-96E24BFE955C}" dt="2024-07-10T01:11:18.759" v="7831"/>
        <pc:sldMkLst>
          <pc:docMk/>
          <pc:sldMk cId="293463806" sldId="323"/>
        </pc:sldMkLst>
      </pc:sldChg>
      <pc:sldChg chg="del">
        <pc:chgData name="Linh Phan" userId="228774c6-8676-4985-b789-d1a1db399f40" providerId="ADAL" clId="{B1FFB064-F9BB-4B9F-BB31-96E24BFE955C}" dt="2024-07-09T07:49:06.028" v="5444" actId="47"/>
        <pc:sldMkLst>
          <pc:docMk/>
          <pc:sldMk cId="3831099191" sldId="324"/>
        </pc:sldMkLst>
      </pc:sldChg>
      <pc:sldChg chg="del">
        <pc:chgData name="Linh Phan" userId="228774c6-8676-4985-b789-d1a1db399f40" providerId="ADAL" clId="{B1FFB064-F9BB-4B9F-BB31-96E24BFE955C}" dt="2024-07-09T07:49:06.028" v="5444" actId="47"/>
        <pc:sldMkLst>
          <pc:docMk/>
          <pc:sldMk cId="2433119783" sldId="325"/>
        </pc:sldMkLst>
      </pc:sldChg>
      <pc:sldChg chg="del">
        <pc:chgData name="Linh Phan" userId="228774c6-8676-4985-b789-d1a1db399f40" providerId="ADAL" clId="{B1FFB064-F9BB-4B9F-BB31-96E24BFE955C}" dt="2024-07-09T07:49:06.028" v="5444" actId="47"/>
        <pc:sldMkLst>
          <pc:docMk/>
          <pc:sldMk cId="2794087559" sldId="326"/>
        </pc:sldMkLst>
      </pc:sldChg>
      <pc:sldChg chg="del">
        <pc:chgData name="Linh Phan" userId="228774c6-8676-4985-b789-d1a1db399f40" providerId="ADAL" clId="{B1FFB064-F9BB-4B9F-BB31-96E24BFE955C}" dt="2024-07-09T07:49:06.028" v="5444" actId="47"/>
        <pc:sldMkLst>
          <pc:docMk/>
          <pc:sldMk cId="381642376" sldId="327"/>
        </pc:sldMkLst>
      </pc:sldChg>
      <pc:sldChg chg="del">
        <pc:chgData name="Linh Phan" userId="228774c6-8676-4985-b789-d1a1db399f40" providerId="ADAL" clId="{B1FFB064-F9BB-4B9F-BB31-96E24BFE955C}" dt="2024-07-09T07:49:06.028" v="5444" actId="47"/>
        <pc:sldMkLst>
          <pc:docMk/>
          <pc:sldMk cId="3163563550" sldId="328"/>
        </pc:sldMkLst>
      </pc:sldChg>
      <pc:sldChg chg="del">
        <pc:chgData name="Linh Phan" userId="228774c6-8676-4985-b789-d1a1db399f40" providerId="ADAL" clId="{B1FFB064-F9BB-4B9F-BB31-96E24BFE955C}" dt="2024-07-09T07:49:06.028" v="5444" actId="47"/>
        <pc:sldMkLst>
          <pc:docMk/>
          <pc:sldMk cId="2576756936" sldId="329"/>
        </pc:sldMkLst>
      </pc:sldChg>
      <pc:sldChg chg="del">
        <pc:chgData name="Linh Phan" userId="228774c6-8676-4985-b789-d1a1db399f40" providerId="ADAL" clId="{B1FFB064-F9BB-4B9F-BB31-96E24BFE955C}" dt="2024-07-09T07:49:06.028" v="5444" actId="47"/>
        <pc:sldMkLst>
          <pc:docMk/>
          <pc:sldMk cId="1188265590" sldId="330"/>
        </pc:sldMkLst>
      </pc:sldChg>
      <pc:sldChg chg="ord modTransition">
        <pc:chgData name="Linh Phan" userId="228774c6-8676-4985-b789-d1a1db399f40" providerId="ADAL" clId="{B1FFB064-F9BB-4B9F-BB31-96E24BFE955C}" dt="2024-07-10T01:11:47.065" v="7840"/>
        <pc:sldMkLst>
          <pc:docMk/>
          <pc:sldMk cId="2576820696" sldId="331"/>
        </pc:sldMkLst>
      </pc:sldChg>
      <pc:sldChg chg="addSp delSp modSp del mod ord delAnim modAnim">
        <pc:chgData name="Linh Phan" userId="228774c6-8676-4985-b789-d1a1db399f40" providerId="ADAL" clId="{B1FFB064-F9BB-4B9F-BB31-96E24BFE955C}" dt="2024-07-09T08:13:32.331" v="5708" actId="47"/>
        <pc:sldMkLst>
          <pc:docMk/>
          <pc:sldMk cId="2150159753" sldId="332"/>
        </pc:sldMkLst>
        <pc:spChg chg="del">
          <ac:chgData name="Linh Phan" userId="228774c6-8676-4985-b789-d1a1db399f40" providerId="ADAL" clId="{B1FFB064-F9BB-4B9F-BB31-96E24BFE955C}" dt="2024-07-09T08:12:34.344" v="5689" actId="478"/>
          <ac:spMkLst>
            <pc:docMk/>
            <pc:sldMk cId="2150159753" sldId="332"/>
            <ac:spMk id="2" creationId="{AB343F38-7B2F-C6A0-3C99-44ED1897843C}"/>
          </ac:spMkLst>
        </pc:spChg>
        <pc:spChg chg="mod">
          <ac:chgData name="Linh Phan" userId="228774c6-8676-4985-b789-d1a1db399f40" providerId="ADAL" clId="{B1FFB064-F9BB-4B9F-BB31-96E24BFE955C}" dt="2024-07-09T08:13:27.944" v="5707"/>
          <ac:spMkLst>
            <pc:docMk/>
            <pc:sldMk cId="2150159753" sldId="332"/>
            <ac:spMk id="7" creationId="{3BC85605-F6EA-7BA8-8C38-459D68C0CF78}"/>
          </ac:spMkLst>
        </pc:spChg>
        <pc:spChg chg="mod">
          <ac:chgData name="Linh Phan" userId="228774c6-8676-4985-b789-d1a1db399f40" providerId="ADAL" clId="{B1FFB064-F9BB-4B9F-BB31-96E24BFE955C}" dt="2024-07-09T08:12:48.810" v="5695" actId="14100"/>
          <ac:spMkLst>
            <pc:docMk/>
            <pc:sldMk cId="2150159753" sldId="332"/>
            <ac:spMk id="8" creationId="{CD63B4E3-A4E9-709D-C38D-149AA30FAB7A}"/>
          </ac:spMkLst>
        </pc:spChg>
        <pc:spChg chg="mod">
          <ac:chgData name="Linh Phan" userId="228774c6-8676-4985-b789-d1a1db399f40" providerId="ADAL" clId="{B1FFB064-F9BB-4B9F-BB31-96E24BFE955C}" dt="2024-07-09T08:12:34.655" v="5690"/>
          <ac:spMkLst>
            <pc:docMk/>
            <pc:sldMk cId="2150159753" sldId="332"/>
            <ac:spMk id="9" creationId="{144FA49E-D644-3402-7B4D-A5B2B98C8910}"/>
          </ac:spMkLst>
        </pc:spChg>
        <pc:grpChg chg="add mod">
          <ac:chgData name="Linh Phan" userId="228774c6-8676-4985-b789-d1a1db399f40" providerId="ADAL" clId="{B1FFB064-F9BB-4B9F-BB31-96E24BFE955C}" dt="2024-07-09T08:12:41.158" v="5693" actId="1076"/>
          <ac:grpSpMkLst>
            <pc:docMk/>
            <pc:sldMk cId="2150159753" sldId="332"/>
            <ac:grpSpMk id="3" creationId="{4D59628D-1605-7AB1-609C-ECEBC9C2D94B}"/>
          </ac:grpSpMkLst>
        </pc:grpChg>
      </pc:sldChg>
      <pc:sldChg chg="del">
        <pc:chgData name="Linh Phan" userId="228774c6-8676-4985-b789-d1a1db399f40" providerId="ADAL" clId="{B1FFB064-F9BB-4B9F-BB31-96E24BFE955C}" dt="2024-07-09T10:02:32.581" v="7714" actId="47"/>
        <pc:sldMkLst>
          <pc:docMk/>
          <pc:sldMk cId="1770476750" sldId="333"/>
        </pc:sldMkLst>
      </pc:sldChg>
      <pc:sldChg chg="addSp delSp modSp del mod ord delAnim modAnim">
        <pc:chgData name="Linh Phan" userId="228774c6-8676-4985-b789-d1a1db399f40" providerId="ADAL" clId="{B1FFB064-F9BB-4B9F-BB31-96E24BFE955C}" dt="2024-07-09T07:54:26.631" v="5508" actId="47"/>
        <pc:sldMkLst>
          <pc:docMk/>
          <pc:sldMk cId="3928033253" sldId="334"/>
        </pc:sldMkLst>
        <pc:spChg chg="del">
          <ac:chgData name="Linh Phan" userId="228774c6-8676-4985-b789-d1a1db399f40" providerId="ADAL" clId="{B1FFB064-F9BB-4B9F-BB31-96E24BFE955C}" dt="2024-07-09T07:49:37.988" v="5453" actId="478"/>
          <ac:spMkLst>
            <pc:docMk/>
            <pc:sldMk cId="3928033253" sldId="334"/>
            <ac:spMk id="2" creationId="{AA962768-9886-0CEB-0CAB-35218021692B}"/>
          </ac:spMkLst>
        </pc:spChg>
        <pc:spChg chg="add mod">
          <ac:chgData name="Linh Phan" userId="228774c6-8676-4985-b789-d1a1db399f40" providerId="ADAL" clId="{B1FFB064-F9BB-4B9F-BB31-96E24BFE955C}" dt="2024-07-09T07:51:40.824" v="5477" actId="1076"/>
          <ac:spMkLst>
            <pc:docMk/>
            <pc:sldMk cId="3928033253" sldId="334"/>
            <ac:spMk id="4" creationId="{F0484235-B092-8266-8B53-419715F133C8}"/>
          </ac:spMkLst>
        </pc:spChg>
        <pc:spChg chg="add mod">
          <ac:chgData name="Linh Phan" userId="228774c6-8676-4985-b789-d1a1db399f40" providerId="ADAL" clId="{B1FFB064-F9BB-4B9F-BB31-96E24BFE955C}" dt="2024-07-09T07:51:42.378" v="5478" actId="1076"/>
          <ac:spMkLst>
            <pc:docMk/>
            <pc:sldMk cId="3928033253" sldId="334"/>
            <ac:spMk id="5" creationId="{6EB6362F-6412-E7A8-1282-D04C7AC80B88}"/>
          </ac:spMkLst>
        </pc:spChg>
        <pc:spChg chg="add mod">
          <ac:chgData name="Linh Phan" userId="228774c6-8676-4985-b789-d1a1db399f40" providerId="ADAL" clId="{B1FFB064-F9BB-4B9F-BB31-96E24BFE955C}" dt="2024-07-09T07:51:37.893" v="5475" actId="14100"/>
          <ac:spMkLst>
            <pc:docMk/>
            <pc:sldMk cId="3928033253" sldId="334"/>
            <ac:spMk id="6" creationId="{241EC565-C7ED-B0D8-DA0E-E4025CD611E8}"/>
          </ac:spMkLst>
        </pc:spChg>
        <pc:spChg chg="add mod">
          <ac:chgData name="Linh Phan" userId="228774c6-8676-4985-b789-d1a1db399f40" providerId="ADAL" clId="{B1FFB064-F9BB-4B9F-BB31-96E24BFE955C}" dt="2024-07-09T07:51:39.616" v="5476" actId="14100"/>
          <ac:spMkLst>
            <pc:docMk/>
            <pc:sldMk cId="3928033253" sldId="334"/>
            <ac:spMk id="7" creationId="{C37C3360-4006-9A8E-C589-561DC5D3422F}"/>
          </ac:spMkLst>
        </pc:spChg>
        <pc:spChg chg="add mod">
          <ac:chgData name="Linh Phan" userId="228774c6-8676-4985-b789-d1a1db399f40" providerId="ADAL" clId="{B1FFB064-F9BB-4B9F-BB31-96E24BFE955C}" dt="2024-07-09T07:54:19.257" v="5505" actId="1076"/>
          <ac:spMkLst>
            <pc:docMk/>
            <pc:sldMk cId="3928033253" sldId="334"/>
            <ac:spMk id="8" creationId="{6869996E-30B8-232E-EB12-B86E578A19BD}"/>
          </ac:spMkLst>
        </pc:spChg>
        <pc:spChg chg="add mod">
          <ac:chgData name="Linh Phan" userId="228774c6-8676-4985-b789-d1a1db399f40" providerId="ADAL" clId="{B1FFB064-F9BB-4B9F-BB31-96E24BFE955C}" dt="2024-07-09T07:52:20.333" v="5482" actId="207"/>
          <ac:spMkLst>
            <pc:docMk/>
            <pc:sldMk cId="3928033253" sldId="334"/>
            <ac:spMk id="10" creationId="{43B34B78-7EFA-4417-89DC-6460EECC6699}"/>
          </ac:spMkLst>
        </pc:spChg>
        <pc:spChg chg="del">
          <ac:chgData name="Linh Phan" userId="228774c6-8676-4985-b789-d1a1db399f40" providerId="ADAL" clId="{B1FFB064-F9BB-4B9F-BB31-96E24BFE955C}" dt="2024-07-09T07:49:37.988" v="5453" actId="478"/>
          <ac:spMkLst>
            <pc:docMk/>
            <pc:sldMk cId="3928033253" sldId="334"/>
            <ac:spMk id="13" creationId="{BB692F40-F122-B0B7-3FE3-FC6D1D4C17B9}"/>
          </ac:spMkLst>
        </pc:spChg>
        <pc:spChg chg="del">
          <ac:chgData name="Linh Phan" userId="228774c6-8676-4985-b789-d1a1db399f40" providerId="ADAL" clId="{B1FFB064-F9BB-4B9F-BB31-96E24BFE955C}" dt="2024-07-09T07:49:37.988" v="5453" actId="478"/>
          <ac:spMkLst>
            <pc:docMk/>
            <pc:sldMk cId="3928033253" sldId="334"/>
            <ac:spMk id="14" creationId="{49042732-F703-AE49-54BB-DC307135A288}"/>
          </ac:spMkLst>
        </pc:spChg>
        <pc:spChg chg="del">
          <ac:chgData name="Linh Phan" userId="228774c6-8676-4985-b789-d1a1db399f40" providerId="ADAL" clId="{B1FFB064-F9BB-4B9F-BB31-96E24BFE955C}" dt="2024-07-09T07:49:37.988" v="5453" actId="478"/>
          <ac:spMkLst>
            <pc:docMk/>
            <pc:sldMk cId="3928033253" sldId="334"/>
            <ac:spMk id="16" creationId="{015ACC1C-3936-1F28-4DFD-34E0513F1D27}"/>
          </ac:spMkLst>
        </pc:spChg>
        <pc:spChg chg="del">
          <ac:chgData name="Linh Phan" userId="228774c6-8676-4985-b789-d1a1db399f40" providerId="ADAL" clId="{B1FFB064-F9BB-4B9F-BB31-96E24BFE955C}" dt="2024-07-09T07:49:37.988" v="5453" actId="478"/>
          <ac:spMkLst>
            <pc:docMk/>
            <pc:sldMk cId="3928033253" sldId="334"/>
            <ac:spMk id="20" creationId="{D1FB5F6C-89B2-544A-6977-844F6EC636DD}"/>
          </ac:spMkLst>
        </pc:spChg>
        <pc:grpChg chg="del">
          <ac:chgData name="Linh Phan" userId="228774c6-8676-4985-b789-d1a1db399f40" providerId="ADAL" clId="{B1FFB064-F9BB-4B9F-BB31-96E24BFE955C}" dt="2024-07-09T07:49:37.988" v="5453" actId="478"/>
          <ac:grpSpMkLst>
            <pc:docMk/>
            <pc:sldMk cId="3928033253" sldId="334"/>
            <ac:grpSpMk id="3" creationId="{62698C44-54DF-3A7C-BEBE-1A2399CBEC9F}"/>
          </ac:grpSpMkLst>
        </pc:grpChg>
      </pc:sldChg>
      <pc:sldChg chg="del">
        <pc:chgData name="Linh Phan" userId="228774c6-8676-4985-b789-d1a1db399f40" providerId="ADAL" clId="{B1FFB064-F9BB-4B9F-BB31-96E24BFE955C}" dt="2024-07-09T09:04:34.979" v="6768" actId="47"/>
        <pc:sldMkLst>
          <pc:docMk/>
          <pc:sldMk cId="3220260375" sldId="335"/>
        </pc:sldMkLst>
      </pc:sldChg>
      <pc:sldChg chg="del">
        <pc:chgData name="Linh Phan" userId="228774c6-8676-4985-b789-d1a1db399f40" providerId="ADAL" clId="{B1FFB064-F9BB-4B9F-BB31-96E24BFE955C}" dt="2024-07-09T09:04:34.138" v="6767" actId="47"/>
        <pc:sldMkLst>
          <pc:docMk/>
          <pc:sldMk cId="847075829" sldId="336"/>
        </pc:sldMkLst>
      </pc:sldChg>
      <pc:sldChg chg="addSp delSp modSp mod ord modTransition delAnim modAnim">
        <pc:chgData name="Linh Phan" userId="228774c6-8676-4985-b789-d1a1db399f40" providerId="ADAL" clId="{B1FFB064-F9BB-4B9F-BB31-96E24BFE955C}" dt="2024-07-10T01:29:31.559" v="8145"/>
        <pc:sldMkLst>
          <pc:docMk/>
          <pc:sldMk cId="1603743615" sldId="337"/>
        </pc:sldMkLst>
        <pc:spChg chg="add mod">
          <ac:chgData name="Linh Phan" userId="228774c6-8676-4985-b789-d1a1db399f40" providerId="ADAL" clId="{B1FFB064-F9BB-4B9F-BB31-96E24BFE955C}" dt="2024-07-09T08:54:00.347" v="6533" actId="1076"/>
          <ac:spMkLst>
            <pc:docMk/>
            <pc:sldMk cId="1603743615" sldId="337"/>
            <ac:spMk id="3" creationId="{D67C245E-EFB7-1BBC-06F5-A48E75A8EE3E}"/>
          </ac:spMkLst>
        </pc:spChg>
        <pc:spChg chg="add del mod">
          <ac:chgData name="Linh Phan" userId="228774c6-8676-4985-b789-d1a1db399f40" providerId="ADAL" clId="{B1FFB064-F9BB-4B9F-BB31-96E24BFE955C}" dt="2024-07-09T08:44:24.923" v="6306" actId="478"/>
          <ac:spMkLst>
            <pc:docMk/>
            <pc:sldMk cId="1603743615" sldId="337"/>
            <ac:spMk id="5" creationId="{C59A271C-39C1-1DA7-92E7-2EA5B22F7772}"/>
          </ac:spMkLst>
        </pc:spChg>
        <pc:spChg chg="add mod">
          <ac:chgData name="Linh Phan" userId="228774c6-8676-4985-b789-d1a1db399f40" providerId="ADAL" clId="{B1FFB064-F9BB-4B9F-BB31-96E24BFE955C}" dt="2024-07-09T08:53:51.047" v="6531" actId="1076"/>
          <ac:spMkLst>
            <pc:docMk/>
            <pc:sldMk cId="1603743615" sldId="337"/>
            <ac:spMk id="6" creationId="{EC2AA7DE-DE33-9C8E-EA45-59B06BDF5FEE}"/>
          </ac:spMkLst>
        </pc:spChg>
        <pc:spChg chg="add del">
          <ac:chgData name="Linh Phan" userId="228774c6-8676-4985-b789-d1a1db399f40" providerId="ADAL" clId="{B1FFB064-F9BB-4B9F-BB31-96E24BFE955C}" dt="2024-07-09T08:46:09.706" v="6335" actId="22"/>
          <ac:spMkLst>
            <pc:docMk/>
            <pc:sldMk cId="1603743615" sldId="337"/>
            <ac:spMk id="8" creationId="{58D9B455-18B8-DB17-26F3-BC385A971B6C}"/>
          </ac:spMkLst>
        </pc:spChg>
        <pc:spChg chg="add mod">
          <ac:chgData name="Linh Phan" userId="228774c6-8676-4985-b789-d1a1db399f40" providerId="ADAL" clId="{B1FFB064-F9BB-4B9F-BB31-96E24BFE955C}" dt="2024-07-09T08:53:47.891" v="6530" actId="1076"/>
          <ac:spMkLst>
            <pc:docMk/>
            <pc:sldMk cId="1603743615" sldId="337"/>
            <ac:spMk id="9" creationId="{A0243A33-CE36-3C34-FF40-E53CB2C5F512}"/>
          </ac:spMkLst>
        </pc:spChg>
        <pc:spChg chg="add mod">
          <ac:chgData name="Linh Phan" userId="228774c6-8676-4985-b789-d1a1db399f40" providerId="ADAL" clId="{B1FFB064-F9BB-4B9F-BB31-96E24BFE955C}" dt="2024-07-09T08:54:02.120" v="6534" actId="1076"/>
          <ac:spMkLst>
            <pc:docMk/>
            <pc:sldMk cId="1603743615" sldId="337"/>
            <ac:spMk id="10" creationId="{AB6043A6-6895-79B8-D1C0-799ED9F66516}"/>
          </ac:spMkLst>
        </pc:spChg>
        <pc:graphicFrameChg chg="add mod modGraphic">
          <ac:chgData name="Linh Phan" userId="228774c6-8676-4985-b789-d1a1db399f40" providerId="ADAL" clId="{B1FFB064-F9BB-4B9F-BB31-96E24BFE955C}" dt="2024-07-09T08:53:57.608" v="6532" actId="14734"/>
          <ac:graphicFrameMkLst>
            <pc:docMk/>
            <pc:sldMk cId="1603743615" sldId="337"/>
            <ac:graphicFrameMk id="2" creationId="{2978D451-25EA-7563-7575-E58DF668A8A0}"/>
          </ac:graphicFrameMkLst>
        </pc:graphicFrameChg>
        <pc:graphicFrameChg chg="del">
          <ac:chgData name="Linh Phan" userId="228774c6-8676-4985-b789-d1a1db399f40" providerId="ADAL" clId="{B1FFB064-F9BB-4B9F-BB31-96E24BFE955C}" dt="2024-07-09T08:42:34.286" v="6273" actId="478"/>
          <ac:graphicFrameMkLst>
            <pc:docMk/>
            <pc:sldMk cId="1603743615" sldId="337"/>
            <ac:graphicFrameMk id="4" creationId="{52A31FA7-E58A-3E45-5AAE-C69D37B18318}"/>
          </ac:graphicFrameMkLst>
        </pc:graphicFrameChg>
        <pc:graphicFrameChg chg="add del mod modGraphic">
          <ac:chgData name="Linh Phan" userId="228774c6-8676-4985-b789-d1a1db399f40" providerId="ADAL" clId="{B1FFB064-F9BB-4B9F-BB31-96E24BFE955C}" dt="2024-07-09T08:52:11.101" v="6482" actId="478"/>
          <ac:graphicFrameMkLst>
            <pc:docMk/>
            <pc:sldMk cId="1603743615" sldId="337"/>
            <ac:graphicFrameMk id="11" creationId="{D1E9CF24-925A-5E94-FEBF-55AF415FF53E}"/>
          </ac:graphicFrameMkLst>
        </pc:graphicFrameChg>
        <pc:graphicFrameChg chg="add del mod modGraphic">
          <ac:chgData name="Linh Phan" userId="228774c6-8676-4985-b789-d1a1db399f40" providerId="ADAL" clId="{B1FFB064-F9BB-4B9F-BB31-96E24BFE955C}" dt="2024-07-09T08:54:50.287" v="6547" actId="478"/>
          <ac:graphicFrameMkLst>
            <pc:docMk/>
            <pc:sldMk cId="1603743615" sldId="337"/>
            <ac:graphicFrameMk id="12" creationId="{5BE46E57-4A4E-7FF3-B70E-505FECBB269D}"/>
          </ac:graphicFrameMkLst>
        </pc:graphicFrameChg>
      </pc:sldChg>
      <pc:sldChg chg="ord modTransition">
        <pc:chgData name="Linh Phan" userId="228774c6-8676-4985-b789-d1a1db399f40" providerId="ADAL" clId="{B1FFB064-F9BB-4B9F-BB31-96E24BFE955C}" dt="2024-07-10T01:13:25.860" v="7878"/>
        <pc:sldMkLst>
          <pc:docMk/>
          <pc:sldMk cId="785501910" sldId="338"/>
        </pc:sldMkLst>
      </pc:sldChg>
      <pc:sldChg chg="del">
        <pc:chgData name="Linh Phan" userId="228774c6-8676-4985-b789-d1a1db399f40" providerId="ADAL" clId="{B1FFB064-F9BB-4B9F-BB31-96E24BFE955C}" dt="2024-07-09T10:02:32.581" v="7714" actId="47"/>
        <pc:sldMkLst>
          <pc:docMk/>
          <pc:sldMk cId="12611088" sldId="339"/>
        </pc:sldMkLst>
      </pc:sldChg>
      <pc:sldChg chg="addSp delSp modSp del mod ord delAnim modAnim">
        <pc:chgData name="Linh Phan" userId="228774c6-8676-4985-b789-d1a1db399f40" providerId="ADAL" clId="{B1FFB064-F9BB-4B9F-BB31-96E24BFE955C}" dt="2024-07-09T09:20:42.088" v="6995" actId="47"/>
        <pc:sldMkLst>
          <pc:docMk/>
          <pc:sldMk cId="2006235838" sldId="340"/>
        </pc:sldMkLst>
        <pc:spChg chg="mod">
          <ac:chgData name="Linh Phan" userId="228774c6-8676-4985-b789-d1a1db399f40" providerId="ADAL" clId="{B1FFB064-F9BB-4B9F-BB31-96E24BFE955C}" dt="2024-07-09T09:05:04.843" v="6846" actId="14100"/>
          <ac:spMkLst>
            <pc:docMk/>
            <pc:sldMk cId="2006235838" sldId="340"/>
            <ac:spMk id="11" creationId="{52B6188A-A0E4-3E41-04ED-3175260F7E45}"/>
          </ac:spMkLst>
        </pc:spChg>
        <pc:spChg chg="mod">
          <ac:chgData name="Linh Phan" userId="228774c6-8676-4985-b789-d1a1db399f40" providerId="ADAL" clId="{B1FFB064-F9BB-4B9F-BB31-96E24BFE955C}" dt="2024-07-09T09:15:12.041" v="6864" actId="20577"/>
          <ac:spMkLst>
            <pc:docMk/>
            <pc:sldMk cId="2006235838" sldId="340"/>
            <ac:spMk id="13" creationId="{C23AB6F4-6383-EB12-7671-1AE237101569}"/>
          </ac:spMkLst>
        </pc:spChg>
        <pc:spChg chg="add mod">
          <ac:chgData name="Linh Phan" userId="228774c6-8676-4985-b789-d1a1db399f40" providerId="ADAL" clId="{B1FFB064-F9BB-4B9F-BB31-96E24BFE955C}" dt="2024-07-09T09:19:56.973" v="6978" actId="1076"/>
          <ac:spMkLst>
            <pc:docMk/>
            <pc:sldMk cId="2006235838" sldId="340"/>
            <ac:spMk id="15" creationId="{2A8CA580-8450-CD62-AA55-F6425638D27B}"/>
          </ac:spMkLst>
        </pc:spChg>
        <pc:spChg chg="add mod">
          <ac:chgData name="Linh Phan" userId="228774c6-8676-4985-b789-d1a1db399f40" providerId="ADAL" clId="{B1FFB064-F9BB-4B9F-BB31-96E24BFE955C}" dt="2024-07-09T09:16:24.932" v="6897" actId="1076"/>
          <ac:spMkLst>
            <pc:docMk/>
            <pc:sldMk cId="2006235838" sldId="340"/>
            <ac:spMk id="16" creationId="{3BD1FEA3-08F0-0A48-F8E9-1C5FF67B81DF}"/>
          </ac:spMkLst>
        </pc:spChg>
        <pc:spChg chg="add mod">
          <ac:chgData name="Linh Phan" userId="228774c6-8676-4985-b789-d1a1db399f40" providerId="ADAL" clId="{B1FFB064-F9BB-4B9F-BB31-96E24BFE955C}" dt="2024-07-09T09:14:18.260" v="6847"/>
          <ac:spMkLst>
            <pc:docMk/>
            <pc:sldMk cId="2006235838" sldId="340"/>
            <ac:spMk id="17" creationId="{74D43B56-2C91-2E09-408E-99D46BA4802F}"/>
          </ac:spMkLst>
        </pc:spChg>
        <pc:spChg chg="mod">
          <ac:chgData name="Linh Phan" userId="228774c6-8676-4985-b789-d1a1db399f40" providerId="ADAL" clId="{B1FFB064-F9BB-4B9F-BB31-96E24BFE955C}" dt="2024-07-09T09:03:30.084" v="6764" actId="20577"/>
          <ac:spMkLst>
            <pc:docMk/>
            <pc:sldMk cId="2006235838" sldId="340"/>
            <ac:spMk id="511" creationId="{BB6C9B31-D0CD-EA33-43C6-9E342E507AD3}"/>
          </ac:spMkLst>
        </pc:spChg>
        <pc:grpChg chg="add mod">
          <ac:chgData name="Linh Phan" userId="228774c6-8676-4985-b789-d1a1db399f40" providerId="ADAL" clId="{B1FFB064-F9BB-4B9F-BB31-96E24BFE955C}" dt="2024-07-09T09:04:43.336" v="6772"/>
          <ac:grpSpMkLst>
            <pc:docMk/>
            <pc:sldMk cId="2006235838" sldId="340"/>
            <ac:grpSpMk id="2" creationId="{BA8E1C5D-8523-25FD-6F67-9D82AB0F0A21}"/>
          </ac:grpSpMkLst>
        </pc:grpChg>
        <pc:grpChg chg="del">
          <ac:chgData name="Linh Phan" userId="228774c6-8676-4985-b789-d1a1db399f40" providerId="ADAL" clId="{B1FFB064-F9BB-4B9F-BB31-96E24BFE955C}" dt="2024-07-09T09:04:56.323" v="6841" actId="478"/>
          <ac:grpSpMkLst>
            <pc:docMk/>
            <pc:sldMk cId="2006235838" sldId="340"/>
            <ac:grpSpMk id="5" creationId="{77832850-D4C7-0DB6-4BF3-109053C50436}"/>
          </ac:grpSpMkLst>
        </pc:grpChg>
        <pc:grpChg chg="del">
          <ac:chgData name="Linh Phan" userId="228774c6-8676-4985-b789-d1a1db399f40" providerId="ADAL" clId="{B1FFB064-F9BB-4B9F-BB31-96E24BFE955C}" dt="2024-07-09T09:04:56.890" v="6842" actId="478"/>
          <ac:grpSpMkLst>
            <pc:docMk/>
            <pc:sldMk cId="2006235838" sldId="340"/>
            <ac:grpSpMk id="6" creationId="{77F12942-CD60-ECCE-2E22-FC79D059D03B}"/>
          </ac:grpSpMkLst>
        </pc:grpChg>
        <pc:grpChg chg="add mod">
          <ac:chgData name="Linh Phan" userId="228774c6-8676-4985-b789-d1a1db399f40" providerId="ADAL" clId="{B1FFB064-F9BB-4B9F-BB31-96E24BFE955C}" dt="2024-07-09T09:14:18.260" v="6847"/>
          <ac:grpSpMkLst>
            <pc:docMk/>
            <pc:sldMk cId="2006235838" sldId="340"/>
            <ac:grpSpMk id="12" creationId="{C85AD3BA-1ECD-11B4-19F4-4A3547376611}"/>
          </ac:grpSpMkLst>
        </pc:grpChg>
        <pc:grpChg chg="del">
          <ac:chgData name="Linh Phan" userId="228774c6-8676-4985-b789-d1a1db399f40" providerId="ADAL" clId="{B1FFB064-F9BB-4B9F-BB31-96E24BFE955C}" dt="2024-07-09T09:04:43.078" v="6771" actId="478"/>
          <ac:grpSpMkLst>
            <pc:docMk/>
            <pc:sldMk cId="2006235838" sldId="340"/>
            <ac:grpSpMk id="509" creationId="{8C342065-2CF2-E57D-6C2A-E577B20B3CA2}"/>
          </ac:grpSpMkLst>
        </pc:grpChg>
        <pc:picChg chg="mod">
          <ac:chgData name="Linh Phan" userId="228774c6-8676-4985-b789-d1a1db399f40" providerId="ADAL" clId="{B1FFB064-F9BB-4B9F-BB31-96E24BFE955C}" dt="2024-07-09T09:14:59.777" v="6858" actId="1076"/>
          <ac:picMkLst>
            <pc:docMk/>
            <pc:sldMk cId="2006235838" sldId="340"/>
            <ac:picMk id="14" creationId="{D395090F-B4A1-91C8-89E0-CEA9A309A06A}"/>
          </ac:picMkLst>
        </pc:picChg>
        <pc:picChg chg="del">
          <ac:chgData name="Linh Phan" userId="228774c6-8676-4985-b789-d1a1db399f40" providerId="ADAL" clId="{B1FFB064-F9BB-4B9F-BB31-96E24BFE955C}" dt="2024-07-09T09:03:31.943" v="6765" actId="478"/>
          <ac:picMkLst>
            <pc:docMk/>
            <pc:sldMk cId="2006235838" sldId="340"/>
            <ac:picMk id="3074" creationId="{7247F4BE-19E5-C184-11A8-5496453A5E7F}"/>
          </ac:picMkLst>
        </pc:picChg>
        <pc:picChg chg="del">
          <ac:chgData name="Linh Phan" userId="228774c6-8676-4985-b789-d1a1db399f40" providerId="ADAL" clId="{B1FFB064-F9BB-4B9F-BB31-96E24BFE955C}" dt="2024-07-09T09:03:32.329" v="6766" actId="478"/>
          <ac:picMkLst>
            <pc:docMk/>
            <pc:sldMk cId="2006235838" sldId="340"/>
            <ac:picMk id="3076" creationId="{6D596B77-A4BC-45A2-1D8C-8E1FB196F03D}"/>
          </ac:picMkLst>
        </pc:picChg>
        <pc:cxnChg chg="mod">
          <ac:chgData name="Linh Phan" userId="228774c6-8676-4985-b789-d1a1db399f40" providerId="ADAL" clId="{B1FFB064-F9BB-4B9F-BB31-96E24BFE955C}" dt="2024-07-09T09:04:43.336" v="6772"/>
          <ac:cxnSpMkLst>
            <pc:docMk/>
            <pc:sldMk cId="2006235838" sldId="340"/>
            <ac:cxnSpMk id="3" creationId="{9B0561FB-F326-AB67-FF71-7C87982A60D8}"/>
          </ac:cxnSpMkLst>
        </pc:cxnChg>
        <pc:cxnChg chg="mod">
          <ac:chgData name="Linh Phan" userId="228774c6-8676-4985-b789-d1a1db399f40" providerId="ADAL" clId="{B1FFB064-F9BB-4B9F-BB31-96E24BFE955C}" dt="2024-07-09T09:04:43.336" v="6772"/>
          <ac:cxnSpMkLst>
            <pc:docMk/>
            <pc:sldMk cId="2006235838" sldId="340"/>
            <ac:cxnSpMk id="4" creationId="{97A32AEB-A7A3-716D-95B0-46ED288BAC22}"/>
          </ac:cxnSpMkLst>
        </pc:cxnChg>
      </pc:sldChg>
      <pc:sldChg chg="del ord">
        <pc:chgData name="Linh Phan" userId="228774c6-8676-4985-b789-d1a1db399f40" providerId="ADAL" clId="{B1FFB064-F9BB-4B9F-BB31-96E24BFE955C}" dt="2024-07-10T01:31:50.166" v="8208" actId="47"/>
        <pc:sldMkLst>
          <pc:docMk/>
          <pc:sldMk cId="199041293" sldId="341"/>
        </pc:sldMkLst>
      </pc:sldChg>
      <pc:sldChg chg="addSp delSp modSp mod ord modTransition modAnim">
        <pc:chgData name="Linh Phan" userId="228774c6-8676-4985-b789-d1a1db399f40" providerId="ADAL" clId="{B1FFB064-F9BB-4B9F-BB31-96E24BFE955C}" dt="2024-07-10T01:31:35.231" v="8206"/>
        <pc:sldMkLst>
          <pc:docMk/>
          <pc:sldMk cId="2006316536" sldId="342"/>
        </pc:sldMkLst>
        <pc:spChg chg="del mod">
          <ac:chgData name="Linh Phan" userId="228774c6-8676-4985-b789-d1a1db399f40" providerId="ADAL" clId="{B1FFB064-F9BB-4B9F-BB31-96E24BFE955C}" dt="2024-07-09T09:55:00.543" v="7552" actId="478"/>
          <ac:spMkLst>
            <pc:docMk/>
            <pc:sldMk cId="2006316536" sldId="342"/>
            <ac:spMk id="2" creationId="{AE5869F8-9C8B-4303-E949-2DBF4CC7FA11}"/>
          </ac:spMkLst>
        </pc:spChg>
        <pc:spChg chg="del mod">
          <ac:chgData name="Linh Phan" userId="228774c6-8676-4985-b789-d1a1db399f40" providerId="ADAL" clId="{B1FFB064-F9BB-4B9F-BB31-96E24BFE955C}" dt="2024-07-09T09:55:00.543" v="7552" actId="478"/>
          <ac:spMkLst>
            <pc:docMk/>
            <pc:sldMk cId="2006316536" sldId="342"/>
            <ac:spMk id="3" creationId="{FBF227C8-E428-0631-1156-0A367B7C61EB}"/>
          </ac:spMkLst>
        </pc:spChg>
        <pc:spChg chg="del mod">
          <ac:chgData name="Linh Phan" userId="228774c6-8676-4985-b789-d1a1db399f40" providerId="ADAL" clId="{B1FFB064-F9BB-4B9F-BB31-96E24BFE955C}" dt="2024-07-09T09:55:00.543" v="7552" actId="478"/>
          <ac:spMkLst>
            <pc:docMk/>
            <pc:sldMk cId="2006316536" sldId="342"/>
            <ac:spMk id="4" creationId="{8C74746A-63CF-EA68-674F-59B06E371F3D}"/>
          </ac:spMkLst>
        </pc:spChg>
        <pc:spChg chg="mod">
          <ac:chgData name="Linh Phan" userId="228774c6-8676-4985-b789-d1a1db399f40" providerId="ADAL" clId="{B1FFB064-F9BB-4B9F-BB31-96E24BFE955C}" dt="2024-07-09T09:55:00.803" v="7553"/>
          <ac:spMkLst>
            <pc:docMk/>
            <pc:sldMk cId="2006316536" sldId="342"/>
            <ac:spMk id="8" creationId="{9A30FB6D-2B39-CB7B-BEFF-C7F1DEC5C0F5}"/>
          </ac:spMkLst>
        </pc:spChg>
        <pc:spChg chg="mod">
          <ac:chgData name="Linh Phan" userId="228774c6-8676-4985-b789-d1a1db399f40" providerId="ADAL" clId="{B1FFB064-F9BB-4B9F-BB31-96E24BFE955C}" dt="2024-07-09T09:55:00.803" v="7553"/>
          <ac:spMkLst>
            <pc:docMk/>
            <pc:sldMk cId="2006316536" sldId="342"/>
            <ac:spMk id="9" creationId="{076F40B7-C9DB-1696-8CFA-51F0F378A066}"/>
          </ac:spMkLst>
        </pc:spChg>
        <pc:spChg chg="mod">
          <ac:chgData name="Linh Phan" userId="228774c6-8676-4985-b789-d1a1db399f40" providerId="ADAL" clId="{B1FFB064-F9BB-4B9F-BB31-96E24BFE955C}" dt="2024-07-09T09:55:00.803" v="7553"/>
          <ac:spMkLst>
            <pc:docMk/>
            <pc:sldMk cId="2006316536" sldId="342"/>
            <ac:spMk id="10" creationId="{9C40C907-7704-2F0C-86EA-9CD124CC95DE}"/>
          </ac:spMkLst>
        </pc:spChg>
        <pc:spChg chg="mod">
          <ac:chgData name="Linh Phan" userId="228774c6-8676-4985-b789-d1a1db399f40" providerId="ADAL" clId="{B1FFB064-F9BB-4B9F-BB31-96E24BFE955C}" dt="2024-07-09T09:55:00.803" v="7553"/>
          <ac:spMkLst>
            <pc:docMk/>
            <pc:sldMk cId="2006316536" sldId="342"/>
            <ac:spMk id="13" creationId="{4B75C479-EA64-25FB-F736-83774470E3FD}"/>
          </ac:spMkLst>
        </pc:spChg>
        <pc:spChg chg="mod">
          <ac:chgData name="Linh Phan" userId="228774c6-8676-4985-b789-d1a1db399f40" providerId="ADAL" clId="{B1FFB064-F9BB-4B9F-BB31-96E24BFE955C}" dt="2024-07-09T09:55:00.803" v="7553"/>
          <ac:spMkLst>
            <pc:docMk/>
            <pc:sldMk cId="2006316536" sldId="342"/>
            <ac:spMk id="14" creationId="{44C793A2-00F1-7A0C-165D-0579C97144DE}"/>
          </ac:spMkLst>
        </pc:spChg>
        <pc:spChg chg="mod">
          <ac:chgData name="Linh Phan" userId="228774c6-8676-4985-b789-d1a1db399f40" providerId="ADAL" clId="{B1FFB064-F9BB-4B9F-BB31-96E24BFE955C}" dt="2024-07-09T09:55:00.803" v="7553"/>
          <ac:spMkLst>
            <pc:docMk/>
            <pc:sldMk cId="2006316536" sldId="342"/>
            <ac:spMk id="15" creationId="{C0107BBC-D871-D479-52A5-1334F7F5A99A}"/>
          </ac:spMkLst>
        </pc:spChg>
        <pc:spChg chg="mod">
          <ac:chgData name="Linh Phan" userId="228774c6-8676-4985-b789-d1a1db399f40" providerId="ADAL" clId="{B1FFB064-F9BB-4B9F-BB31-96E24BFE955C}" dt="2024-07-09T09:55:00.803" v="7553"/>
          <ac:spMkLst>
            <pc:docMk/>
            <pc:sldMk cId="2006316536" sldId="342"/>
            <ac:spMk id="28" creationId="{2755C6BB-5D50-AC51-ED75-3918D47281FC}"/>
          </ac:spMkLst>
        </pc:spChg>
        <pc:spChg chg="mod">
          <ac:chgData name="Linh Phan" userId="228774c6-8676-4985-b789-d1a1db399f40" providerId="ADAL" clId="{B1FFB064-F9BB-4B9F-BB31-96E24BFE955C}" dt="2024-07-09T09:55:00.803" v="7553"/>
          <ac:spMkLst>
            <pc:docMk/>
            <pc:sldMk cId="2006316536" sldId="342"/>
            <ac:spMk id="29" creationId="{B21FB062-9AE3-4728-FA9C-46C9666D197C}"/>
          </ac:spMkLst>
        </pc:spChg>
        <pc:spChg chg="mod">
          <ac:chgData name="Linh Phan" userId="228774c6-8676-4985-b789-d1a1db399f40" providerId="ADAL" clId="{B1FFB064-F9BB-4B9F-BB31-96E24BFE955C}" dt="2024-07-09T09:55:00.803" v="7553"/>
          <ac:spMkLst>
            <pc:docMk/>
            <pc:sldMk cId="2006316536" sldId="342"/>
            <ac:spMk id="30" creationId="{9DC4674D-0349-1CA1-727A-7D10E343351E}"/>
          </ac:spMkLst>
        </pc:spChg>
        <pc:spChg chg="mod">
          <ac:chgData name="Linh Phan" userId="228774c6-8676-4985-b789-d1a1db399f40" providerId="ADAL" clId="{B1FFB064-F9BB-4B9F-BB31-96E24BFE955C}" dt="2024-07-09T09:53:39.310" v="7533" actId="20577"/>
          <ac:spMkLst>
            <pc:docMk/>
            <pc:sldMk cId="2006316536" sldId="342"/>
            <ac:spMk id="511" creationId="{BB6C9B31-D0CD-EA33-43C6-9E342E507AD3}"/>
          </ac:spMkLst>
        </pc:spChg>
        <pc:grpChg chg="add mod">
          <ac:chgData name="Linh Phan" userId="228774c6-8676-4985-b789-d1a1db399f40" providerId="ADAL" clId="{B1FFB064-F9BB-4B9F-BB31-96E24BFE955C}" dt="2024-07-09T09:55:00.803" v="7553"/>
          <ac:grpSpMkLst>
            <pc:docMk/>
            <pc:sldMk cId="2006316536" sldId="342"/>
            <ac:grpSpMk id="6" creationId="{7F4C6753-50ED-D569-B1E3-655C7C3B53C3}"/>
          </ac:grpSpMkLst>
        </pc:grpChg>
        <pc:grpChg chg="mod">
          <ac:chgData name="Linh Phan" userId="228774c6-8676-4985-b789-d1a1db399f40" providerId="ADAL" clId="{B1FFB064-F9BB-4B9F-BB31-96E24BFE955C}" dt="2024-07-09T09:55:00.803" v="7553"/>
          <ac:grpSpMkLst>
            <pc:docMk/>
            <pc:sldMk cId="2006316536" sldId="342"/>
            <ac:grpSpMk id="7" creationId="{93D187AA-07DF-B925-2DAC-C07FD301E973}"/>
          </ac:grpSpMkLst>
        </pc:grpChg>
        <pc:grpChg chg="add mod">
          <ac:chgData name="Linh Phan" userId="228774c6-8676-4985-b789-d1a1db399f40" providerId="ADAL" clId="{B1FFB064-F9BB-4B9F-BB31-96E24BFE955C}" dt="2024-07-09T09:55:00.803" v="7553"/>
          <ac:grpSpMkLst>
            <pc:docMk/>
            <pc:sldMk cId="2006316536" sldId="342"/>
            <ac:grpSpMk id="11" creationId="{F0CE954A-61C3-30E1-45A0-F2E6C3F5F1F8}"/>
          </ac:grpSpMkLst>
        </pc:grpChg>
        <pc:grpChg chg="mod">
          <ac:chgData name="Linh Phan" userId="228774c6-8676-4985-b789-d1a1db399f40" providerId="ADAL" clId="{B1FFB064-F9BB-4B9F-BB31-96E24BFE955C}" dt="2024-07-09T09:55:00.803" v="7553"/>
          <ac:grpSpMkLst>
            <pc:docMk/>
            <pc:sldMk cId="2006316536" sldId="342"/>
            <ac:grpSpMk id="12" creationId="{17F0418D-B1A8-0964-0EBE-61B360F21A8A}"/>
          </ac:grpSpMkLst>
        </pc:grpChg>
        <pc:grpChg chg="add mod">
          <ac:chgData name="Linh Phan" userId="228774c6-8676-4985-b789-d1a1db399f40" providerId="ADAL" clId="{B1FFB064-F9BB-4B9F-BB31-96E24BFE955C}" dt="2024-07-09T09:55:00.803" v="7553"/>
          <ac:grpSpMkLst>
            <pc:docMk/>
            <pc:sldMk cId="2006316536" sldId="342"/>
            <ac:grpSpMk id="26" creationId="{8252A7E2-F364-16F6-4A49-96EDC7B01767}"/>
          </ac:grpSpMkLst>
        </pc:grpChg>
        <pc:grpChg chg="mod">
          <ac:chgData name="Linh Phan" userId="228774c6-8676-4985-b789-d1a1db399f40" providerId="ADAL" clId="{B1FFB064-F9BB-4B9F-BB31-96E24BFE955C}" dt="2024-07-09T09:55:00.803" v="7553"/>
          <ac:grpSpMkLst>
            <pc:docMk/>
            <pc:sldMk cId="2006316536" sldId="342"/>
            <ac:grpSpMk id="27" creationId="{06648923-E08E-F1DF-17BD-524678874B17}"/>
          </ac:grpSpMkLst>
        </pc:grpChg>
        <pc:grpChg chg="mod">
          <ac:chgData name="Linh Phan" userId="228774c6-8676-4985-b789-d1a1db399f40" providerId="ADAL" clId="{B1FFB064-F9BB-4B9F-BB31-96E24BFE955C}" dt="2024-07-09T09:55:03.913" v="7554" actId="1076"/>
          <ac:grpSpMkLst>
            <pc:docMk/>
            <pc:sldMk cId="2006316536" sldId="342"/>
            <ac:grpSpMk id="509" creationId="{8C342065-2CF2-E57D-6C2A-E577B20B3CA2}"/>
          </ac:grpSpMkLst>
        </pc:grpChg>
        <pc:picChg chg="add del mod">
          <ac:chgData name="Linh Phan" userId="228774c6-8676-4985-b789-d1a1db399f40" providerId="ADAL" clId="{B1FFB064-F9BB-4B9F-BB31-96E24BFE955C}" dt="2024-07-09T09:55:00.543" v="7552" actId="478"/>
          <ac:picMkLst>
            <pc:docMk/>
            <pc:sldMk cId="2006316536" sldId="342"/>
            <ac:picMk id="5" creationId="{94CE3CC8-E054-C9FB-7475-ECD09BFE14B0}"/>
          </ac:picMkLst>
        </pc:picChg>
        <pc:picChg chg="add mod">
          <ac:chgData name="Linh Phan" userId="228774c6-8676-4985-b789-d1a1db399f40" providerId="ADAL" clId="{B1FFB064-F9BB-4B9F-BB31-96E24BFE955C}" dt="2024-07-09T09:55:13.519" v="7555" actId="1440"/>
          <ac:picMkLst>
            <pc:docMk/>
            <pc:sldMk cId="2006316536" sldId="342"/>
            <ac:picMk id="31" creationId="{84F4A651-F3D2-E38A-547A-252418D9B7C3}"/>
          </ac:picMkLst>
        </pc:picChg>
        <pc:picChg chg="add mod">
          <ac:chgData name="Linh Phan" userId="228774c6-8676-4985-b789-d1a1db399f40" providerId="ADAL" clId="{B1FFB064-F9BB-4B9F-BB31-96E24BFE955C}" dt="2024-07-09T09:55:13.519" v="7555" actId="1440"/>
          <ac:picMkLst>
            <pc:docMk/>
            <pc:sldMk cId="2006316536" sldId="342"/>
            <ac:picMk id="32" creationId="{57140D58-77FD-923B-3241-0F8CAE5C0BD3}"/>
          </ac:picMkLst>
        </pc:picChg>
        <pc:picChg chg="add mod">
          <ac:chgData name="Linh Phan" userId="228774c6-8676-4985-b789-d1a1db399f40" providerId="ADAL" clId="{B1FFB064-F9BB-4B9F-BB31-96E24BFE955C}" dt="2024-07-09T09:55:13.519" v="7555" actId="1440"/>
          <ac:picMkLst>
            <pc:docMk/>
            <pc:sldMk cId="2006316536" sldId="342"/>
            <ac:picMk id="33" creationId="{706254AC-D642-32CD-D72A-51E5CBCE6A86}"/>
          </ac:picMkLst>
        </pc:picChg>
        <pc:picChg chg="del">
          <ac:chgData name="Linh Phan" userId="228774c6-8676-4985-b789-d1a1db399f40" providerId="ADAL" clId="{B1FFB064-F9BB-4B9F-BB31-96E24BFE955C}" dt="2024-07-09T09:53:18.885" v="7520" actId="478"/>
          <ac:picMkLst>
            <pc:docMk/>
            <pc:sldMk cId="2006316536" sldId="342"/>
            <ac:picMk id="5122" creationId="{CBF92448-29DF-09C0-C745-4E6CA002257E}"/>
          </ac:picMkLst>
        </pc:picChg>
        <pc:picChg chg="del">
          <ac:chgData name="Linh Phan" userId="228774c6-8676-4985-b789-d1a1db399f40" providerId="ADAL" clId="{B1FFB064-F9BB-4B9F-BB31-96E24BFE955C}" dt="2024-07-09T09:53:18.406" v="7519" actId="478"/>
          <ac:picMkLst>
            <pc:docMk/>
            <pc:sldMk cId="2006316536" sldId="342"/>
            <ac:picMk id="5124" creationId="{CB5E9658-E575-6F44-C887-C6C70B2C3E1D}"/>
          </ac:picMkLst>
        </pc:picChg>
        <pc:picChg chg="del">
          <ac:chgData name="Linh Phan" userId="228774c6-8676-4985-b789-d1a1db399f40" providerId="ADAL" clId="{B1FFB064-F9BB-4B9F-BB31-96E24BFE955C}" dt="2024-07-09T09:53:17.788" v="7518" actId="478"/>
          <ac:picMkLst>
            <pc:docMk/>
            <pc:sldMk cId="2006316536" sldId="342"/>
            <ac:picMk id="5126" creationId="{367A4116-73A3-524F-2C6E-607413F311A2}"/>
          </ac:picMkLst>
        </pc:picChg>
      </pc:sldChg>
      <pc:sldChg chg="modSp mod modAnim">
        <pc:chgData name="Linh Phan" userId="228774c6-8676-4985-b789-d1a1db399f40" providerId="ADAL" clId="{B1FFB064-F9BB-4B9F-BB31-96E24BFE955C}" dt="2024-07-10T01:32:05.519" v="8210"/>
        <pc:sldMkLst>
          <pc:docMk/>
          <pc:sldMk cId="3359802702" sldId="343"/>
        </pc:sldMkLst>
        <pc:spChg chg="mod">
          <ac:chgData name="Linh Phan" userId="228774c6-8676-4985-b789-d1a1db399f40" providerId="ADAL" clId="{B1FFB064-F9BB-4B9F-BB31-96E24BFE955C}" dt="2024-07-09T10:03:03.517" v="7726" actId="14100"/>
          <ac:spMkLst>
            <pc:docMk/>
            <pc:sldMk cId="3359802702" sldId="343"/>
            <ac:spMk id="3" creationId="{A4670686-29B0-1699-81A9-8F4F7671D7F2}"/>
          </ac:spMkLst>
        </pc:spChg>
        <pc:grpChg chg="mod">
          <ac:chgData name="Linh Phan" userId="228774c6-8676-4985-b789-d1a1db399f40" providerId="ADAL" clId="{B1FFB064-F9BB-4B9F-BB31-96E24BFE955C}" dt="2024-07-09T10:03:06.864" v="7727" actId="14100"/>
          <ac:grpSpMkLst>
            <pc:docMk/>
            <pc:sldMk cId="3359802702" sldId="343"/>
            <ac:grpSpMk id="775" creationId="{13D1FEA3-C681-059F-732A-21E827110161}"/>
          </ac:grpSpMkLst>
        </pc:grpChg>
      </pc:sldChg>
      <pc:sldChg chg="addSp delSp modSp mod ord delAnim modAnim">
        <pc:chgData name="Linh Phan" userId="228774c6-8676-4985-b789-d1a1db399f40" providerId="ADAL" clId="{B1FFB064-F9BB-4B9F-BB31-96E24BFE955C}" dt="2024-07-10T01:31:56.352" v="8209"/>
        <pc:sldMkLst>
          <pc:docMk/>
          <pc:sldMk cId="273210298" sldId="345"/>
        </pc:sldMkLst>
        <pc:spChg chg="del mod">
          <ac:chgData name="Linh Phan" userId="228774c6-8676-4985-b789-d1a1db399f40" providerId="ADAL" clId="{B1FFB064-F9BB-4B9F-BB31-96E24BFE955C}" dt="2024-07-09T09:57:40.874" v="7591" actId="478"/>
          <ac:spMkLst>
            <pc:docMk/>
            <pc:sldMk cId="273210298" sldId="345"/>
            <ac:spMk id="2" creationId="{5A9FF7C1-4DE1-B8E9-079F-D33FF34C9F8C}"/>
          </ac:spMkLst>
        </pc:spChg>
        <pc:spChg chg="add mod">
          <ac:chgData name="Linh Phan" userId="228774c6-8676-4985-b789-d1a1db399f40" providerId="ADAL" clId="{B1FFB064-F9BB-4B9F-BB31-96E24BFE955C}" dt="2024-07-09T09:59:38.017" v="7666" actId="14100"/>
          <ac:spMkLst>
            <pc:docMk/>
            <pc:sldMk cId="273210298" sldId="345"/>
            <ac:spMk id="4" creationId="{39CA769E-F20E-EC5E-8295-3FE5F17D8316}"/>
          </ac:spMkLst>
        </pc:spChg>
        <pc:spChg chg="mod">
          <ac:chgData name="Linh Phan" userId="228774c6-8676-4985-b789-d1a1db399f40" providerId="ADAL" clId="{B1FFB064-F9BB-4B9F-BB31-96E24BFE955C}" dt="2024-07-09T09:59:20.529" v="7662" actId="1076"/>
          <ac:spMkLst>
            <pc:docMk/>
            <pc:sldMk cId="273210298" sldId="345"/>
            <ac:spMk id="29" creationId="{D75C3E3B-D40B-0C2F-EA29-E3850F21490A}"/>
          </ac:spMkLst>
        </pc:spChg>
        <pc:grpChg chg="mod">
          <ac:chgData name="Linh Phan" userId="228774c6-8676-4985-b789-d1a1db399f40" providerId="ADAL" clId="{B1FFB064-F9BB-4B9F-BB31-96E24BFE955C}" dt="2024-07-09T09:58:32.817" v="7602" actId="1076"/>
          <ac:grpSpMkLst>
            <pc:docMk/>
            <pc:sldMk cId="273210298" sldId="345"/>
            <ac:grpSpMk id="25" creationId="{6680AA1F-87A2-EF94-37C1-09633BCDB68C}"/>
          </ac:grpSpMkLst>
        </pc:grpChg>
        <pc:grpChg chg="mod">
          <ac:chgData name="Linh Phan" userId="228774c6-8676-4985-b789-d1a1db399f40" providerId="ADAL" clId="{B1FFB064-F9BB-4B9F-BB31-96E24BFE955C}" dt="2024-07-09T09:58:23.522" v="7598" actId="1076"/>
          <ac:grpSpMkLst>
            <pc:docMk/>
            <pc:sldMk cId="273210298" sldId="345"/>
            <ac:grpSpMk id="30" creationId="{37C7EB66-E8C6-45FF-AE82-EA6282C16F7D}"/>
          </ac:grpSpMkLst>
        </pc:grpChg>
        <pc:grpChg chg="mod">
          <ac:chgData name="Linh Phan" userId="228774c6-8676-4985-b789-d1a1db399f40" providerId="ADAL" clId="{B1FFB064-F9BB-4B9F-BB31-96E24BFE955C}" dt="2024-07-09T09:57:37.155" v="7589" actId="1076"/>
          <ac:grpSpMkLst>
            <pc:docMk/>
            <pc:sldMk cId="273210298" sldId="345"/>
            <ac:grpSpMk id="440" creationId="{00000000-0000-0000-0000-000000000000}"/>
          </ac:grpSpMkLst>
        </pc:grpChg>
        <pc:grpChg chg="mod">
          <ac:chgData name="Linh Phan" userId="228774c6-8676-4985-b789-d1a1db399f40" providerId="ADAL" clId="{B1FFB064-F9BB-4B9F-BB31-96E24BFE955C}" dt="2024-07-09T09:57:37.155" v="7589" actId="1076"/>
          <ac:grpSpMkLst>
            <pc:docMk/>
            <pc:sldMk cId="273210298" sldId="345"/>
            <ac:grpSpMk id="443" creationId="{00000000-0000-0000-0000-000000000000}"/>
          </ac:grpSpMkLst>
        </pc:grpChg>
        <pc:picChg chg="mod">
          <ac:chgData name="Linh Phan" userId="228774c6-8676-4985-b789-d1a1db399f40" providerId="ADAL" clId="{B1FFB064-F9BB-4B9F-BB31-96E24BFE955C}" dt="2024-07-09T09:57:37.155" v="7589" actId="1076"/>
          <ac:picMkLst>
            <pc:docMk/>
            <pc:sldMk cId="273210298" sldId="345"/>
            <ac:picMk id="3" creationId="{8FF21830-4B59-E052-34B0-8A71C142A0CB}"/>
          </ac:picMkLst>
        </pc:picChg>
        <pc:picChg chg="mod">
          <ac:chgData name="Linh Phan" userId="228774c6-8676-4985-b789-d1a1db399f40" providerId="ADAL" clId="{B1FFB064-F9BB-4B9F-BB31-96E24BFE955C}" dt="2024-07-09T09:59:29.020" v="7664" actId="1076"/>
          <ac:picMkLst>
            <pc:docMk/>
            <pc:sldMk cId="273210298" sldId="345"/>
            <ac:picMk id="27" creationId="{77E2C88A-BD35-5513-8FD0-97FF26BE389E}"/>
          </ac:picMkLst>
        </pc:picChg>
      </pc:sldChg>
      <pc:sldChg chg="del">
        <pc:chgData name="Linh Phan" userId="228774c6-8676-4985-b789-d1a1db399f40" providerId="ADAL" clId="{B1FFB064-F9BB-4B9F-BB31-96E24BFE955C}" dt="2024-07-09T07:49:06.028" v="5444" actId="47"/>
        <pc:sldMkLst>
          <pc:docMk/>
          <pc:sldMk cId="2114296817" sldId="346"/>
        </pc:sldMkLst>
      </pc:sldChg>
      <pc:sldChg chg="modSp add del mod modAnim">
        <pc:chgData name="Linh Phan" userId="228774c6-8676-4985-b789-d1a1db399f40" providerId="ADAL" clId="{B1FFB064-F9BB-4B9F-BB31-96E24BFE955C}" dt="2024-07-08T13:12:08.894" v="54"/>
        <pc:sldMkLst>
          <pc:docMk/>
          <pc:sldMk cId="371026359" sldId="347"/>
        </pc:sldMkLst>
        <pc:spChg chg="mod">
          <ac:chgData name="Linh Phan" userId="228774c6-8676-4985-b789-d1a1db399f40" providerId="ADAL" clId="{B1FFB064-F9BB-4B9F-BB31-96E24BFE955C}" dt="2024-07-08T13:12:04.669" v="53" actId="255"/>
          <ac:spMkLst>
            <pc:docMk/>
            <pc:sldMk cId="371026359" sldId="347"/>
            <ac:spMk id="1106" creationId="{DFBABCF3-6E88-03E8-ED80-BFFA8BD49135}"/>
          </ac:spMkLst>
        </pc:spChg>
      </pc:sldChg>
      <pc:sldChg chg="addSp delSp modSp add del mod modAnim">
        <pc:chgData name="Linh Phan" userId="228774c6-8676-4985-b789-d1a1db399f40" providerId="ADAL" clId="{B1FFB064-F9BB-4B9F-BB31-96E24BFE955C}" dt="2024-07-08T13:15:13.773" v="129" actId="47"/>
        <pc:sldMkLst>
          <pc:docMk/>
          <pc:sldMk cId="1955594757" sldId="347"/>
        </pc:sldMkLst>
        <pc:spChg chg="mod">
          <ac:chgData name="Linh Phan" userId="228774c6-8676-4985-b789-d1a1db399f40" providerId="ADAL" clId="{B1FFB064-F9BB-4B9F-BB31-96E24BFE955C}" dt="2024-07-08T13:14:27.273" v="93"/>
          <ac:spMkLst>
            <pc:docMk/>
            <pc:sldMk cId="1955594757" sldId="347"/>
            <ac:spMk id="3" creationId="{6948665B-5F98-546D-3842-A0F7A7BC4C39}"/>
          </ac:spMkLst>
        </pc:spChg>
        <pc:spChg chg="mod">
          <ac:chgData name="Linh Phan" userId="228774c6-8676-4985-b789-d1a1db399f40" providerId="ADAL" clId="{B1FFB064-F9BB-4B9F-BB31-96E24BFE955C}" dt="2024-07-08T13:13:22.230" v="86" actId="20577"/>
          <ac:spMkLst>
            <pc:docMk/>
            <pc:sldMk cId="1955594757" sldId="347"/>
            <ac:spMk id="511" creationId="{BB6C9B31-D0CD-EA33-43C6-9E342E507AD3}"/>
          </ac:spMkLst>
        </pc:spChg>
        <pc:grpChg chg="add mod">
          <ac:chgData name="Linh Phan" userId="228774c6-8676-4985-b789-d1a1db399f40" providerId="ADAL" clId="{B1FFB064-F9BB-4B9F-BB31-96E24BFE955C}" dt="2024-07-08T13:14:27.273" v="93"/>
          <ac:grpSpMkLst>
            <pc:docMk/>
            <pc:sldMk cId="1955594757" sldId="347"/>
            <ac:grpSpMk id="2" creationId="{71B4FF4C-AF6F-C585-3599-F39395ED42B6}"/>
          </ac:grpSpMkLst>
        </pc:grpChg>
        <pc:grpChg chg="mod">
          <ac:chgData name="Linh Phan" userId="228774c6-8676-4985-b789-d1a1db399f40" providerId="ADAL" clId="{B1FFB064-F9BB-4B9F-BB31-96E24BFE955C}" dt="2024-07-08T13:13:30.639" v="89" actId="1076"/>
          <ac:grpSpMkLst>
            <pc:docMk/>
            <pc:sldMk cId="1955594757" sldId="347"/>
            <ac:grpSpMk id="509" creationId="{8C342065-2CF2-E57D-6C2A-E577B20B3CA2}"/>
          </ac:grpSpMkLst>
        </pc:grpChg>
        <pc:grpChg chg="del">
          <ac:chgData name="Linh Phan" userId="228774c6-8676-4985-b789-d1a1db399f40" providerId="ADAL" clId="{B1FFB064-F9BB-4B9F-BB31-96E24BFE955C}" dt="2024-07-08T13:13:16.220" v="58" actId="478"/>
          <ac:grpSpMkLst>
            <pc:docMk/>
            <pc:sldMk cId="1955594757" sldId="347"/>
            <ac:grpSpMk id="11293" creationId="{6E23CB1F-B7F6-DCE7-554E-7E47E5EBBD8C}"/>
          </ac:grpSpMkLst>
        </pc:grpChg>
        <pc:grpChg chg="del">
          <ac:chgData name="Linh Phan" userId="228774c6-8676-4985-b789-d1a1db399f40" providerId="ADAL" clId="{B1FFB064-F9BB-4B9F-BB31-96E24BFE955C}" dt="2024-07-08T13:13:16.220" v="58" actId="478"/>
          <ac:grpSpMkLst>
            <pc:docMk/>
            <pc:sldMk cId="1955594757" sldId="347"/>
            <ac:grpSpMk id="11294" creationId="{97DEB88A-19BE-3386-ABA8-2189A7C316C2}"/>
          </ac:grpSpMkLst>
        </pc:grpChg>
        <pc:grpChg chg="del">
          <ac:chgData name="Linh Phan" userId="228774c6-8676-4985-b789-d1a1db399f40" providerId="ADAL" clId="{B1FFB064-F9BB-4B9F-BB31-96E24BFE955C}" dt="2024-07-08T13:13:16.220" v="58" actId="478"/>
          <ac:grpSpMkLst>
            <pc:docMk/>
            <pc:sldMk cId="1955594757" sldId="347"/>
            <ac:grpSpMk id="11296" creationId="{D84F9EF6-1390-F1B2-DFBC-0D43A4BB92BE}"/>
          </ac:grpSpMkLst>
        </pc:grpChg>
        <pc:picChg chg="del">
          <ac:chgData name="Linh Phan" userId="228774c6-8676-4985-b789-d1a1db399f40" providerId="ADAL" clId="{B1FFB064-F9BB-4B9F-BB31-96E24BFE955C}" dt="2024-07-08T13:13:16.220" v="58" actId="478"/>
          <ac:picMkLst>
            <pc:docMk/>
            <pc:sldMk cId="1955594757" sldId="347"/>
            <ac:picMk id="11295" creationId="{086913BC-18CE-0E34-047C-CA874AE1ABEB}"/>
          </ac:picMkLst>
        </pc:picChg>
        <pc:picChg chg="del">
          <ac:chgData name="Linh Phan" userId="228774c6-8676-4985-b789-d1a1db399f40" providerId="ADAL" clId="{B1FFB064-F9BB-4B9F-BB31-96E24BFE955C}" dt="2024-07-08T13:13:16.220" v="58" actId="478"/>
          <ac:picMkLst>
            <pc:docMk/>
            <pc:sldMk cId="1955594757" sldId="347"/>
            <ac:picMk id="11298" creationId="{F002561C-9399-0FBA-5DAA-A2A0C123124A}"/>
          </ac:picMkLst>
        </pc:picChg>
        <pc:picChg chg="del">
          <ac:chgData name="Linh Phan" userId="228774c6-8676-4985-b789-d1a1db399f40" providerId="ADAL" clId="{B1FFB064-F9BB-4B9F-BB31-96E24BFE955C}" dt="2024-07-08T13:13:16.220" v="58" actId="478"/>
          <ac:picMkLst>
            <pc:docMk/>
            <pc:sldMk cId="1955594757" sldId="347"/>
            <ac:picMk id="11299" creationId="{658C78C6-7EE6-3B42-7397-7DD44538D681}"/>
          </ac:picMkLst>
        </pc:picChg>
        <pc:cxnChg chg="mod">
          <ac:chgData name="Linh Phan" userId="228774c6-8676-4985-b789-d1a1db399f40" providerId="ADAL" clId="{B1FFB064-F9BB-4B9F-BB31-96E24BFE955C}" dt="2024-07-08T13:14:27.273" v="93"/>
          <ac:cxnSpMkLst>
            <pc:docMk/>
            <pc:sldMk cId="1955594757" sldId="347"/>
            <ac:cxnSpMk id="4" creationId="{842BEB18-E3D5-D567-8836-E7875C4742FF}"/>
          </ac:cxnSpMkLst>
        </pc:cxnChg>
      </pc:sldChg>
      <pc:sldChg chg="add del">
        <pc:chgData name="Linh Phan" userId="228774c6-8676-4985-b789-d1a1db399f40" providerId="ADAL" clId="{B1FFB064-F9BB-4B9F-BB31-96E24BFE955C}" dt="2024-07-08T13:10:53.423" v="4"/>
        <pc:sldMkLst>
          <pc:docMk/>
          <pc:sldMk cId="2354318267" sldId="347"/>
        </pc:sldMkLst>
      </pc:sldChg>
      <pc:sldChg chg="addSp delSp modSp add mod ord delAnim modAnim">
        <pc:chgData name="Linh Phan" userId="228774c6-8676-4985-b789-d1a1db399f40" providerId="ADAL" clId="{B1FFB064-F9BB-4B9F-BB31-96E24BFE955C}" dt="2024-07-10T01:18:18.434" v="7950"/>
        <pc:sldMkLst>
          <pc:docMk/>
          <pc:sldMk cId="360280483" sldId="348"/>
        </pc:sldMkLst>
        <pc:spChg chg="add mod">
          <ac:chgData name="Linh Phan" userId="228774c6-8676-4985-b789-d1a1db399f40" providerId="ADAL" clId="{B1FFB064-F9BB-4B9F-BB31-96E24BFE955C}" dt="2024-07-09T02:04:53.801" v="1182" actId="1076"/>
          <ac:spMkLst>
            <pc:docMk/>
            <pc:sldMk cId="360280483" sldId="348"/>
            <ac:spMk id="2" creationId="{F0BEDAA4-DC44-EED2-49A4-90FE24BFEC0A}"/>
          </ac:spMkLst>
        </pc:spChg>
        <pc:spChg chg="add mod">
          <ac:chgData name="Linh Phan" userId="228774c6-8676-4985-b789-d1a1db399f40" providerId="ADAL" clId="{B1FFB064-F9BB-4B9F-BB31-96E24BFE955C}" dt="2024-07-09T02:04:02.722" v="1168" actId="1076"/>
          <ac:spMkLst>
            <pc:docMk/>
            <pc:sldMk cId="360280483" sldId="348"/>
            <ac:spMk id="3" creationId="{B99A1807-017F-6F1E-296E-04F09438E00D}"/>
          </ac:spMkLst>
        </pc:spChg>
        <pc:spChg chg="add mod">
          <ac:chgData name="Linh Phan" userId="228774c6-8676-4985-b789-d1a1db399f40" providerId="ADAL" clId="{B1FFB064-F9BB-4B9F-BB31-96E24BFE955C}" dt="2024-07-09T02:04:53.801" v="1182" actId="1076"/>
          <ac:spMkLst>
            <pc:docMk/>
            <pc:sldMk cId="360280483" sldId="348"/>
            <ac:spMk id="4" creationId="{E98CB65D-4EEE-1067-5E50-1831A9608B5B}"/>
          </ac:spMkLst>
        </pc:spChg>
        <pc:spChg chg="add mod">
          <ac:chgData name="Linh Phan" userId="228774c6-8676-4985-b789-d1a1db399f40" providerId="ADAL" clId="{B1FFB064-F9BB-4B9F-BB31-96E24BFE955C}" dt="2024-07-09T02:04:17.041" v="1172" actId="1076"/>
          <ac:spMkLst>
            <pc:docMk/>
            <pc:sldMk cId="360280483" sldId="348"/>
            <ac:spMk id="5" creationId="{0A47B9CE-83DB-3A03-B85B-04968C30129C}"/>
          </ac:spMkLst>
        </pc:spChg>
        <pc:spChg chg="mod">
          <ac:chgData name="Linh Phan" userId="228774c6-8676-4985-b789-d1a1db399f40" providerId="ADAL" clId="{B1FFB064-F9BB-4B9F-BB31-96E24BFE955C}" dt="2024-07-09T01:58:50.457" v="1067" actId="1076"/>
          <ac:spMkLst>
            <pc:docMk/>
            <pc:sldMk cId="360280483" sldId="348"/>
            <ac:spMk id="9" creationId="{31E470C7-D9B9-1BAC-2F50-F720A33E0CB0}"/>
          </ac:spMkLst>
        </pc:spChg>
        <pc:spChg chg="add mod">
          <ac:chgData name="Linh Phan" userId="228774c6-8676-4985-b789-d1a1db399f40" providerId="ADAL" clId="{B1FFB064-F9BB-4B9F-BB31-96E24BFE955C}" dt="2024-07-09T02:03:52.335" v="1165" actId="255"/>
          <ac:spMkLst>
            <pc:docMk/>
            <pc:sldMk cId="360280483" sldId="348"/>
            <ac:spMk id="11" creationId="{A4898A4C-F7CB-CB2A-95F5-F1FCCC9E5B25}"/>
          </ac:spMkLst>
        </pc:spChg>
        <pc:spChg chg="add mod">
          <ac:chgData name="Linh Phan" userId="228774c6-8676-4985-b789-d1a1db399f40" providerId="ADAL" clId="{B1FFB064-F9BB-4B9F-BB31-96E24BFE955C}" dt="2024-07-09T02:03:52.335" v="1165" actId="255"/>
          <ac:spMkLst>
            <pc:docMk/>
            <pc:sldMk cId="360280483" sldId="348"/>
            <ac:spMk id="12" creationId="{1850D0CF-EB17-2468-08AF-145273A1CA8D}"/>
          </ac:spMkLst>
        </pc:spChg>
        <pc:spChg chg="add mod">
          <ac:chgData name="Linh Phan" userId="228774c6-8676-4985-b789-d1a1db399f40" providerId="ADAL" clId="{B1FFB064-F9BB-4B9F-BB31-96E24BFE955C}" dt="2024-07-09T02:03:52.335" v="1165" actId="255"/>
          <ac:spMkLst>
            <pc:docMk/>
            <pc:sldMk cId="360280483" sldId="348"/>
            <ac:spMk id="13" creationId="{04756720-4760-50CD-9CA6-F110596DE0A6}"/>
          </ac:spMkLst>
        </pc:spChg>
        <pc:spChg chg="add mod">
          <ac:chgData name="Linh Phan" userId="228774c6-8676-4985-b789-d1a1db399f40" providerId="ADAL" clId="{B1FFB064-F9BB-4B9F-BB31-96E24BFE955C}" dt="2024-07-09T02:03:52.335" v="1165" actId="255"/>
          <ac:spMkLst>
            <pc:docMk/>
            <pc:sldMk cId="360280483" sldId="348"/>
            <ac:spMk id="14" creationId="{CBE8EB1A-5739-F019-2524-FBC1347A2B7F}"/>
          </ac:spMkLst>
        </pc:spChg>
        <pc:spChg chg="mod">
          <ac:chgData name="Linh Phan" userId="228774c6-8676-4985-b789-d1a1db399f40" providerId="ADAL" clId="{B1FFB064-F9BB-4B9F-BB31-96E24BFE955C}" dt="2024-07-09T01:51:41.289" v="907" actId="14100"/>
          <ac:spMkLst>
            <pc:docMk/>
            <pc:sldMk cId="360280483" sldId="348"/>
            <ac:spMk id="1103" creationId="{CA3E3BE6-2CE3-C12F-25E3-44DD910D80F7}"/>
          </ac:spMkLst>
        </pc:spChg>
        <pc:spChg chg="mod">
          <ac:chgData name="Linh Phan" userId="228774c6-8676-4985-b789-d1a1db399f40" providerId="ADAL" clId="{B1FFB064-F9BB-4B9F-BB31-96E24BFE955C}" dt="2024-07-09T01:51:27.807" v="903" actId="20577"/>
          <ac:spMkLst>
            <pc:docMk/>
            <pc:sldMk cId="360280483" sldId="348"/>
            <ac:spMk id="1106" creationId="{DFBABCF3-6E88-03E8-ED80-BFFA8BD49135}"/>
          </ac:spMkLst>
        </pc:spChg>
        <pc:grpChg chg="add del mod">
          <ac:chgData name="Linh Phan" userId="228774c6-8676-4985-b789-d1a1db399f40" providerId="ADAL" clId="{B1FFB064-F9BB-4B9F-BB31-96E24BFE955C}" dt="2024-07-09T02:04:22.759" v="1173" actId="478"/>
          <ac:grpSpMkLst>
            <pc:docMk/>
            <pc:sldMk cId="360280483" sldId="348"/>
            <ac:grpSpMk id="8" creationId="{73FF801C-B72E-806D-7570-C0F8B825DC89}"/>
          </ac:grpSpMkLst>
        </pc:grpChg>
        <pc:grpChg chg="del">
          <ac:chgData name="Linh Phan" userId="228774c6-8676-4985-b789-d1a1db399f40" providerId="ADAL" clId="{B1FFB064-F9BB-4B9F-BB31-96E24BFE955C}" dt="2024-07-09T01:51:01.343" v="883" actId="478"/>
          <ac:grpSpMkLst>
            <pc:docMk/>
            <pc:sldMk cId="360280483" sldId="348"/>
            <ac:grpSpMk id="1094" creationId="{01591A83-9418-5591-FDF4-1A5FFD3C9069}"/>
          </ac:grpSpMkLst>
        </pc:grpChg>
        <pc:grpChg chg="del">
          <ac:chgData name="Linh Phan" userId="228774c6-8676-4985-b789-d1a1db399f40" providerId="ADAL" clId="{B1FFB064-F9BB-4B9F-BB31-96E24BFE955C}" dt="2024-07-09T01:51:01.343" v="883" actId="478"/>
          <ac:grpSpMkLst>
            <pc:docMk/>
            <pc:sldMk cId="360280483" sldId="348"/>
            <ac:grpSpMk id="1098" creationId="{34310897-08A0-D73E-3286-881309C20981}"/>
          </ac:grpSpMkLst>
        </pc:grpChg>
        <pc:grpChg chg="del">
          <ac:chgData name="Linh Phan" userId="228774c6-8676-4985-b789-d1a1db399f40" providerId="ADAL" clId="{B1FFB064-F9BB-4B9F-BB31-96E24BFE955C}" dt="2024-07-09T01:51:01.343" v="883" actId="478"/>
          <ac:grpSpMkLst>
            <pc:docMk/>
            <pc:sldMk cId="360280483" sldId="348"/>
            <ac:grpSpMk id="1107" creationId="{C134B60B-8F03-46A7-FE5C-EAF867BB97A5}"/>
          </ac:grpSpMkLst>
        </pc:grpChg>
        <pc:picChg chg="add del mod">
          <ac:chgData name="Linh Phan" userId="228774c6-8676-4985-b789-d1a1db399f40" providerId="ADAL" clId="{B1FFB064-F9BB-4B9F-BB31-96E24BFE955C}" dt="2024-07-09T01:51:54.992" v="911" actId="478"/>
          <ac:picMkLst>
            <pc:docMk/>
            <pc:sldMk cId="360280483" sldId="348"/>
            <ac:picMk id="6" creationId="{D68CDE2C-0801-F49B-9FEA-7AD997D42F9D}"/>
          </ac:picMkLst>
        </pc:picChg>
        <pc:picChg chg="add del mod">
          <ac:chgData name="Linh Phan" userId="228774c6-8676-4985-b789-d1a1db399f40" providerId="ADAL" clId="{B1FFB064-F9BB-4B9F-BB31-96E24BFE955C}" dt="2024-07-09T01:51:59.357" v="914" actId="478"/>
          <ac:picMkLst>
            <pc:docMk/>
            <pc:sldMk cId="360280483" sldId="348"/>
            <ac:picMk id="7" creationId="{9D91045B-1097-4494-A1AB-44A6E04158BD}"/>
          </ac:picMkLst>
        </pc:picChg>
        <pc:picChg chg="add del mod">
          <ac:chgData name="Linh Phan" userId="228774c6-8676-4985-b789-d1a1db399f40" providerId="ADAL" clId="{B1FFB064-F9BB-4B9F-BB31-96E24BFE955C}" dt="2024-07-09T01:52:35.273" v="927" actId="478"/>
          <ac:picMkLst>
            <pc:docMk/>
            <pc:sldMk cId="360280483" sldId="348"/>
            <ac:picMk id="15" creationId="{F9DADDAA-406D-07DD-997B-71898DB4AB98}"/>
          </ac:picMkLst>
        </pc:picChg>
        <pc:picChg chg="add mod">
          <ac:chgData name="Linh Phan" userId="228774c6-8676-4985-b789-d1a1db399f40" providerId="ADAL" clId="{B1FFB064-F9BB-4B9F-BB31-96E24BFE955C}" dt="2024-07-09T02:03:52.335" v="1165" actId="255"/>
          <ac:picMkLst>
            <pc:docMk/>
            <pc:sldMk cId="360280483" sldId="348"/>
            <ac:picMk id="3074" creationId="{282E8C9C-87EF-F384-CFE0-5B75D0EEECC8}"/>
          </ac:picMkLst>
        </pc:picChg>
        <pc:picChg chg="add mod">
          <ac:chgData name="Linh Phan" userId="228774c6-8676-4985-b789-d1a1db399f40" providerId="ADAL" clId="{B1FFB064-F9BB-4B9F-BB31-96E24BFE955C}" dt="2024-07-09T02:04:53.801" v="1182" actId="1076"/>
          <ac:picMkLst>
            <pc:docMk/>
            <pc:sldMk cId="360280483" sldId="348"/>
            <ac:picMk id="3076" creationId="{5E99DCFC-BE5B-C13A-E3C4-A2922AED4C9C}"/>
          </ac:picMkLst>
        </pc:picChg>
        <pc:picChg chg="add del mod">
          <ac:chgData name="Linh Phan" userId="228774c6-8676-4985-b789-d1a1db399f40" providerId="ADAL" clId="{B1FFB064-F9BB-4B9F-BB31-96E24BFE955C}" dt="2024-07-09T01:56:58.049" v="1023" actId="478"/>
          <ac:picMkLst>
            <pc:docMk/>
            <pc:sldMk cId="360280483" sldId="348"/>
            <ac:picMk id="3078" creationId="{6A5C08BF-67FD-1F41-D096-D460FF4B0B26}"/>
          </ac:picMkLst>
        </pc:picChg>
        <pc:picChg chg="add mod">
          <ac:chgData name="Linh Phan" userId="228774c6-8676-4985-b789-d1a1db399f40" providerId="ADAL" clId="{B1FFB064-F9BB-4B9F-BB31-96E24BFE955C}" dt="2024-07-09T02:03:52.335" v="1165" actId="255"/>
          <ac:picMkLst>
            <pc:docMk/>
            <pc:sldMk cId="360280483" sldId="348"/>
            <ac:picMk id="3080" creationId="{0E021930-019E-2D3C-37B5-FFC02AC8D4CD}"/>
          </ac:picMkLst>
        </pc:picChg>
        <pc:picChg chg="add del">
          <ac:chgData name="Linh Phan" userId="228774c6-8676-4985-b789-d1a1db399f40" providerId="ADAL" clId="{B1FFB064-F9BB-4B9F-BB31-96E24BFE955C}" dt="2024-07-09T02:00:00.721" v="1072" actId="478"/>
          <ac:picMkLst>
            <pc:docMk/>
            <pc:sldMk cId="360280483" sldId="348"/>
            <ac:picMk id="3082" creationId="{FE1A481D-9FFE-86B9-5A74-9FE6F361F1CF}"/>
          </ac:picMkLst>
        </pc:picChg>
        <pc:picChg chg="add mod">
          <ac:chgData name="Linh Phan" userId="228774c6-8676-4985-b789-d1a1db399f40" providerId="ADAL" clId="{B1FFB064-F9BB-4B9F-BB31-96E24BFE955C}" dt="2024-07-09T02:04:53.801" v="1182" actId="1076"/>
          <ac:picMkLst>
            <pc:docMk/>
            <pc:sldMk cId="360280483" sldId="348"/>
            <ac:picMk id="3084" creationId="{0C740592-E8AD-DAC0-D7FF-36F51D450346}"/>
          </ac:picMkLst>
        </pc:picChg>
        <pc:cxnChg chg="add mod">
          <ac:chgData name="Linh Phan" userId="228774c6-8676-4985-b789-d1a1db399f40" providerId="ADAL" clId="{B1FFB064-F9BB-4B9F-BB31-96E24BFE955C}" dt="2024-07-09T01:58:50.457" v="1067" actId="1076"/>
          <ac:cxnSpMkLst>
            <pc:docMk/>
            <pc:sldMk cId="360280483" sldId="348"/>
            <ac:cxnSpMk id="10" creationId="{742C9F61-A7E3-2D9B-21D3-4EE826EFA031}"/>
          </ac:cxnSpMkLst>
        </pc:cxnChg>
        <pc:cxnChg chg="mod">
          <ac:chgData name="Linh Phan" userId="228774c6-8676-4985-b789-d1a1db399f40" providerId="ADAL" clId="{B1FFB064-F9BB-4B9F-BB31-96E24BFE955C}" dt="2024-07-09T01:51:39.208" v="906" actId="14100"/>
          <ac:cxnSpMkLst>
            <pc:docMk/>
            <pc:sldMk cId="360280483" sldId="348"/>
            <ac:cxnSpMk id="1104" creationId="{087AE2F8-7BFA-94CC-B8EA-636AC6F83C2E}"/>
          </ac:cxnSpMkLst>
        </pc:cxnChg>
      </pc:sldChg>
      <pc:sldChg chg="modSp add mod ord">
        <pc:chgData name="Linh Phan" userId="228774c6-8676-4985-b789-d1a1db399f40" providerId="ADAL" clId="{B1FFB064-F9BB-4B9F-BB31-96E24BFE955C}" dt="2024-07-09T01:32:05.342" v="703" actId="114"/>
        <pc:sldMkLst>
          <pc:docMk/>
          <pc:sldMk cId="2071521266" sldId="349"/>
        </pc:sldMkLst>
        <pc:spChg chg="mod">
          <ac:chgData name="Linh Phan" userId="228774c6-8676-4985-b789-d1a1db399f40" providerId="ADAL" clId="{B1FFB064-F9BB-4B9F-BB31-96E24BFE955C}" dt="2024-07-09T01:29:45.057" v="677" actId="255"/>
          <ac:spMkLst>
            <pc:docMk/>
            <pc:sldMk cId="2071521266" sldId="349"/>
            <ac:spMk id="5" creationId="{D13E4C0A-1E36-45F4-4CC2-2F7E74AE6464}"/>
          </ac:spMkLst>
        </pc:spChg>
        <pc:spChg chg="mod">
          <ac:chgData name="Linh Phan" userId="228774c6-8676-4985-b789-d1a1db399f40" providerId="ADAL" clId="{B1FFB064-F9BB-4B9F-BB31-96E24BFE955C}" dt="2024-07-09T01:28:44.892" v="658" actId="1076"/>
          <ac:spMkLst>
            <pc:docMk/>
            <pc:sldMk cId="2071521266" sldId="349"/>
            <ac:spMk id="8" creationId="{2905054B-29AC-8793-BCF1-24AAFC0D758D}"/>
          </ac:spMkLst>
        </pc:spChg>
        <pc:spChg chg="mod">
          <ac:chgData name="Linh Phan" userId="228774c6-8676-4985-b789-d1a1db399f40" providerId="ADAL" clId="{B1FFB064-F9BB-4B9F-BB31-96E24BFE955C}" dt="2024-07-09T01:32:05.342" v="703" actId="114"/>
          <ac:spMkLst>
            <pc:docMk/>
            <pc:sldMk cId="2071521266" sldId="349"/>
            <ac:spMk id="10" creationId="{0D6CD78A-C827-6AA6-D4DA-01712FA48714}"/>
          </ac:spMkLst>
        </pc:spChg>
        <pc:spChg chg="mod">
          <ac:chgData name="Linh Phan" userId="228774c6-8676-4985-b789-d1a1db399f40" providerId="ADAL" clId="{B1FFB064-F9BB-4B9F-BB31-96E24BFE955C}" dt="2024-07-09T01:27:26.808" v="640" actId="20577"/>
          <ac:spMkLst>
            <pc:docMk/>
            <pc:sldMk cId="2071521266" sldId="349"/>
            <ac:spMk id="11" creationId="{39FF89B1-AC11-EF63-844E-4388AB657951}"/>
          </ac:spMkLst>
        </pc:spChg>
        <pc:spChg chg="mod">
          <ac:chgData name="Linh Phan" userId="228774c6-8676-4985-b789-d1a1db399f40" providerId="ADAL" clId="{B1FFB064-F9BB-4B9F-BB31-96E24BFE955C}" dt="2024-07-09T01:28:29.651" v="656" actId="14100"/>
          <ac:spMkLst>
            <pc:docMk/>
            <pc:sldMk cId="2071521266" sldId="349"/>
            <ac:spMk id="12" creationId="{9FECEC08-3F2D-E465-5A23-959E21C7758D}"/>
          </ac:spMkLst>
        </pc:spChg>
        <pc:grpChg chg="mod">
          <ac:chgData name="Linh Phan" userId="228774c6-8676-4985-b789-d1a1db399f40" providerId="ADAL" clId="{B1FFB064-F9BB-4B9F-BB31-96E24BFE955C}" dt="2024-07-09T01:28:24.947" v="654" actId="1076"/>
          <ac:grpSpMkLst>
            <pc:docMk/>
            <pc:sldMk cId="2071521266" sldId="349"/>
            <ac:grpSpMk id="4" creationId="{F2CF0AA5-CF91-146D-C44C-D4C1C0770D28}"/>
          </ac:grpSpMkLst>
        </pc:grpChg>
        <pc:grpChg chg="mod">
          <ac:chgData name="Linh Phan" userId="228774c6-8676-4985-b789-d1a1db399f40" providerId="ADAL" clId="{B1FFB064-F9BB-4B9F-BB31-96E24BFE955C}" dt="2024-07-09T01:28:02.292" v="650" actId="1076"/>
          <ac:grpSpMkLst>
            <pc:docMk/>
            <pc:sldMk cId="2071521266" sldId="349"/>
            <ac:grpSpMk id="7" creationId="{00012BE6-C9D5-92FB-8868-8C6FCAAF605A}"/>
          </ac:grpSpMkLst>
        </pc:grpChg>
      </pc:sldChg>
      <pc:sldChg chg="addSp delSp modSp add mod modTransition modAnim">
        <pc:chgData name="Linh Phan" userId="228774c6-8676-4985-b789-d1a1db399f40" providerId="ADAL" clId="{B1FFB064-F9BB-4B9F-BB31-96E24BFE955C}" dt="2024-07-10T01:15:47.783" v="7912"/>
        <pc:sldMkLst>
          <pc:docMk/>
          <pc:sldMk cId="3564373929" sldId="350"/>
        </pc:sldMkLst>
        <pc:spChg chg="mod topLvl">
          <ac:chgData name="Linh Phan" userId="228774c6-8676-4985-b789-d1a1db399f40" providerId="ADAL" clId="{B1FFB064-F9BB-4B9F-BB31-96E24BFE955C}" dt="2024-07-09T00:56:29.493" v="347" actId="164"/>
          <ac:spMkLst>
            <pc:docMk/>
            <pc:sldMk cId="3564373929" sldId="350"/>
            <ac:spMk id="20" creationId="{5D14C368-4C14-DCD3-9FC8-83962CAE237C}"/>
          </ac:spMkLst>
        </pc:spChg>
        <pc:spChg chg="mod">
          <ac:chgData name="Linh Phan" userId="228774c6-8676-4985-b789-d1a1db399f40" providerId="ADAL" clId="{B1FFB064-F9BB-4B9F-BB31-96E24BFE955C}" dt="2024-07-09T00:55:28.869" v="325" actId="165"/>
          <ac:spMkLst>
            <pc:docMk/>
            <pc:sldMk cId="3564373929" sldId="350"/>
            <ac:spMk id="21" creationId="{EE71A43A-E60B-17FA-FDD1-BAE6FA19A9B4}"/>
          </ac:spMkLst>
        </pc:spChg>
        <pc:spChg chg="mod">
          <ac:chgData name="Linh Phan" userId="228774c6-8676-4985-b789-d1a1db399f40" providerId="ADAL" clId="{B1FFB064-F9BB-4B9F-BB31-96E24BFE955C}" dt="2024-07-09T00:55:28.869" v="325" actId="165"/>
          <ac:spMkLst>
            <pc:docMk/>
            <pc:sldMk cId="3564373929" sldId="350"/>
            <ac:spMk id="22" creationId="{8FBC3823-0883-534D-E06D-8BBBAC8C4A9A}"/>
          </ac:spMkLst>
        </pc:spChg>
        <pc:spChg chg="mod topLvl">
          <ac:chgData name="Linh Phan" userId="228774c6-8676-4985-b789-d1a1db399f40" providerId="ADAL" clId="{B1FFB064-F9BB-4B9F-BB31-96E24BFE955C}" dt="2024-07-09T00:56:25.566" v="346" actId="164"/>
          <ac:spMkLst>
            <pc:docMk/>
            <pc:sldMk cId="3564373929" sldId="350"/>
            <ac:spMk id="26" creationId="{5CF95015-A210-CD1D-D9A7-2B1B556CA957}"/>
          </ac:spMkLst>
        </pc:spChg>
        <pc:spChg chg="mod">
          <ac:chgData name="Linh Phan" userId="228774c6-8676-4985-b789-d1a1db399f40" providerId="ADAL" clId="{B1FFB064-F9BB-4B9F-BB31-96E24BFE955C}" dt="2024-07-09T00:55:28.869" v="325" actId="165"/>
          <ac:spMkLst>
            <pc:docMk/>
            <pc:sldMk cId="3564373929" sldId="350"/>
            <ac:spMk id="27" creationId="{A17B5144-1ACC-8A0A-49D9-2E94AD05D012}"/>
          </ac:spMkLst>
        </pc:spChg>
        <pc:spChg chg="mod">
          <ac:chgData name="Linh Phan" userId="228774c6-8676-4985-b789-d1a1db399f40" providerId="ADAL" clId="{B1FFB064-F9BB-4B9F-BB31-96E24BFE955C}" dt="2024-07-09T00:55:28.869" v="325" actId="165"/>
          <ac:spMkLst>
            <pc:docMk/>
            <pc:sldMk cId="3564373929" sldId="350"/>
            <ac:spMk id="28" creationId="{4B486510-54C9-F84D-9D2D-166CD70F3178}"/>
          </ac:spMkLst>
        </pc:spChg>
        <pc:grpChg chg="add mod">
          <ac:chgData name="Linh Phan" userId="228774c6-8676-4985-b789-d1a1db399f40" providerId="ADAL" clId="{B1FFB064-F9BB-4B9F-BB31-96E24BFE955C}" dt="2024-07-09T00:56:25.566" v="346" actId="164"/>
          <ac:grpSpMkLst>
            <pc:docMk/>
            <pc:sldMk cId="3564373929" sldId="350"/>
            <ac:grpSpMk id="3" creationId="{3A84872C-BB4A-F3F5-B85E-87CFB5EDC71E}"/>
          </ac:grpSpMkLst>
        </pc:grpChg>
        <pc:grpChg chg="add mod">
          <ac:chgData name="Linh Phan" userId="228774c6-8676-4985-b789-d1a1db399f40" providerId="ADAL" clId="{B1FFB064-F9BB-4B9F-BB31-96E24BFE955C}" dt="2024-07-09T00:56:29.493" v="347" actId="164"/>
          <ac:grpSpMkLst>
            <pc:docMk/>
            <pc:sldMk cId="3564373929" sldId="350"/>
            <ac:grpSpMk id="4" creationId="{4E6CB91F-8F20-3356-742D-91EBAA0EA01F}"/>
          </ac:grpSpMkLst>
        </pc:grpChg>
        <pc:grpChg chg="mod topLvl">
          <ac:chgData name="Linh Phan" userId="228774c6-8676-4985-b789-d1a1db399f40" providerId="ADAL" clId="{B1FFB064-F9BB-4B9F-BB31-96E24BFE955C}" dt="2024-07-09T00:56:29.493" v="347" actId="164"/>
          <ac:grpSpMkLst>
            <pc:docMk/>
            <pc:sldMk cId="3564373929" sldId="350"/>
            <ac:grpSpMk id="19" creationId="{AA36815C-CDF5-50BD-C492-5AF659BDBB03}"/>
          </ac:grpSpMkLst>
        </pc:grpChg>
        <pc:grpChg chg="mod topLvl">
          <ac:chgData name="Linh Phan" userId="228774c6-8676-4985-b789-d1a1db399f40" providerId="ADAL" clId="{B1FFB064-F9BB-4B9F-BB31-96E24BFE955C}" dt="2024-07-09T00:56:25.566" v="346" actId="164"/>
          <ac:grpSpMkLst>
            <pc:docMk/>
            <pc:sldMk cId="3564373929" sldId="350"/>
            <ac:grpSpMk id="25" creationId="{EB2E290A-CFBB-BEA2-219A-73DFB7861FA3}"/>
          </ac:grpSpMkLst>
        </pc:grpChg>
        <pc:grpChg chg="del">
          <ac:chgData name="Linh Phan" userId="228774c6-8676-4985-b789-d1a1db399f40" providerId="ADAL" clId="{B1FFB064-F9BB-4B9F-BB31-96E24BFE955C}" dt="2024-07-09T00:55:28.869" v="325" actId="165"/>
          <ac:grpSpMkLst>
            <pc:docMk/>
            <pc:sldMk cId="3564373929" sldId="350"/>
            <ac:grpSpMk id="29" creationId="{E852541C-8F95-BCEF-4ADA-E4D84DA0B7CF}"/>
          </ac:grpSpMkLst>
        </pc:grpChg>
        <pc:grpChg chg="del">
          <ac:chgData name="Linh Phan" userId="228774c6-8676-4985-b789-d1a1db399f40" providerId="ADAL" clId="{B1FFB064-F9BB-4B9F-BB31-96E24BFE955C}" dt="2024-07-09T00:55:28.869" v="325" actId="165"/>
          <ac:grpSpMkLst>
            <pc:docMk/>
            <pc:sldMk cId="3564373929" sldId="350"/>
            <ac:grpSpMk id="30" creationId="{F8752BE0-63DF-AAB8-6FBE-4886D0214884}"/>
          </ac:grpSpMkLst>
        </pc:grpChg>
        <pc:grpChg chg="del">
          <ac:chgData name="Linh Phan" userId="228774c6-8676-4985-b789-d1a1db399f40" providerId="ADAL" clId="{B1FFB064-F9BB-4B9F-BB31-96E24BFE955C}" dt="2024-07-09T00:55:25.583" v="324" actId="478"/>
          <ac:grpSpMkLst>
            <pc:docMk/>
            <pc:sldMk cId="3564373929" sldId="350"/>
            <ac:grpSpMk id="36" creationId="{3906911E-8479-5D52-7188-F7557E2639C8}"/>
          </ac:grpSpMkLst>
        </pc:grpChg>
        <pc:picChg chg="mod">
          <ac:chgData name="Linh Phan" userId="228774c6-8676-4985-b789-d1a1db399f40" providerId="ADAL" clId="{B1FFB064-F9BB-4B9F-BB31-96E24BFE955C}" dt="2024-07-10T01:15:45.487" v="7911" actId="1076"/>
          <ac:picMkLst>
            <pc:docMk/>
            <pc:sldMk cId="3564373929" sldId="350"/>
            <ac:picMk id="37" creationId="{ABFE6287-6C5E-0E91-E9E3-7F01379FF333}"/>
          </ac:picMkLst>
        </pc:picChg>
      </pc:sldChg>
      <pc:sldChg chg="addSp delSp modSp add mod modTransition delAnim modAnim">
        <pc:chgData name="Linh Phan" userId="228774c6-8676-4985-b789-d1a1db399f40" providerId="ADAL" clId="{B1FFB064-F9BB-4B9F-BB31-96E24BFE955C}" dt="2024-07-10T01:16:10.175" v="7917"/>
        <pc:sldMkLst>
          <pc:docMk/>
          <pc:sldMk cId="3492540140" sldId="351"/>
        </pc:sldMkLst>
        <pc:grpChg chg="del">
          <ac:chgData name="Linh Phan" userId="228774c6-8676-4985-b789-d1a1db399f40" providerId="ADAL" clId="{B1FFB064-F9BB-4B9F-BB31-96E24BFE955C}" dt="2024-07-09T01:29:53.064" v="681" actId="478"/>
          <ac:grpSpMkLst>
            <pc:docMk/>
            <pc:sldMk cId="3492540140" sldId="351"/>
            <ac:grpSpMk id="7" creationId="{00012BE6-C9D5-92FB-8868-8C6FCAAF605A}"/>
          </ac:grpSpMkLst>
        </pc:grpChg>
        <pc:picChg chg="add mod">
          <ac:chgData name="Linh Phan" userId="228774c6-8676-4985-b789-d1a1db399f40" providerId="ADAL" clId="{B1FFB064-F9BB-4B9F-BB31-96E24BFE955C}" dt="2024-07-09T01:32:23.485" v="704"/>
          <ac:picMkLst>
            <pc:docMk/>
            <pc:sldMk cId="3492540140" sldId="351"/>
            <ac:picMk id="2" creationId="{69342839-733E-6874-9549-DE998734444A}"/>
          </ac:picMkLst>
        </pc:picChg>
      </pc:sldChg>
      <pc:sldChg chg="addSp delSp modSp add del mod ord delAnim modAnim">
        <pc:chgData name="Linh Phan" userId="228774c6-8676-4985-b789-d1a1db399f40" providerId="ADAL" clId="{B1FFB064-F9BB-4B9F-BB31-96E24BFE955C}" dt="2024-07-09T03:21:49.197" v="2393" actId="47"/>
        <pc:sldMkLst>
          <pc:docMk/>
          <pc:sldMk cId="3558437065" sldId="352"/>
        </pc:sldMkLst>
        <pc:spChg chg="mod">
          <ac:chgData name="Linh Phan" userId="228774c6-8676-4985-b789-d1a1db399f40" providerId="ADAL" clId="{B1FFB064-F9BB-4B9F-BB31-96E24BFE955C}" dt="2024-07-09T02:58:26.664" v="2044" actId="1076"/>
          <ac:spMkLst>
            <pc:docMk/>
            <pc:sldMk cId="3558437065" sldId="352"/>
            <ac:spMk id="18" creationId="{50C76DF3-DDE3-24BD-AB06-309387609A22}"/>
          </ac:spMkLst>
        </pc:spChg>
        <pc:spChg chg="mod">
          <ac:chgData name="Linh Phan" userId="228774c6-8676-4985-b789-d1a1db399f40" providerId="ADAL" clId="{B1FFB064-F9BB-4B9F-BB31-96E24BFE955C}" dt="2024-07-09T03:09:18.465" v="2347" actId="1076"/>
          <ac:spMkLst>
            <pc:docMk/>
            <pc:sldMk cId="3558437065" sldId="352"/>
            <ac:spMk id="19" creationId="{160A9DEF-4BB0-0299-DD7B-B3E28C28A936}"/>
          </ac:spMkLst>
        </pc:spChg>
        <pc:spChg chg="mod">
          <ac:chgData name="Linh Phan" userId="228774c6-8676-4985-b789-d1a1db399f40" providerId="ADAL" clId="{B1FFB064-F9BB-4B9F-BB31-96E24BFE955C}" dt="2024-07-09T02:57:19.275" v="1969" actId="20577"/>
          <ac:spMkLst>
            <pc:docMk/>
            <pc:sldMk cId="3558437065" sldId="352"/>
            <ac:spMk id="23" creationId="{131084A0-B28D-43AA-F6A4-D07C1C3B0836}"/>
          </ac:spMkLst>
        </pc:spChg>
        <pc:spChg chg="add mod">
          <ac:chgData name="Linh Phan" userId="228774c6-8676-4985-b789-d1a1db399f40" providerId="ADAL" clId="{B1FFB064-F9BB-4B9F-BB31-96E24BFE955C}" dt="2024-07-09T03:17:58.533" v="2352" actId="20577"/>
          <ac:spMkLst>
            <pc:docMk/>
            <pc:sldMk cId="3558437065" sldId="352"/>
            <ac:spMk id="25" creationId="{9D213038-25C9-D26F-8021-C4C02372AA82}"/>
          </ac:spMkLst>
        </pc:spChg>
        <pc:spChg chg="add del mod">
          <ac:chgData name="Linh Phan" userId="228774c6-8676-4985-b789-d1a1db399f40" providerId="ADAL" clId="{B1FFB064-F9BB-4B9F-BB31-96E24BFE955C}" dt="2024-07-09T03:01:20.223" v="2108" actId="478"/>
          <ac:spMkLst>
            <pc:docMk/>
            <pc:sldMk cId="3558437065" sldId="352"/>
            <ac:spMk id="26" creationId="{0638A678-612B-7BFD-967B-376D3A2F4641}"/>
          </ac:spMkLst>
        </pc:spChg>
        <pc:spChg chg="add del mod">
          <ac:chgData name="Linh Phan" userId="228774c6-8676-4985-b789-d1a1db399f40" providerId="ADAL" clId="{B1FFB064-F9BB-4B9F-BB31-96E24BFE955C}" dt="2024-07-09T03:06:49.310" v="2284" actId="478"/>
          <ac:spMkLst>
            <pc:docMk/>
            <pc:sldMk cId="3558437065" sldId="352"/>
            <ac:spMk id="29" creationId="{76B943FB-6E2D-6614-56B8-3D3DF7B1E4D7}"/>
          </ac:spMkLst>
        </pc:spChg>
        <pc:spChg chg="add mod">
          <ac:chgData name="Linh Phan" userId="228774c6-8676-4985-b789-d1a1db399f40" providerId="ADAL" clId="{B1FFB064-F9BB-4B9F-BB31-96E24BFE955C}" dt="2024-07-09T03:08:47.867" v="2328" actId="1076"/>
          <ac:spMkLst>
            <pc:docMk/>
            <pc:sldMk cId="3558437065" sldId="352"/>
            <ac:spMk id="49" creationId="{D327DBDC-9331-3621-35FC-11CD8B6FBAD7}"/>
          </ac:spMkLst>
        </pc:spChg>
        <pc:spChg chg="add mod">
          <ac:chgData name="Linh Phan" userId="228774c6-8676-4985-b789-d1a1db399f40" providerId="ADAL" clId="{B1FFB064-F9BB-4B9F-BB31-96E24BFE955C}" dt="2024-07-09T03:08:41.930" v="2326" actId="1076"/>
          <ac:spMkLst>
            <pc:docMk/>
            <pc:sldMk cId="3558437065" sldId="352"/>
            <ac:spMk id="51" creationId="{BD91E21C-A657-33E2-4E32-2FB018FF500B}"/>
          </ac:spMkLst>
        </pc:spChg>
        <pc:grpChg chg="add mod">
          <ac:chgData name="Linh Phan" userId="228774c6-8676-4985-b789-d1a1db399f40" providerId="ADAL" clId="{B1FFB064-F9BB-4B9F-BB31-96E24BFE955C}" dt="2024-07-09T02:59:36.062" v="2056" actId="1076"/>
          <ac:grpSpMkLst>
            <pc:docMk/>
            <pc:sldMk cId="3558437065" sldId="352"/>
            <ac:grpSpMk id="2" creationId="{CCB76D6F-562A-7352-A6B1-73A40C1312FC}"/>
          </ac:grpSpMkLst>
        </pc:grpChg>
        <pc:grpChg chg="del">
          <ac:chgData name="Linh Phan" userId="228774c6-8676-4985-b789-d1a1db399f40" providerId="ADAL" clId="{B1FFB064-F9BB-4B9F-BB31-96E24BFE955C}" dt="2024-07-09T02:59:21.394" v="2053" actId="478"/>
          <ac:grpSpMkLst>
            <pc:docMk/>
            <pc:sldMk cId="3558437065" sldId="352"/>
            <ac:grpSpMk id="4" creationId="{75B19B25-F2FA-EF15-E58D-047B2F23CE0E}"/>
          </ac:grpSpMkLst>
        </pc:grpChg>
        <pc:grpChg chg="del">
          <ac:chgData name="Linh Phan" userId="228774c6-8676-4985-b789-d1a1db399f40" providerId="ADAL" clId="{B1FFB064-F9BB-4B9F-BB31-96E24BFE955C}" dt="2024-07-09T02:59:21.394" v="2053" actId="478"/>
          <ac:grpSpMkLst>
            <pc:docMk/>
            <pc:sldMk cId="3558437065" sldId="352"/>
            <ac:grpSpMk id="7" creationId="{080479DF-353B-475A-6568-D474A6257EB0}"/>
          </ac:grpSpMkLst>
        </pc:grpChg>
        <pc:grpChg chg="del">
          <ac:chgData name="Linh Phan" userId="228774c6-8676-4985-b789-d1a1db399f40" providerId="ADAL" clId="{B1FFB064-F9BB-4B9F-BB31-96E24BFE955C}" dt="2024-07-09T02:59:21.394" v="2053" actId="478"/>
          <ac:grpSpMkLst>
            <pc:docMk/>
            <pc:sldMk cId="3558437065" sldId="352"/>
            <ac:grpSpMk id="14" creationId="{F67023AA-4765-956C-E040-F89FF38FB69E}"/>
          </ac:grpSpMkLst>
        </pc:grpChg>
        <pc:graphicFrameChg chg="add del mod modGraphic">
          <ac:chgData name="Linh Phan" userId="228774c6-8676-4985-b789-d1a1db399f40" providerId="ADAL" clId="{B1FFB064-F9BB-4B9F-BB31-96E24BFE955C}" dt="2024-07-09T03:01:20.223" v="2108" actId="478"/>
          <ac:graphicFrameMkLst>
            <pc:docMk/>
            <pc:sldMk cId="3558437065" sldId="352"/>
            <ac:graphicFrameMk id="24" creationId="{38686A6F-80C8-DE18-9503-DFC94107505F}"/>
          </ac:graphicFrameMkLst>
        </pc:graphicFrameChg>
        <pc:graphicFrameChg chg="add mod modGraphic">
          <ac:chgData name="Linh Phan" userId="228774c6-8676-4985-b789-d1a1db399f40" providerId="ADAL" clId="{B1FFB064-F9BB-4B9F-BB31-96E24BFE955C}" dt="2024-07-09T03:08:30.384" v="2324" actId="1076"/>
          <ac:graphicFrameMkLst>
            <pc:docMk/>
            <pc:sldMk cId="3558437065" sldId="352"/>
            <ac:graphicFrameMk id="27" creationId="{5648C523-F69E-C939-234D-7B9E650F191D}"/>
          </ac:graphicFrameMkLst>
        </pc:graphicFrameChg>
        <pc:picChg chg="mod">
          <ac:chgData name="Linh Phan" userId="228774c6-8676-4985-b789-d1a1db399f40" providerId="ADAL" clId="{B1FFB064-F9BB-4B9F-BB31-96E24BFE955C}" dt="2024-07-09T03:09:16.413" v="2346" actId="1076"/>
          <ac:picMkLst>
            <pc:docMk/>
            <pc:sldMk cId="3558437065" sldId="352"/>
            <ac:picMk id="3" creationId="{EE2CF76F-51B1-481C-0BF2-207720B7CAE8}"/>
          </ac:picMkLst>
        </pc:picChg>
        <pc:picChg chg="del">
          <ac:chgData name="Linh Phan" userId="228774c6-8676-4985-b789-d1a1db399f40" providerId="ADAL" clId="{B1FFB064-F9BB-4B9F-BB31-96E24BFE955C}" dt="2024-07-09T02:59:21.394" v="2053" actId="478"/>
          <ac:picMkLst>
            <pc:docMk/>
            <pc:sldMk cId="3558437065" sldId="352"/>
            <ac:picMk id="13" creationId="{E387B87F-FD10-F255-F61B-8C61018A77C6}"/>
          </ac:picMkLst>
        </pc:picChg>
        <pc:cxnChg chg="mod">
          <ac:chgData name="Linh Phan" userId="228774c6-8676-4985-b789-d1a1db399f40" providerId="ADAL" clId="{B1FFB064-F9BB-4B9F-BB31-96E24BFE955C}" dt="2024-07-09T02:32:20.179" v="1620" actId="208"/>
          <ac:cxnSpMkLst>
            <pc:docMk/>
            <pc:sldMk cId="3558437065" sldId="352"/>
            <ac:cxnSpMk id="21" creationId="{ABAE167F-B987-9F14-D860-DBFBE422AE30}"/>
          </ac:cxnSpMkLst>
        </pc:cxnChg>
        <pc:cxnChg chg="mod">
          <ac:chgData name="Linh Phan" userId="228774c6-8676-4985-b789-d1a1db399f40" providerId="ADAL" clId="{B1FFB064-F9BB-4B9F-BB31-96E24BFE955C}" dt="2024-07-09T02:32:21.408" v="1621" actId="208"/>
          <ac:cxnSpMkLst>
            <pc:docMk/>
            <pc:sldMk cId="3558437065" sldId="352"/>
            <ac:cxnSpMk id="22" creationId="{AA2A351D-8A4E-A274-9DEE-6EF7C0600D7F}"/>
          </ac:cxnSpMkLst>
        </pc:cxnChg>
        <pc:cxnChg chg="add mod">
          <ac:chgData name="Linh Phan" userId="228774c6-8676-4985-b789-d1a1db399f40" providerId="ADAL" clId="{B1FFB064-F9BB-4B9F-BB31-96E24BFE955C}" dt="2024-07-09T03:03:16.919" v="2226"/>
          <ac:cxnSpMkLst>
            <pc:docMk/>
            <pc:sldMk cId="3558437065" sldId="352"/>
            <ac:cxnSpMk id="35" creationId="{A3E685D0-C9CE-4174-3129-D47BBD91887A}"/>
          </ac:cxnSpMkLst>
        </pc:cxnChg>
        <pc:cxnChg chg="add mod">
          <ac:chgData name="Linh Phan" userId="228774c6-8676-4985-b789-d1a1db399f40" providerId="ADAL" clId="{B1FFB064-F9BB-4B9F-BB31-96E24BFE955C}" dt="2024-07-09T03:08:44.223" v="2327" actId="14100"/>
          <ac:cxnSpMkLst>
            <pc:docMk/>
            <pc:sldMk cId="3558437065" sldId="352"/>
            <ac:cxnSpMk id="36" creationId="{95EDC0A1-822D-1517-B384-D58EF4C437A2}"/>
          </ac:cxnSpMkLst>
        </pc:cxnChg>
      </pc:sldChg>
      <pc:sldChg chg="add del">
        <pc:chgData name="Linh Phan" userId="228774c6-8676-4985-b789-d1a1db399f40" providerId="ADAL" clId="{B1FFB064-F9BB-4B9F-BB31-96E24BFE955C}" dt="2024-07-09T01:50:39.955" v="878" actId="47"/>
        <pc:sldMkLst>
          <pc:docMk/>
          <pc:sldMk cId="3702965415" sldId="353"/>
        </pc:sldMkLst>
      </pc:sldChg>
      <pc:sldChg chg="delSp modSp add del mod">
        <pc:chgData name="Linh Phan" userId="228774c6-8676-4985-b789-d1a1db399f40" providerId="ADAL" clId="{B1FFB064-F9BB-4B9F-BB31-96E24BFE955C}" dt="2024-07-09T01:36:55.255" v="751" actId="47"/>
        <pc:sldMkLst>
          <pc:docMk/>
          <pc:sldMk cId="3961883101" sldId="353"/>
        </pc:sldMkLst>
        <pc:spChg chg="del mod">
          <ac:chgData name="Linh Phan" userId="228774c6-8676-4985-b789-d1a1db399f40" providerId="ADAL" clId="{B1FFB064-F9BB-4B9F-BB31-96E24BFE955C}" dt="2024-07-09T01:36:29.730" v="745" actId="478"/>
          <ac:spMkLst>
            <pc:docMk/>
            <pc:sldMk cId="3961883101" sldId="353"/>
            <ac:spMk id="14" creationId="{00000000-0000-0000-0000-000000000000}"/>
          </ac:spMkLst>
        </pc:spChg>
      </pc:sldChg>
      <pc:sldChg chg="modSp add del modAnim">
        <pc:chgData name="Linh Phan" userId="228774c6-8676-4985-b789-d1a1db399f40" providerId="ADAL" clId="{B1FFB064-F9BB-4B9F-BB31-96E24BFE955C}" dt="2024-07-09T01:42:23.095" v="790" actId="47"/>
        <pc:sldMkLst>
          <pc:docMk/>
          <pc:sldMk cId="168516572" sldId="354"/>
        </pc:sldMkLst>
        <pc:spChg chg="mod">
          <ac:chgData name="Linh Phan" userId="228774c6-8676-4985-b789-d1a1db399f40" providerId="ADAL" clId="{B1FFB064-F9BB-4B9F-BB31-96E24BFE955C}" dt="2024-07-09T01:42:19.383" v="789"/>
          <ac:spMkLst>
            <pc:docMk/>
            <pc:sldMk cId="168516572" sldId="354"/>
            <ac:spMk id="54" creationId="{51BC19C2-357F-C5BF-CD39-C269A685ED29}"/>
          </ac:spMkLst>
        </pc:spChg>
      </pc:sldChg>
      <pc:sldChg chg="addSp delSp modSp add del mod modAnim">
        <pc:chgData name="Linh Phan" userId="228774c6-8676-4985-b789-d1a1db399f40" providerId="ADAL" clId="{B1FFB064-F9BB-4B9F-BB31-96E24BFE955C}" dt="2024-07-09T01:46:20.181" v="848" actId="47"/>
        <pc:sldMkLst>
          <pc:docMk/>
          <pc:sldMk cId="1881043789" sldId="354"/>
        </pc:sldMkLst>
        <pc:spChg chg="add del mod">
          <ac:chgData name="Linh Phan" userId="228774c6-8676-4985-b789-d1a1db399f40" providerId="ADAL" clId="{B1FFB064-F9BB-4B9F-BB31-96E24BFE955C}" dt="2024-07-09T01:45:57.490" v="841" actId="478"/>
          <ac:spMkLst>
            <pc:docMk/>
            <pc:sldMk cId="1881043789" sldId="354"/>
            <ac:spMk id="4" creationId="{1800CFA5-4C23-1502-44D4-CF85DC895A6C}"/>
          </ac:spMkLst>
        </pc:spChg>
        <pc:spChg chg="add mod">
          <ac:chgData name="Linh Phan" userId="228774c6-8676-4985-b789-d1a1db399f40" providerId="ADAL" clId="{B1FFB064-F9BB-4B9F-BB31-96E24BFE955C}" dt="2024-07-09T01:45:53.378" v="839" actId="255"/>
          <ac:spMkLst>
            <pc:docMk/>
            <pc:sldMk cId="1881043789" sldId="354"/>
            <ac:spMk id="5" creationId="{7EEA38CA-18AB-F166-6DED-21E51F542221}"/>
          </ac:spMkLst>
        </pc:spChg>
        <pc:spChg chg="del mod">
          <ac:chgData name="Linh Phan" userId="228774c6-8676-4985-b789-d1a1db399f40" providerId="ADAL" clId="{B1FFB064-F9BB-4B9F-BB31-96E24BFE955C}" dt="2024-07-09T01:45:38.269" v="834" actId="478"/>
          <ac:spMkLst>
            <pc:docMk/>
            <pc:sldMk cId="1881043789" sldId="354"/>
            <ac:spMk id="54" creationId="{51BC19C2-357F-C5BF-CD39-C269A685ED29}"/>
          </ac:spMkLst>
        </pc:spChg>
        <pc:picChg chg="add mod">
          <ac:chgData name="Linh Phan" userId="228774c6-8676-4985-b789-d1a1db399f40" providerId="ADAL" clId="{B1FFB064-F9BB-4B9F-BB31-96E24BFE955C}" dt="2024-07-09T01:44:59.241" v="827"/>
          <ac:picMkLst>
            <pc:docMk/>
            <pc:sldMk cId="1881043789" sldId="354"/>
            <ac:picMk id="2" creationId="{06B31B10-FD92-2CB3-510D-946CE6D0D04D}"/>
          </ac:picMkLst>
        </pc:picChg>
        <pc:picChg chg="add mod">
          <ac:chgData name="Linh Phan" userId="228774c6-8676-4985-b789-d1a1db399f40" providerId="ADAL" clId="{B1FFB064-F9BB-4B9F-BB31-96E24BFE955C}" dt="2024-07-09T01:44:59.241" v="827"/>
          <ac:picMkLst>
            <pc:docMk/>
            <pc:sldMk cId="1881043789" sldId="354"/>
            <ac:picMk id="3" creationId="{86834303-E42A-6F11-B6C5-F07783CADEA2}"/>
          </ac:picMkLst>
        </pc:picChg>
        <pc:picChg chg="add del mod">
          <ac:chgData name="Linh Phan" userId="228774c6-8676-4985-b789-d1a1db399f40" providerId="ADAL" clId="{B1FFB064-F9BB-4B9F-BB31-96E24BFE955C}" dt="2024-07-09T01:45:56.527" v="840" actId="478"/>
          <ac:picMkLst>
            <pc:docMk/>
            <pc:sldMk cId="1881043789" sldId="354"/>
            <ac:picMk id="6" creationId="{25A989AC-DF3E-4A68-624C-FA3319BCD99D}"/>
          </ac:picMkLst>
        </pc:picChg>
        <pc:picChg chg="add del mod">
          <ac:chgData name="Linh Phan" userId="228774c6-8676-4985-b789-d1a1db399f40" providerId="ADAL" clId="{B1FFB064-F9BB-4B9F-BB31-96E24BFE955C}" dt="2024-07-09T01:44:58.898" v="826" actId="478"/>
          <ac:picMkLst>
            <pc:docMk/>
            <pc:sldMk cId="1881043789" sldId="354"/>
            <ac:picMk id="2050" creationId="{2E1AE255-C0B0-FC19-E919-6255CFF1EC5C}"/>
          </ac:picMkLst>
        </pc:picChg>
        <pc:picChg chg="add del mod">
          <ac:chgData name="Linh Phan" userId="228774c6-8676-4985-b789-d1a1db399f40" providerId="ADAL" clId="{B1FFB064-F9BB-4B9F-BB31-96E24BFE955C}" dt="2024-07-09T01:44:58.898" v="826" actId="478"/>
          <ac:picMkLst>
            <pc:docMk/>
            <pc:sldMk cId="1881043789" sldId="354"/>
            <ac:picMk id="2052" creationId="{836633EB-176C-00E5-396D-A922C8E0E01D}"/>
          </ac:picMkLst>
        </pc:picChg>
      </pc:sldChg>
      <pc:sldChg chg="modSp add mod modTransition modAnim">
        <pc:chgData name="Linh Phan" userId="228774c6-8676-4985-b789-d1a1db399f40" providerId="ADAL" clId="{B1FFB064-F9BB-4B9F-BB31-96E24BFE955C}" dt="2024-07-10T01:16:52.037" v="7928"/>
        <pc:sldMkLst>
          <pc:docMk/>
          <pc:sldMk cId="3982060118" sldId="354"/>
        </pc:sldMkLst>
        <pc:spChg chg="mod">
          <ac:chgData name="Linh Phan" userId="228774c6-8676-4985-b789-d1a1db399f40" providerId="ADAL" clId="{B1FFB064-F9BB-4B9F-BB31-96E24BFE955C}" dt="2024-07-09T01:47:48.653" v="870" actId="20577"/>
          <ac:spMkLst>
            <pc:docMk/>
            <pc:sldMk cId="3982060118" sldId="354"/>
            <ac:spMk id="54" creationId="{51BC19C2-357F-C5BF-CD39-C269A685ED29}"/>
          </ac:spMkLst>
        </pc:spChg>
        <pc:picChg chg="mod">
          <ac:chgData name="Linh Phan" userId="228774c6-8676-4985-b789-d1a1db399f40" providerId="ADAL" clId="{B1FFB064-F9BB-4B9F-BB31-96E24BFE955C}" dt="2024-07-09T01:47:00.422" v="857" actId="14100"/>
          <ac:picMkLst>
            <pc:docMk/>
            <pc:sldMk cId="3982060118" sldId="354"/>
            <ac:picMk id="56" creationId="{BD06C19A-42CA-18F8-768A-C858B3002C45}"/>
          </ac:picMkLst>
        </pc:picChg>
      </pc:sldChg>
      <pc:sldChg chg="modSp add del mod modAnim">
        <pc:chgData name="Linh Phan" userId="228774c6-8676-4985-b789-d1a1db399f40" providerId="ADAL" clId="{B1FFB064-F9BB-4B9F-BB31-96E24BFE955C}" dt="2024-07-09T01:46:45.531" v="853" actId="47"/>
        <pc:sldMkLst>
          <pc:docMk/>
          <pc:sldMk cId="2586000129" sldId="355"/>
        </pc:sldMkLst>
        <pc:spChg chg="mod">
          <ac:chgData name="Linh Phan" userId="228774c6-8676-4985-b789-d1a1db399f40" providerId="ADAL" clId="{B1FFB064-F9BB-4B9F-BB31-96E24BFE955C}" dt="2024-07-09T01:46:31.900" v="850" actId="14100"/>
          <ac:spMkLst>
            <pc:docMk/>
            <pc:sldMk cId="2586000129" sldId="355"/>
            <ac:spMk id="5" creationId="{7EEA38CA-18AB-F166-6DED-21E51F542221}"/>
          </ac:spMkLst>
        </pc:spChg>
      </pc:sldChg>
      <pc:sldChg chg="add del">
        <pc:chgData name="Linh Phan" userId="228774c6-8676-4985-b789-d1a1db399f40" providerId="ADAL" clId="{B1FFB064-F9BB-4B9F-BB31-96E24BFE955C}" dt="2024-07-09T02:15:35.454" v="1319" actId="47"/>
        <pc:sldMkLst>
          <pc:docMk/>
          <pc:sldMk cId="3887162317" sldId="355"/>
        </pc:sldMkLst>
      </pc:sldChg>
      <pc:sldChg chg="addSp delSp modSp add del mod delAnim modAnim">
        <pc:chgData name="Linh Phan" userId="228774c6-8676-4985-b789-d1a1db399f40" providerId="ADAL" clId="{B1FFB064-F9BB-4B9F-BB31-96E24BFE955C}" dt="2024-07-09T02:17:57.623" v="1340" actId="47"/>
        <pc:sldMkLst>
          <pc:docMk/>
          <pc:sldMk cId="949835394" sldId="356"/>
        </pc:sldMkLst>
        <pc:spChg chg="del mod">
          <ac:chgData name="Linh Phan" userId="228774c6-8676-4985-b789-d1a1db399f40" providerId="ADAL" clId="{B1FFB064-F9BB-4B9F-BB31-96E24BFE955C}" dt="2024-07-09T02:15:41.065" v="1321" actId="478"/>
          <ac:spMkLst>
            <pc:docMk/>
            <pc:sldMk cId="949835394" sldId="356"/>
            <ac:spMk id="2" creationId="{F0BEDAA4-DC44-EED2-49A4-90FE24BFEC0A}"/>
          </ac:spMkLst>
        </pc:spChg>
        <pc:spChg chg="del mod">
          <ac:chgData name="Linh Phan" userId="228774c6-8676-4985-b789-d1a1db399f40" providerId="ADAL" clId="{B1FFB064-F9BB-4B9F-BB31-96E24BFE955C}" dt="2024-07-09T02:15:41.065" v="1321" actId="478"/>
          <ac:spMkLst>
            <pc:docMk/>
            <pc:sldMk cId="949835394" sldId="356"/>
            <ac:spMk id="3" creationId="{B99A1807-017F-6F1E-296E-04F09438E00D}"/>
          </ac:spMkLst>
        </pc:spChg>
        <pc:spChg chg="del mod">
          <ac:chgData name="Linh Phan" userId="228774c6-8676-4985-b789-d1a1db399f40" providerId="ADAL" clId="{B1FFB064-F9BB-4B9F-BB31-96E24BFE955C}" dt="2024-07-09T02:15:41.065" v="1321" actId="478"/>
          <ac:spMkLst>
            <pc:docMk/>
            <pc:sldMk cId="949835394" sldId="356"/>
            <ac:spMk id="4" creationId="{E98CB65D-4EEE-1067-5E50-1831A9608B5B}"/>
          </ac:spMkLst>
        </pc:spChg>
        <pc:spChg chg="del mod">
          <ac:chgData name="Linh Phan" userId="228774c6-8676-4985-b789-d1a1db399f40" providerId="ADAL" clId="{B1FFB064-F9BB-4B9F-BB31-96E24BFE955C}" dt="2024-07-09T02:15:41.065" v="1321" actId="478"/>
          <ac:spMkLst>
            <pc:docMk/>
            <pc:sldMk cId="949835394" sldId="356"/>
            <ac:spMk id="5" creationId="{0A47B9CE-83DB-3A03-B85B-04968C30129C}"/>
          </ac:spMkLst>
        </pc:spChg>
        <pc:spChg chg="add mod">
          <ac:chgData name="Linh Phan" userId="228774c6-8676-4985-b789-d1a1db399f40" providerId="ADAL" clId="{B1FFB064-F9BB-4B9F-BB31-96E24BFE955C}" dt="2024-07-09T02:16:05.043" v="1326"/>
          <ac:spMkLst>
            <pc:docMk/>
            <pc:sldMk cId="949835394" sldId="356"/>
            <ac:spMk id="6" creationId="{759E7923-972F-FC9B-7052-FB83D493DF4D}"/>
          </ac:spMkLst>
        </pc:spChg>
        <pc:spChg chg="add mod">
          <ac:chgData name="Linh Phan" userId="228774c6-8676-4985-b789-d1a1db399f40" providerId="ADAL" clId="{B1FFB064-F9BB-4B9F-BB31-96E24BFE955C}" dt="2024-07-09T02:16:20.820" v="1333" actId="14100"/>
          <ac:spMkLst>
            <pc:docMk/>
            <pc:sldMk cId="949835394" sldId="356"/>
            <ac:spMk id="7" creationId="{C2833156-AB8C-5D76-54B9-3C23C6700524}"/>
          </ac:spMkLst>
        </pc:spChg>
        <pc:spChg chg="add mod">
          <ac:chgData name="Linh Phan" userId="228774c6-8676-4985-b789-d1a1db399f40" providerId="ADAL" clId="{B1FFB064-F9BB-4B9F-BB31-96E24BFE955C}" dt="2024-07-09T02:16:33.318" v="1339" actId="14100"/>
          <ac:spMkLst>
            <pc:docMk/>
            <pc:sldMk cId="949835394" sldId="356"/>
            <ac:spMk id="8" creationId="{F2D62C12-F9FD-85D7-E562-006055F66A21}"/>
          </ac:spMkLst>
        </pc:spChg>
        <pc:spChg chg="del mod">
          <ac:chgData name="Linh Phan" userId="228774c6-8676-4985-b789-d1a1db399f40" providerId="ADAL" clId="{B1FFB064-F9BB-4B9F-BB31-96E24BFE955C}" dt="2024-07-09T02:15:41.065" v="1321" actId="478"/>
          <ac:spMkLst>
            <pc:docMk/>
            <pc:sldMk cId="949835394" sldId="356"/>
            <ac:spMk id="11" creationId="{A4898A4C-F7CB-CB2A-95F5-F1FCCC9E5B25}"/>
          </ac:spMkLst>
        </pc:spChg>
        <pc:spChg chg="del mod">
          <ac:chgData name="Linh Phan" userId="228774c6-8676-4985-b789-d1a1db399f40" providerId="ADAL" clId="{B1FFB064-F9BB-4B9F-BB31-96E24BFE955C}" dt="2024-07-09T02:15:41.065" v="1321" actId="478"/>
          <ac:spMkLst>
            <pc:docMk/>
            <pc:sldMk cId="949835394" sldId="356"/>
            <ac:spMk id="12" creationId="{1850D0CF-EB17-2468-08AF-145273A1CA8D}"/>
          </ac:spMkLst>
        </pc:spChg>
        <pc:spChg chg="del mod">
          <ac:chgData name="Linh Phan" userId="228774c6-8676-4985-b789-d1a1db399f40" providerId="ADAL" clId="{B1FFB064-F9BB-4B9F-BB31-96E24BFE955C}" dt="2024-07-09T02:15:41.065" v="1321" actId="478"/>
          <ac:spMkLst>
            <pc:docMk/>
            <pc:sldMk cId="949835394" sldId="356"/>
            <ac:spMk id="13" creationId="{04756720-4760-50CD-9CA6-F110596DE0A6}"/>
          </ac:spMkLst>
        </pc:spChg>
        <pc:spChg chg="del mod">
          <ac:chgData name="Linh Phan" userId="228774c6-8676-4985-b789-d1a1db399f40" providerId="ADAL" clId="{B1FFB064-F9BB-4B9F-BB31-96E24BFE955C}" dt="2024-07-09T02:15:41.065" v="1321" actId="478"/>
          <ac:spMkLst>
            <pc:docMk/>
            <pc:sldMk cId="949835394" sldId="356"/>
            <ac:spMk id="14" creationId="{CBE8EB1A-5739-F019-2524-FBC1347A2B7F}"/>
          </ac:spMkLst>
        </pc:spChg>
        <pc:grpChg chg="del">
          <ac:chgData name="Linh Phan" userId="228774c6-8676-4985-b789-d1a1db399f40" providerId="ADAL" clId="{B1FFB064-F9BB-4B9F-BB31-96E24BFE955C}" dt="2024-07-09T02:15:49.136" v="1322" actId="478"/>
          <ac:grpSpMkLst>
            <pc:docMk/>
            <pc:sldMk cId="949835394" sldId="356"/>
            <ac:grpSpMk id="1102" creationId="{5A6DBD92-D102-7C50-BBF6-EE3EF89C8AD2}"/>
          </ac:grpSpMkLst>
        </pc:grpChg>
        <pc:picChg chg="add mod">
          <ac:chgData name="Linh Phan" userId="228774c6-8676-4985-b789-d1a1db399f40" providerId="ADAL" clId="{B1FFB064-F9BB-4B9F-BB31-96E24BFE955C}" dt="2024-07-09T02:15:59.066" v="1325" actId="2711"/>
          <ac:picMkLst>
            <pc:docMk/>
            <pc:sldMk cId="949835394" sldId="356"/>
            <ac:picMk id="9" creationId="{DC6363B4-BDB3-0472-F225-C811DA6ABE17}"/>
          </ac:picMkLst>
        </pc:picChg>
        <pc:picChg chg="add mod">
          <ac:chgData name="Linh Phan" userId="228774c6-8676-4985-b789-d1a1db399f40" providerId="ADAL" clId="{B1FFB064-F9BB-4B9F-BB31-96E24BFE955C}" dt="2024-07-09T02:15:59.066" v="1325" actId="2711"/>
          <ac:picMkLst>
            <pc:docMk/>
            <pc:sldMk cId="949835394" sldId="356"/>
            <ac:picMk id="15" creationId="{C0CA6D07-9BEA-FC45-0084-EAB5DE5E61B2}"/>
          </ac:picMkLst>
        </pc:picChg>
        <pc:picChg chg="del">
          <ac:chgData name="Linh Phan" userId="228774c6-8676-4985-b789-d1a1db399f40" providerId="ADAL" clId="{B1FFB064-F9BB-4B9F-BB31-96E24BFE955C}" dt="2024-07-09T02:05:31.398" v="1208" actId="478"/>
          <ac:picMkLst>
            <pc:docMk/>
            <pc:sldMk cId="949835394" sldId="356"/>
            <ac:picMk id="3074" creationId="{282E8C9C-87EF-F384-CFE0-5B75D0EEECC8}"/>
          </ac:picMkLst>
        </pc:picChg>
        <pc:picChg chg="del mod">
          <ac:chgData name="Linh Phan" userId="228774c6-8676-4985-b789-d1a1db399f40" providerId="ADAL" clId="{B1FFB064-F9BB-4B9F-BB31-96E24BFE955C}" dt="2024-07-09T02:05:39.772" v="1211" actId="478"/>
          <ac:picMkLst>
            <pc:docMk/>
            <pc:sldMk cId="949835394" sldId="356"/>
            <ac:picMk id="3076" creationId="{5E99DCFC-BE5B-C13A-E3C4-A2922AED4C9C}"/>
          </ac:picMkLst>
        </pc:picChg>
        <pc:picChg chg="del">
          <ac:chgData name="Linh Phan" userId="228774c6-8676-4985-b789-d1a1db399f40" providerId="ADAL" clId="{B1FFB064-F9BB-4B9F-BB31-96E24BFE955C}" dt="2024-07-09T02:05:49.605" v="1215" actId="478"/>
          <ac:picMkLst>
            <pc:docMk/>
            <pc:sldMk cId="949835394" sldId="356"/>
            <ac:picMk id="3080" creationId="{0E021930-019E-2D3C-37B5-FFC02AC8D4CD}"/>
          </ac:picMkLst>
        </pc:picChg>
        <pc:picChg chg="del">
          <ac:chgData name="Linh Phan" userId="228774c6-8676-4985-b789-d1a1db399f40" providerId="ADAL" clId="{B1FFB064-F9BB-4B9F-BB31-96E24BFE955C}" dt="2024-07-09T02:06:10.872" v="1232" actId="478"/>
          <ac:picMkLst>
            <pc:docMk/>
            <pc:sldMk cId="949835394" sldId="356"/>
            <ac:picMk id="3084" creationId="{0C740592-E8AD-DAC0-D7FF-36F51D450346}"/>
          </ac:picMkLst>
        </pc:picChg>
        <pc:picChg chg="add del mod">
          <ac:chgData name="Linh Phan" userId="228774c6-8676-4985-b789-d1a1db399f40" providerId="ADAL" clId="{B1FFB064-F9BB-4B9F-BB31-96E24BFE955C}" dt="2024-07-09T02:15:41.065" v="1321" actId="478"/>
          <ac:picMkLst>
            <pc:docMk/>
            <pc:sldMk cId="949835394" sldId="356"/>
            <ac:picMk id="4098" creationId="{89C29AE9-8DA7-309A-B0E4-620F8E8954A6}"/>
          </ac:picMkLst>
        </pc:picChg>
        <pc:picChg chg="add del mod">
          <ac:chgData name="Linh Phan" userId="228774c6-8676-4985-b789-d1a1db399f40" providerId="ADAL" clId="{B1FFB064-F9BB-4B9F-BB31-96E24BFE955C}" dt="2024-07-09T02:15:41.065" v="1321" actId="478"/>
          <ac:picMkLst>
            <pc:docMk/>
            <pc:sldMk cId="949835394" sldId="356"/>
            <ac:picMk id="4100" creationId="{80BA8614-1D5C-5F53-9AEE-E2F0BDDED9DF}"/>
          </ac:picMkLst>
        </pc:picChg>
        <pc:picChg chg="add del mod">
          <ac:chgData name="Linh Phan" userId="228774c6-8676-4985-b789-d1a1db399f40" providerId="ADAL" clId="{B1FFB064-F9BB-4B9F-BB31-96E24BFE955C}" dt="2024-07-09T02:15:41.065" v="1321" actId="478"/>
          <ac:picMkLst>
            <pc:docMk/>
            <pc:sldMk cId="949835394" sldId="356"/>
            <ac:picMk id="4102" creationId="{B9942CE4-500B-9926-4B76-D0896138FA21}"/>
          </ac:picMkLst>
        </pc:picChg>
        <pc:picChg chg="add del mod">
          <ac:chgData name="Linh Phan" userId="228774c6-8676-4985-b789-d1a1db399f40" providerId="ADAL" clId="{B1FFB064-F9BB-4B9F-BB31-96E24BFE955C}" dt="2024-07-09T02:15:41.065" v="1321" actId="478"/>
          <ac:picMkLst>
            <pc:docMk/>
            <pc:sldMk cId="949835394" sldId="356"/>
            <ac:picMk id="4104" creationId="{13A0AECA-3726-0F84-71EB-F74BD55D17DF}"/>
          </ac:picMkLst>
        </pc:picChg>
        <pc:cxnChg chg="del mod">
          <ac:chgData name="Linh Phan" userId="228774c6-8676-4985-b789-d1a1db399f40" providerId="ADAL" clId="{B1FFB064-F9BB-4B9F-BB31-96E24BFE955C}" dt="2024-07-09T02:15:41.065" v="1321" actId="478"/>
          <ac:cxnSpMkLst>
            <pc:docMk/>
            <pc:sldMk cId="949835394" sldId="356"/>
            <ac:cxnSpMk id="10" creationId="{742C9F61-A7E3-2D9B-21D3-4EE826EFA031}"/>
          </ac:cxnSpMkLst>
        </pc:cxnChg>
      </pc:sldChg>
      <pc:sldChg chg="delSp modSp add del mod">
        <pc:chgData name="Linh Phan" userId="228774c6-8676-4985-b789-d1a1db399f40" providerId="ADAL" clId="{B1FFB064-F9BB-4B9F-BB31-96E24BFE955C}" dt="2024-07-09T02:03:55.115" v="1166" actId="47"/>
        <pc:sldMkLst>
          <pc:docMk/>
          <pc:sldMk cId="1632488006" sldId="356"/>
        </pc:sldMkLst>
        <pc:spChg chg="mod">
          <ac:chgData name="Linh Phan" userId="228774c6-8676-4985-b789-d1a1db399f40" providerId="ADAL" clId="{B1FFB064-F9BB-4B9F-BB31-96E24BFE955C}" dt="2024-07-09T02:03:47.762" v="1164" actId="1076"/>
          <ac:spMkLst>
            <pc:docMk/>
            <pc:sldMk cId="1632488006" sldId="356"/>
            <ac:spMk id="2" creationId="{F0BEDAA4-DC44-EED2-49A4-90FE24BFEC0A}"/>
          </ac:spMkLst>
        </pc:spChg>
        <pc:spChg chg="mod">
          <ac:chgData name="Linh Phan" userId="228774c6-8676-4985-b789-d1a1db399f40" providerId="ADAL" clId="{B1FFB064-F9BB-4B9F-BB31-96E24BFE955C}" dt="2024-07-09T02:03:37.666" v="1162" actId="1076"/>
          <ac:spMkLst>
            <pc:docMk/>
            <pc:sldMk cId="1632488006" sldId="356"/>
            <ac:spMk id="3" creationId="{B99A1807-017F-6F1E-296E-04F09438E00D}"/>
          </ac:spMkLst>
        </pc:spChg>
        <pc:spChg chg="mod">
          <ac:chgData name="Linh Phan" userId="228774c6-8676-4985-b789-d1a1db399f40" providerId="ADAL" clId="{B1FFB064-F9BB-4B9F-BB31-96E24BFE955C}" dt="2024-07-09T02:03:19.151" v="1139" actId="255"/>
          <ac:spMkLst>
            <pc:docMk/>
            <pc:sldMk cId="1632488006" sldId="356"/>
            <ac:spMk id="4" creationId="{E98CB65D-4EEE-1067-5E50-1831A9608B5B}"/>
          </ac:spMkLst>
        </pc:spChg>
        <pc:spChg chg="mod">
          <ac:chgData name="Linh Phan" userId="228774c6-8676-4985-b789-d1a1db399f40" providerId="ADAL" clId="{B1FFB064-F9BB-4B9F-BB31-96E24BFE955C}" dt="2024-07-09T02:03:19.151" v="1139" actId="255"/>
          <ac:spMkLst>
            <pc:docMk/>
            <pc:sldMk cId="1632488006" sldId="356"/>
            <ac:spMk id="5" creationId="{0A47B9CE-83DB-3A03-B85B-04968C30129C}"/>
          </ac:spMkLst>
        </pc:spChg>
        <pc:spChg chg="mod">
          <ac:chgData name="Linh Phan" userId="228774c6-8676-4985-b789-d1a1db399f40" providerId="ADAL" clId="{B1FFB064-F9BB-4B9F-BB31-96E24BFE955C}" dt="2024-07-09T02:03:19.151" v="1139" actId="255"/>
          <ac:spMkLst>
            <pc:docMk/>
            <pc:sldMk cId="1632488006" sldId="356"/>
            <ac:spMk id="11" creationId="{A4898A4C-F7CB-CB2A-95F5-F1FCCC9E5B25}"/>
          </ac:spMkLst>
        </pc:spChg>
        <pc:spChg chg="mod">
          <ac:chgData name="Linh Phan" userId="228774c6-8676-4985-b789-d1a1db399f40" providerId="ADAL" clId="{B1FFB064-F9BB-4B9F-BB31-96E24BFE955C}" dt="2024-07-09T02:03:19.151" v="1139" actId="255"/>
          <ac:spMkLst>
            <pc:docMk/>
            <pc:sldMk cId="1632488006" sldId="356"/>
            <ac:spMk id="12" creationId="{1850D0CF-EB17-2468-08AF-145273A1CA8D}"/>
          </ac:spMkLst>
        </pc:spChg>
        <pc:spChg chg="mod">
          <ac:chgData name="Linh Phan" userId="228774c6-8676-4985-b789-d1a1db399f40" providerId="ADAL" clId="{B1FFB064-F9BB-4B9F-BB31-96E24BFE955C}" dt="2024-07-09T02:03:19.151" v="1139" actId="255"/>
          <ac:spMkLst>
            <pc:docMk/>
            <pc:sldMk cId="1632488006" sldId="356"/>
            <ac:spMk id="13" creationId="{04756720-4760-50CD-9CA6-F110596DE0A6}"/>
          </ac:spMkLst>
        </pc:spChg>
        <pc:spChg chg="mod">
          <ac:chgData name="Linh Phan" userId="228774c6-8676-4985-b789-d1a1db399f40" providerId="ADAL" clId="{B1FFB064-F9BB-4B9F-BB31-96E24BFE955C}" dt="2024-07-09T02:03:19.151" v="1139" actId="255"/>
          <ac:spMkLst>
            <pc:docMk/>
            <pc:sldMk cId="1632488006" sldId="356"/>
            <ac:spMk id="14" creationId="{CBE8EB1A-5739-F019-2524-FBC1347A2B7F}"/>
          </ac:spMkLst>
        </pc:spChg>
        <pc:grpChg chg="mod">
          <ac:chgData name="Linh Phan" userId="228774c6-8676-4985-b789-d1a1db399f40" providerId="ADAL" clId="{B1FFB064-F9BB-4B9F-BB31-96E24BFE955C}" dt="2024-07-09T02:03:19.151" v="1139" actId="255"/>
          <ac:grpSpMkLst>
            <pc:docMk/>
            <pc:sldMk cId="1632488006" sldId="356"/>
            <ac:grpSpMk id="8" creationId="{73FF801C-B72E-806D-7570-C0F8B825DC89}"/>
          </ac:grpSpMkLst>
        </pc:grpChg>
        <pc:picChg chg="del">
          <ac:chgData name="Linh Phan" userId="228774c6-8676-4985-b789-d1a1db399f40" providerId="ADAL" clId="{B1FFB064-F9BB-4B9F-BB31-96E24BFE955C}" dt="2024-07-09T02:03:02.987" v="1130" actId="478"/>
          <ac:picMkLst>
            <pc:docMk/>
            <pc:sldMk cId="1632488006" sldId="356"/>
            <ac:picMk id="3074" creationId="{282E8C9C-87EF-F384-CFE0-5B75D0EEECC8}"/>
          </ac:picMkLst>
        </pc:picChg>
        <pc:picChg chg="del">
          <ac:chgData name="Linh Phan" userId="228774c6-8676-4985-b789-d1a1db399f40" providerId="ADAL" clId="{B1FFB064-F9BB-4B9F-BB31-96E24BFE955C}" dt="2024-07-09T02:03:06.866" v="1133" actId="478"/>
          <ac:picMkLst>
            <pc:docMk/>
            <pc:sldMk cId="1632488006" sldId="356"/>
            <ac:picMk id="3076" creationId="{5E99DCFC-BE5B-C13A-E3C4-A2922AED4C9C}"/>
          </ac:picMkLst>
        </pc:picChg>
        <pc:picChg chg="del">
          <ac:chgData name="Linh Phan" userId="228774c6-8676-4985-b789-d1a1db399f40" providerId="ADAL" clId="{B1FFB064-F9BB-4B9F-BB31-96E24BFE955C}" dt="2024-07-09T02:03:03.538" v="1131" actId="478"/>
          <ac:picMkLst>
            <pc:docMk/>
            <pc:sldMk cId="1632488006" sldId="356"/>
            <ac:picMk id="3080" creationId="{0E021930-019E-2D3C-37B5-FFC02AC8D4CD}"/>
          </ac:picMkLst>
        </pc:picChg>
        <pc:picChg chg="del">
          <ac:chgData name="Linh Phan" userId="228774c6-8676-4985-b789-d1a1db399f40" providerId="ADAL" clId="{B1FFB064-F9BB-4B9F-BB31-96E24BFE955C}" dt="2024-07-09T02:03:06.291" v="1132" actId="478"/>
          <ac:picMkLst>
            <pc:docMk/>
            <pc:sldMk cId="1632488006" sldId="356"/>
            <ac:picMk id="3084" creationId="{0C740592-E8AD-DAC0-D7FF-36F51D450346}"/>
          </ac:picMkLst>
        </pc:picChg>
        <pc:cxnChg chg="mod">
          <ac:chgData name="Linh Phan" userId="228774c6-8676-4985-b789-d1a1db399f40" providerId="ADAL" clId="{B1FFB064-F9BB-4B9F-BB31-96E24BFE955C}" dt="2024-07-09T02:03:19.151" v="1139" actId="255"/>
          <ac:cxnSpMkLst>
            <pc:docMk/>
            <pc:sldMk cId="1632488006" sldId="356"/>
            <ac:cxnSpMk id="10" creationId="{742C9F61-A7E3-2D9B-21D3-4EE826EFA031}"/>
          </ac:cxnSpMkLst>
        </pc:cxnChg>
      </pc:sldChg>
      <pc:sldChg chg="modSp add del mod">
        <pc:chgData name="Linh Phan" userId="228774c6-8676-4985-b789-d1a1db399f40" providerId="ADAL" clId="{B1FFB064-F9BB-4B9F-BB31-96E24BFE955C}" dt="2024-07-09T01:46:44.649" v="852" actId="47"/>
        <pc:sldMkLst>
          <pc:docMk/>
          <pc:sldMk cId="2843730939" sldId="356"/>
        </pc:sldMkLst>
        <pc:spChg chg="mod">
          <ac:chgData name="Linh Phan" userId="228774c6-8676-4985-b789-d1a1db399f40" providerId="ADAL" clId="{B1FFB064-F9BB-4B9F-BB31-96E24BFE955C}" dt="2024-07-09T01:46:35.588" v="851" actId="14100"/>
          <ac:spMkLst>
            <pc:docMk/>
            <pc:sldMk cId="2843730939" sldId="356"/>
            <ac:spMk id="5" creationId="{7EEA38CA-18AB-F166-6DED-21E51F542221}"/>
          </ac:spMkLst>
        </pc:spChg>
      </pc:sldChg>
      <pc:sldChg chg="add del">
        <pc:chgData name="Linh Phan" userId="228774c6-8676-4985-b789-d1a1db399f40" providerId="ADAL" clId="{B1FFB064-F9BB-4B9F-BB31-96E24BFE955C}" dt="2024-07-09T02:28:24.683" v="1568" actId="47"/>
        <pc:sldMkLst>
          <pc:docMk/>
          <pc:sldMk cId="3961883101" sldId="357"/>
        </pc:sldMkLst>
      </pc:sldChg>
      <pc:sldChg chg="modSp add del mod">
        <pc:chgData name="Linh Phan" userId="228774c6-8676-4985-b789-d1a1db399f40" providerId="ADAL" clId="{B1FFB064-F9BB-4B9F-BB31-96E24BFE955C}" dt="2024-07-09T02:18:35.021" v="1346" actId="47"/>
        <pc:sldMkLst>
          <pc:docMk/>
          <pc:sldMk cId="777145511" sldId="358"/>
        </pc:sldMkLst>
        <pc:spChg chg="mod">
          <ac:chgData name="Linh Phan" userId="228774c6-8676-4985-b789-d1a1db399f40" providerId="ADAL" clId="{B1FFB064-F9BB-4B9F-BB31-96E24BFE955C}" dt="2024-07-09T02:18:04.914" v="1342"/>
          <ac:spMkLst>
            <pc:docMk/>
            <pc:sldMk cId="777145511" sldId="358"/>
            <ac:spMk id="1103" creationId="{CA3E3BE6-2CE3-C12F-25E3-44DD910D80F7}"/>
          </ac:spMkLst>
        </pc:spChg>
      </pc:sldChg>
      <pc:sldChg chg="addSp delSp modSp add mod modTransition delAnim modAnim">
        <pc:chgData name="Linh Phan" userId="228774c6-8676-4985-b789-d1a1db399f40" providerId="ADAL" clId="{B1FFB064-F9BB-4B9F-BB31-96E24BFE955C}" dt="2024-07-10T01:20:52.153" v="7977"/>
        <pc:sldMkLst>
          <pc:docMk/>
          <pc:sldMk cId="3588146015" sldId="358"/>
        </pc:sldMkLst>
        <pc:spChg chg="del mod">
          <ac:chgData name="Linh Phan" userId="228774c6-8676-4985-b789-d1a1db399f40" providerId="ADAL" clId="{B1FFB064-F9BB-4B9F-BB31-96E24BFE955C}" dt="2024-07-09T02:28:34.163" v="1572" actId="478"/>
          <ac:spMkLst>
            <pc:docMk/>
            <pc:sldMk cId="3588146015" sldId="358"/>
            <ac:spMk id="2" creationId="{F0BEDAA4-DC44-EED2-49A4-90FE24BFEC0A}"/>
          </ac:spMkLst>
        </pc:spChg>
        <pc:spChg chg="del mod">
          <ac:chgData name="Linh Phan" userId="228774c6-8676-4985-b789-d1a1db399f40" providerId="ADAL" clId="{B1FFB064-F9BB-4B9F-BB31-96E24BFE955C}" dt="2024-07-09T02:28:34.163" v="1572" actId="478"/>
          <ac:spMkLst>
            <pc:docMk/>
            <pc:sldMk cId="3588146015" sldId="358"/>
            <ac:spMk id="3" creationId="{B99A1807-017F-6F1E-296E-04F09438E00D}"/>
          </ac:spMkLst>
        </pc:spChg>
        <pc:spChg chg="del mod">
          <ac:chgData name="Linh Phan" userId="228774c6-8676-4985-b789-d1a1db399f40" providerId="ADAL" clId="{B1FFB064-F9BB-4B9F-BB31-96E24BFE955C}" dt="2024-07-09T02:28:34.163" v="1572" actId="478"/>
          <ac:spMkLst>
            <pc:docMk/>
            <pc:sldMk cId="3588146015" sldId="358"/>
            <ac:spMk id="4" creationId="{E98CB65D-4EEE-1067-5E50-1831A9608B5B}"/>
          </ac:spMkLst>
        </pc:spChg>
        <pc:spChg chg="del mod">
          <ac:chgData name="Linh Phan" userId="228774c6-8676-4985-b789-d1a1db399f40" providerId="ADAL" clId="{B1FFB064-F9BB-4B9F-BB31-96E24BFE955C}" dt="2024-07-09T02:28:34.163" v="1572" actId="478"/>
          <ac:spMkLst>
            <pc:docMk/>
            <pc:sldMk cId="3588146015" sldId="358"/>
            <ac:spMk id="5" creationId="{0A47B9CE-83DB-3A03-B85B-04968C30129C}"/>
          </ac:spMkLst>
        </pc:spChg>
        <pc:spChg chg="mod">
          <ac:chgData name="Linh Phan" userId="228774c6-8676-4985-b789-d1a1db399f40" providerId="ADAL" clId="{B1FFB064-F9BB-4B9F-BB31-96E24BFE955C}" dt="2024-07-09T02:28:52.021" v="1576" actId="2711"/>
          <ac:spMkLst>
            <pc:docMk/>
            <pc:sldMk cId="3588146015" sldId="358"/>
            <ac:spMk id="9" creationId="{493B1F49-1BD6-EADE-A3DB-651A6C038D6C}"/>
          </ac:spMkLst>
        </pc:spChg>
        <pc:spChg chg="del mod">
          <ac:chgData name="Linh Phan" userId="228774c6-8676-4985-b789-d1a1db399f40" providerId="ADAL" clId="{B1FFB064-F9BB-4B9F-BB31-96E24BFE955C}" dt="2024-07-09T02:28:34.163" v="1572" actId="478"/>
          <ac:spMkLst>
            <pc:docMk/>
            <pc:sldMk cId="3588146015" sldId="358"/>
            <ac:spMk id="11" creationId="{A4898A4C-F7CB-CB2A-95F5-F1FCCC9E5B25}"/>
          </ac:spMkLst>
        </pc:spChg>
        <pc:spChg chg="del mod">
          <ac:chgData name="Linh Phan" userId="228774c6-8676-4985-b789-d1a1db399f40" providerId="ADAL" clId="{B1FFB064-F9BB-4B9F-BB31-96E24BFE955C}" dt="2024-07-09T02:28:34.163" v="1572" actId="478"/>
          <ac:spMkLst>
            <pc:docMk/>
            <pc:sldMk cId="3588146015" sldId="358"/>
            <ac:spMk id="12" creationId="{1850D0CF-EB17-2468-08AF-145273A1CA8D}"/>
          </ac:spMkLst>
        </pc:spChg>
        <pc:spChg chg="del mod">
          <ac:chgData name="Linh Phan" userId="228774c6-8676-4985-b789-d1a1db399f40" providerId="ADAL" clId="{B1FFB064-F9BB-4B9F-BB31-96E24BFE955C}" dt="2024-07-09T02:28:34.163" v="1572" actId="478"/>
          <ac:spMkLst>
            <pc:docMk/>
            <pc:sldMk cId="3588146015" sldId="358"/>
            <ac:spMk id="13" creationId="{04756720-4760-50CD-9CA6-F110596DE0A6}"/>
          </ac:spMkLst>
        </pc:spChg>
        <pc:spChg chg="del mod">
          <ac:chgData name="Linh Phan" userId="228774c6-8676-4985-b789-d1a1db399f40" providerId="ADAL" clId="{B1FFB064-F9BB-4B9F-BB31-96E24BFE955C}" dt="2024-07-09T02:28:34.163" v="1572" actId="478"/>
          <ac:spMkLst>
            <pc:docMk/>
            <pc:sldMk cId="3588146015" sldId="358"/>
            <ac:spMk id="14" creationId="{CBE8EB1A-5739-F019-2524-FBC1347A2B7F}"/>
          </ac:spMkLst>
        </pc:spChg>
        <pc:spChg chg="mod">
          <ac:chgData name="Linh Phan" userId="228774c6-8676-4985-b789-d1a1db399f40" providerId="ADAL" clId="{B1FFB064-F9BB-4B9F-BB31-96E24BFE955C}" dt="2024-07-09T02:28:52.021" v="1576" actId="2711"/>
          <ac:spMkLst>
            <pc:docMk/>
            <pc:sldMk cId="3588146015" sldId="358"/>
            <ac:spMk id="15" creationId="{2BFB6AFD-6D77-5622-780C-D25DD22DC0C5}"/>
          </ac:spMkLst>
        </pc:spChg>
        <pc:spChg chg="mod">
          <ac:chgData name="Linh Phan" userId="228774c6-8676-4985-b789-d1a1db399f40" providerId="ADAL" clId="{B1FFB064-F9BB-4B9F-BB31-96E24BFE955C}" dt="2024-07-09T02:28:52.021" v="1576" actId="2711"/>
          <ac:spMkLst>
            <pc:docMk/>
            <pc:sldMk cId="3588146015" sldId="358"/>
            <ac:spMk id="17" creationId="{EEA57C75-3226-3FE4-EC41-9BD27B945926}"/>
          </ac:spMkLst>
        </pc:spChg>
        <pc:spChg chg="mod">
          <ac:chgData name="Linh Phan" userId="228774c6-8676-4985-b789-d1a1db399f40" providerId="ADAL" clId="{B1FFB064-F9BB-4B9F-BB31-96E24BFE955C}" dt="2024-07-09T02:28:52.021" v="1576" actId="2711"/>
          <ac:spMkLst>
            <pc:docMk/>
            <pc:sldMk cId="3588146015" sldId="358"/>
            <ac:spMk id="18" creationId="{2E8C9773-3A2E-0509-D7EB-231E3F9728C8}"/>
          </ac:spMkLst>
        </pc:spChg>
        <pc:spChg chg="add del mod">
          <ac:chgData name="Linh Phan" userId="228774c6-8676-4985-b789-d1a1db399f40" providerId="ADAL" clId="{B1FFB064-F9BB-4B9F-BB31-96E24BFE955C}" dt="2024-07-09T02:28:59.612" v="1577" actId="478"/>
          <ac:spMkLst>
            <pc:docMk/>
            <pc:sldMk cId="3588146015" sldId="358"/>
            <ac:spMk id="19" creationId="{DE9420D0-BF73-36E0-D818-B5B222E97457}"/>
          </ac:spMkLst>
        </pc:spChg>
        <pc:spChg chg="mod">
          <ac:chgData name="Linh Phan" userId="228774c6-8676-4985-b789-d1a1db399f40" providerId="ADAL" clId="{B1FFB064-F9BB-4B9F-BB31-96E24BFE955C}" dt="2024-07-09T02:29:46.021" v="1583" actId="207"/>
          <ac:spMkLst>
            <pc:docMk/>
            <pc:sldMk cId="3588146015" sldId="358"/>
            <ac:spMk id="21" creationId="{52B1E338-1DA9-9962-F506-F6E54A929647}"/>
          </ac:spMkLst>
        </pc:spChg>
        <pc:spChg chg="mod">
          <ac:chgData name="Linh Phan" userId="228774c6-8676-4985-b789-d1a1db399f40" providerId="ADAL" clId="{B1FFB064-F9BB-4B9F-BB31-96E24BFE955C}" dt="2024-07-09T02:29:34.776" v="1579"/>
          <ac:spMkLst>
            <pc:docMk/>
            <pc:sldMk cId="3588146015" sldId="358"/>
            <ac:spMk id="22" creationId="{D4BF978A-8EE0-3374-FEED-3F284D92B5F2}"/>
          </ac:spMkLst>
        </pc:spChg>
        <pc:spChg chg="mod topLvl">
          <ac:chgData name="Linh Phan" userId="228774c6-8676-4985-b789-d1a1db399f40" providerId="ADAL" clId="{B1FFB064-F9BB-4B9F-BB31-96E24BFE955C}" dt="2024-07-09T02:31:52.777" v="1617" actId="1076"/>
          <ac:spMkLst>
            <pc:docMk/>
            <pc:sldMk cId="3588146015" sldId="358"/>
            <ac:spMk id="25" creationId="{D556D20F-6574-D223-B23F-9E5ADEFF2A85}"/>
          </ac:spMkLst>
        </pc:spChg>
        <pc:spChg chg="mod">
          <ac:chgData name="Linh Phan" userId="228774c6-8676-4985-b789-d1a1db399f40" providerId="ADAL" clId="{B1FFB064-F9BB-4B9F-BB31-96E24BFE955C}" dt="2024-07-09T02:31:02.206" v="1598" actId="165"/>
          <ac:spMkLst>
            <pc:docMk/>
            <pc:sldMk cId="3588146015" sldId="358"/>
            <ac:spMk id="26" creationId="{2DF93A24-616C-15D0-A5AD-4BC0F9628ED4}"/>
          </ac:spMkLst>
        </pc:spChg>
        <pc:spChg chg="mod">
          <ac:chgData name="Linh Phan" userId="228774c6-8676-4985-b789-d1a1db399f40" providerId="ADAL" clId="{B1FFB064-F9BB-4B9F-BB31-96E24BFE955C}" dt="2024-07-09T02:31:02.206" v="1598" actId="165"/>
          <ac:spMkLst>
            <pc:docMk/>
            <pc:sldMk cId="3588146015" sldId="358"/>
            <ac:spMk id="27" creationId="{8D699BEF-7B9A-4F7D-B184-84EB2C224486}"/>
          </ac:spMkLst>
        </pc:spChg>
        <pc:spChg chg="mod topLvl">
          <ac:chgData name="Linh Phan" userId="228774c6-8676-4985-b789-d1a1db399f40" providerId="ADAL" clId="{B1FFB064-F9BB-4B9F-BB31-96E24BFE955C}" dt="2024-07-10T01:20:49.290" v="7975" actId="164"/>
          <ac:spMkLst>
            <pc:docMk/>
            <pc:sldMk cId="3588146015" sldId="358"/>
            <ac:spMk id="30" creationId="{006589C8-FECD-54F0-7FF5-E5FEC0E859A7}"/>
          </ac:spMkLst>
        </pc:spChg>
        <pc:spChg chg="mod topLvl">
          <ac:chgData name="Linh Phan" userId="228774c6-8676-4985-b789-d1a1db399f40" providerId="ADAL" clId="{B1FFB064-F9BB-4B9F-BB31-96E24BFE955C}" dt="2024-07-10T01:20:49.290" v="7975" actId="164"/>
          <ac:spMkLst>
            <pc:docMk/>
            <pc:sldMk cId="3588146015" sldId="358"/>
            <ac:spMk id="31" creationId="{5788B0A5-AAC1-947A-C366-7D0DB18A3160}"/>
          </ac:spMkLst>
        </pc:spChg>
        <pc:spChg chg="mod topLvl">
          <ac:chgData name="Linh Phan" userId="228774c6-8676-4985-b789-d1a1db399f40" providerId="ADAL" clId="{B1FFB064-F9BB-4B9F-BB31-96E24BFE955C}" dt="2024-07-10T01:20:49.290" v="7975" actId="164"/>
          <ac:spMkLst>
            <pc:docMk/>
            <pc:sldMk cId="3588146015" sldId="358"/>
            <ac:spMk id="32" creationId="{13E4B163-B146-E781-05D0-9C66C6875769}"/>
          </ac:spMkLst>
        </pc:spChg>
        <pc:grpChg chg="add mod">
          <ac:chgData name="Linh Phan" userId="228774c6-8676-4985-b789-d1a1db399f40" providerId="ADAL" clId="{B1FFB064-F9BB-4B9F-BB31-96E24BFE955C}" dt="2024-07-10T01:20:49.290" v="7975" actId="164"/>
          <ac:grpSpMkLst>
            <pc:docMk/>
            <pc:sldMk cId="3588146015" sldId="358"/>
            <ac:grpSpMk id="2" creationId="{B1511844-9ED3-38FB-EE1F-5B97200AE557}"/>
          </ac:grpSpMkLst>
        </pc:grpChg>
        <pc:grpChg chg="add del mod">
          <ac:chgData name="Linh Phan" userId="228774c6-8676-4985-b789-d1a1db399f40" providerId="ADAL" clId="{B1FFB064-F9BB-4B9F-BB31-96E24BFE955C}" dt="2024-07-09T02:29:00.677" v="1578" actId="478"/>
          <ac:grpSpMkLst>
            <pc:docMk/>
            <pc:sldMk cId="3588146015" sldId="358"/>
            <ac:grpSpMk id="8" creationId="{ABAF0027-B385-1CE9-3F8C-7E796CCDC2CF}"/>
          </ac:grpSpMkLst>
        </pc:grpChg>
        <pc:grpChg chg="add del mod">
          <ac:chgData name="Linh Phan" userId="228774c6-8676-4985-b789-d1a1db399f40" providerId="ADAL" clId="{B1FFB064-F9BB-4B9F-BB31-96E24BFE955C}" dt="2024-07-09T02:29:00.677" v="1578" actId="478"/>
          <ac:grpSpMkLst>
            <pc:docMk/>
            <pc:sldMk cId="3588146015" sldId="358"/>
            <ac:grpSpMk id="16" creationId="{FFAAB513-7840-0043-6C35-ADF67ED5FF8B}"/>
          </ac:grpSpMkLst>
        </pc:grpChg>
        <pc:grpChg chg="add mod">
          <ac:chgData name="Linh Phan" userId="228774c6-8676-4985-b789-d1a1db399f40" providerId="ADAL" clId="{B1FFB064-F9BB-4B9F-BB31-96E24BFE955C}" dt="2024-07-09T02:31:47.960" v="1616" actId="1076"/>
          <ac:grpSpMkLst>
            <pc:docMk/>
            <pc:sldMk cId="3588146015" sldId="358"/>
            <ac:grpSpMk id="20" creationId="{8F909793-7F79-17EF-92F4-2DD889E11964}"/>
          </ac:grpSpMkLst>
        </pc:grpChg>
        <pc:grpChg chg="add del mod">
          <ac:chgData name="Linh Phan" userId="228774c6-8676-4985-b789-d1a1db399f40" providerId="ADAL" clId="{B1FFB064-F9BB-4B9F-BB31-96E24BFE955C}" dt="2024-07-09T02:31:02.206" v="1598" actId="165"/>
          <ac:grpSpMkLst>
            <pc:docMk/>
            <pc:sldMk cId="3588146015" sldId="358"/>
            <ac:grpSpMk id="23" creationId="{93A479A2-2177-BDD7-E848-54693F8933B9}"/>
          </ac:grpSpMkLst>
        </pc:grpChg>
        <pc:grpChg chg="mod topLvl">
          <ac:chgData name="Linh Phan" userId="228774c6-8676-4985-b789-d1a1db399f40" providerId="ADAL" clId="{B1FFB064-F9BB-4B9F-BB31-96E24BFE955C}" dt="2024-07-09T02:31:42.984" v="1614" actId="164"/>
          <ac:grpSpMkLst>
            <pc:docMk/>
            <pc:sldMk cId="3588146015" sldId="358"/>
            <ac:grpSpMk id="24" creationId="{9D02F280-B590-16EE-DA48-E42C61D9B360}"/>
          </ac:grpSpMkLst>
        </pc:grpChg>
        <pc:grpChg chg="add del mod">
          <ac:chgData name="Linh Phan" userId="228774c6-8676-4985-b789-d1a1db399f40" providerId="ADAL" clId="{B1FFB064-F9BB-4B9F-BB31-96E24BFE955C}" dt="2024-07-09T02:30:49.334" v="1592" actId="165"/>
          <ac:grpSpMkLst>
            <pc:docMk/>
            <pc:sldMk cId="3588146015" sldId="358"/>
            <ac:grpSpMk id="28" creationId="{EE5748A2-1228-DB0C-3444-88B5950D29C6}"/>
          </ac:grpSpMkLst>
        </pc:grpChg>
        <pc:grpChg chg="del mod topLvl">
          <ac:chgData name="Linh Phan" userId="228774c6-8676-4985-b789-d1a1db399f40" providerId="ADAL" clId="{B1FFB064-F9BB-4B9F-BB31-96E24BFE955C}" dt="2024-07-09T02:31:45.541" v="1615" actId="165"/>
          <ac:grpSpMkLst>
            <pc:docMk/>
            <pc:sldMk cId="3588146015" sldId="358"/>
            <ac:grpSpMk id="29" creationId="{1178D90C-CA9B-56DE-8553-23541C2A7160}"/>
          </ac:grpSpMkLst>
        </pc:grpChg>
        <pc:grpChg chg="add mod">
          <ac:chgData name="Linh Phan" userId="228774c6-8676-4985-b789-d1a1db399f40" providerId="ADAL" clId="{B1FFB064-F9BB-4B9F-BB31-96E24BFE955C}" dt="2024-07-09T02:31:42.984" v="1614" actId="164"/>
          <ac:grpSpMkLst>
            <pc:docMk/>
            <pc:sldMk cId="3588146015" sldId="358"/>
            <ac:grpSpMk id="35" creationId="{2FDB9EEA-FAD0-746C-1BC3-A69D596D7C9E}"/>
          </ac:grpSpMkLst>
        </pc:grpChg>
        <pc:grpChg chg="del">
          <ac:chgData name="Linh Phan" userId="228774c6-8676-4985-b789-d1a1db399f40" providerId="ADAL" clId="{B1FFB064-F9BB-4B9F-BB31-96E24BFE955C}" dt="2024-07-09T02:28:34.163" v="1572" actId="478"/>
          <ac:grpSpMkLst>
            <pc:docMk/>
            <pc:sldMk cId="3588146015" sldId="358"/>
            <ac:grpSpMk id="1102" creationId="{5A6DBD92-D102-7C50-BBF6-EE3EF89C8AD2}"/>
          </ac:grpSpMkLst>
        </pc:grpChg>
        <pc:picChg chg="del">
          <ac:chgData name="Linh Phan" userId="228774c6-8676-4985-b789-d1a1db399f40" providerId="ADAL" clId="{B1FFB064-F9BB-4B9F-BB31-96E24BFE955C}" dt="2024-07-09T02:21:30.191" v="1431" actId="478"/>
          <ac:picMkLst>
            <pc:docMk/>
            <pc:sldMk cId="3588146015" sldId="358"/>
            <ac:picMk id="3074" creationId="{282E8C9C-87EF-F384-CFE0-5B75D0EEECC8}"/>
          </ac:picMkLst>
        </pc:picChg>
        <pc:picChg chg="del">
          <ac:chgData name="Linh Phan" userId="228774c6-8676-4985-b789-d1a1db399f40" providerId="ADAL" clId="{B1FFB064-F9BB-4B9F-BB31-96E24BFE955C}" dt="2024-07-09T02:21:30.613" v="1432" actId="478"/>
          <ac:picMkLst>
            <pc:docMk/>
            <pc:sldMk cId="3588146015" sldId="358"/>
            <ac:picMk id="3076" creationId="{5E99DCFC-BE5B-C13A-E3C4-A2922AED4C9C}"/>
          </ac:picMkLst>
        </pc:picChg>
        <pc:picChg chg="del">
          <ac:chgData name="Linh Phan" userId="228774c6-8676-4985-b789-d1a1db399f40" providerId="ADAL" clId="{B1FFB064-F9BB-4B9F-BB31-96E24BFE955C}" dt="2024-07-09T02:21:31.380" v="1433" actId="478"/>
          <ac:picMkLst>
            <pc:docMk/>
            <pc:sldMk cId="3588146015" sldId="358"/>
            <ac:picMk id="3080" creationId="{0E021930-019E-2D3C-37B5-FFC02AC8D4CD}"/>
          </ac:picMkLst>
        </pc:picChg>
        <pc:picChg chg="del">
          <ac:chgData name="Linh Phan" userId="228774c6-8676-4985-b789-d1a1db399f40" providerId="ADAL" clId="{B1FFB064-F9BB-4B9F-BB31-96E24BFE955C}" dt="2024-07-09T02:21:31.813" v="1434" actId="478"/>
          <ac:picMkLst>
            <pc:docMk/>
            <pc:sldMk cId="3588146015" sldId="358"/>
            <ac:picMk id="3084" creationId="{0C740592-E8AD-DAC0-D7FF-36F51D450346}"/>
          </ac:picMkLst>
        </pc:picChg>
        <pc:picChg chg="add del mod">
          <ac:chgData name="Linh Phan" userId="228774c6-8676-4985-b789-d1a1db399f40" providerId="ADAL" clId="{B1FFB064-F9BB-4B9F-BB31-96E24BFE955C}" dt="2024-07-09T02:28:34.163" v="1572" actId="478"/>
          <ac:picMkLst>
            <pc:docMk/>
            <pc:sldMk cId="3588146015" sldId="358"/>
            <ac:picMk id="5122" creationId="{46FF27F9-82BD-FF61-FBF5-CC69EF0F8339}"/>
          </ac:picMkLst>
        </pc:picChg>
        <pc:picChg chg="add del mod">
          <ac:chgData name="Linh Phan" userId="228774c6-8676-4985-b789-d1a1db399f40" providerId="ADAL" clId="{B1FFB064-F9BB-4B9F-BB31-96E24BFE955C}" dt="2024-07-09T02:28:34.163" v="1572" actId="478"/>
          <ac:picMkLst>
            <pc:docMk/>
            <pc:sldMk cId="3588146015" sldId="358"/>
            <ac:picMk id="5124" creationId="{3535DF6F-8CE9-083A-A6E7-95A9A6BBBC8D}"/>
          </ac:picMkLst>
        </pc:picChg>
        <pc:picChg chg="add del mod">
          <ac:chgData name="Linh Phan" userId="228774c6-8676-4985-b789-d1a1db399f40" providerId="ADAL" clId="{B1FFB064-F9BB-4B9F-BB31-96E24BFE955C}" dt="2024-07-09T02:28:34.163" v="1572" actId="478"/>
          <ac:picMkLst>
            <pc:docMk/>
            <pc:sldMk cId="3588146015" sldId="358"/>
            <ac:picMk id="5126" creationId="{B99B5F50-C132-4607-FDA0-410216124B7C}"/>
          </ac:picMkLst>
        </pc:picChg>
        <pc:picChg chg="add del mod">
          <ac:chgData name="Linh Phan" userId="228774c6-8676-4985-b789-d1a1db399f40" providerId="ADAL" clId="{B1FFB064-F9BB-4B9F-BB31-96E24BFE955C}" dt="2024-07-09T02:28:34.163" v="1572" actId="478"/>
          <ac:picMkLst>
            <pc:docMk/>
            <pc:sldMk cId="3588146015" sldId="358"/>
            <ac:picMk id="5128" creationId="{32191F02-C01B-4271-C414-CED2A41AFB41}"/>
          </ac:picMkLst>
        </pc:picChg>
        <pc:cxnChg chg="add del mod">
          <ac:chgData name="Linh Phan" userId="228774c6-8676-4985-b789-d1a1db399f40" providerId="ADAL" clId="{B1FFB064-F9BB-4B9F-BB31-96E24BFE955C}" dt="2024-07-09T02:28:59.612" v="1577" actId="478"/>
          <ac:cxnSpMkLst>
            <pc:docMk/>
            <pc:sldMk cId="3588146015" sldId="358"/>
            <ac:cxnSpMk id="6" creationId="{A8CD0EEC-6400-7BC0-6623-E6BA4591B616}"/>
          </ac:cxnSpMkLst>
        </pc:cxnChg>
        <pc:cxnChg chg="add del mod">
          <ac:chgData name="Linh Phan" userId="228774c6-8676-4985-b789-d1a1db399f40" providerId="ADAL" clId="{B1FFB064-F9BB-4B9F-BB31-96E24BFE955C}" dt="2024-07-09T02:28:59.612" v="1577" actId="478"/>
          <ac:cxnSpMkLst>
            <pc:docMk/>
            <pc:sldMk cId="3588146015" sldId="358"/>
            <ac:cxnSpMk id="7" creationId="{989FE89D-F0EF-2C15-7E74-F3BE5E5C9B84}"/>
          </ac:cxnSpMkLst>
        </pc:cxnChg>
        <pc:cxnChg chg="del mod">
          <ac:chgData name="Linh Phan" userId="228774c6-8676-4985-b789-d1a1db399f40" providerId="ADAL" clId="{B1FFB064-F9BB-4B9F-BB31-96E24BFE955C}" dt="2024-07-09T02:28:34.163" v="1572" actId="478"/>
          <ac:cxnSpMkLst>
            <pc:docMk/>
            <pc:sldMk cId="3588146015" sldId="358"/>
            <ac:cxnSpMk id="10" creationId="{742C9F61-A7E3-2D9B-21D3-4EE826EFA031}"/>
          </ac:cxnSpMkLst>
        </pc:cxnChg>
        <pc:cxnChg chg="add del mod">
          <ac:chgData name="Linh Phan" userId="228774c6-8676-4985-b789-d1a1db399f40" providerId="ADAL" clId="{B1FFB064-F9BB-4B9F-BB31-96E24BFE955C}" dt="2024-07-09T02:30:35.542" v="1586" actId="478"/>
          <ac:cxnSpMkLst>
            <pc:docMk/>
            <pc:sldMk cId="3588146015" sldId="358"/>
            <ac:cxnSpMk id="33" creationId="{2A4BD1F5-1701-7A74-CDEB-AB231BE4BB2F}"/>
          </ac:cxnSpMkLst>
        </pc:cxnChg>
        <pc:cxnChg chg="add del mod">
          <ac:chgData name="Linh Phan" userId="228774c6-8676-4985-b789-d1a1db399f40" providerId="ADAL" clId="{B1FFB064-F9BB-4B9F-BB31-96E24BFE955C}" dt="2024-07-09T02:30:35.542" v="1586" actId="478"/>
          <ac:cxnSpMkLst>
            <pc:docMk/>
            <pc:sldMk cId="3588146015" sldId="358"/>
            <ac:cxnSpMk id="34" creationId="{E3378A24-7F87-82EB-7FCE-7F5FF0A9B709}"/>
          </ac:cxnSpMkLst>
        </pc:cxnChg>
      </pc:sldChg>
      <pc:sldChg chg="add del">
        <pc:chgData name="Linh Phan" userId="228774c6-8676-4985-b789-d1a1db399f40" providerId="ADAL" clId="{B1FFB064-F9BB-4B9F-BB31-96E24BFE955C}" dt="2024-07-09T06:55:38.524" v="4412" actId="47"/>
        <pc:sldMkLst>
          <pc:docMk/>
          <pc:sldMk cId="3346358268" sldId="435"/>
        </pc:sldMkLst>
      </pc:sldChg>
      <pc:sldChg chg="modSp add del mod">
        <pc:chgData name="Linh Phan" userId="228774c6-8676-4985-b789-d1a1db399f40" providerId="ADAL" clId="{B1FFB064-F9BB-4B9F-BB31-96E24BFE955C}" dt="2024-07-09T07:25:32.848" v="5074" actId="47"/>
        <pc:sldMkLst>
          <pc:docMk/>
          <pc:sldMk cId="1733792029" sldId="436"/>
        </pc:sldMkLst>
        <pc:picChg chg="mod">
          <ac:chgData name="Linh Phan" userId="228774c6-8676-4985-b789-d1a1db399f40" providerId="ADAL" clId="{B1FFB064-F9BB-4B9F-BB31-96E24BFE955C}" dt="2024-07-09T07:21:33.020" v="5013" actId="1076"/>
          <ac:picMkLst>
            <pc:docMk/>
            <pc:sldMk cId="1733792029" sldId="436"/>
            <ac:picMk id="2" creationId="{00000000-0000-0000-0000-000000000000}"/>
          </ac:picMkLst>
        </pc:picChg>
      </pc:sldChg>
      <pc:sldChg chg="add del">
        <pc:chgData name="Linh Phan" userId="228774c6-8676-4985-b789-d1a1db399f40" providerId="ADAL" clId="{B1FFB064-F9BB-4B9F-BB31-96E24BFE955C}" dt="2024-07-09T04:18:12.987" v="2844" actId="47"/>
        <pc:sldMkLst>
          <pc:docMk/>
          <pc:sldMk cId="2275839739" sldId="437"/>
        </pc:sldMkLst>
      </pc:sldChg>
      <pc:sldChg chg="add del">
        <pc:chgData name="Linh Phan" userId="228774c6-8676-4985-b789-d1a1db399f40" providerId="ADAL" clId="{B1FFB064-F9BB-4B9F-BB31-96E24BFE955C}" dt="2024-07-09T04:22:27.222" v="2902" actId="47"/>
        <pc:sldMkLst>
          <pc:docMk/>
          <pc:sldMk cId="3923892976" sldId="441"/>
        </pc:sldMkLst>
      </pc:sldChg>
      <pc:sldChg chg="add del">
        <pc:chgData name="Linh Phan" userId="228774c6-8676-4985-b789-d1a1db399f40" providerId="ADAL" clId="{B1FFB064-F9BB-4B9F-BB31-96E24BFE955C}" dt="2024-07-09T02:30:27.613" v="1584" actId="47"/>
        <pc:sldMkLst>
          <pc:docMk/>
          <pc:sldMk cId="3782709911" sldId="447"/>
        </pc:sldMkLst>
      </pc:sldChg>
      <pc:sldChg chg="add ord modTransition modAnim">
        <pc:chgData name="Linh Phan" userId="228774c6-8676-4985-b789-d1a1db399f40" providerId="ADAL" clId="{B1FFB064-F9BB-4B9F-BB31-96E24BFE955C}" dt="2024-07-10T01:20:23.028" v="7972"/>
        <pc:sldMkLst>
          <pc:docMk/>
          <pc:sldMk cId="2325071650" sldId="448"/>
        </pc:sldMkLst>
      </pc:sldChg>
      <pc:sldChg chg="addSp delSp modSp add mod modTransition delAnim modAnim">
        <pc:chgData name="Linh Phan" userId="228774c6-8676-4985-b789-d1a1db399f40" providerId="ADAL" clId="{B1FFB064-F9BB-4B9F-BB31-96E24BFE955C}" dt="2024-07-10T01:20:58.226" v="7978"/>
        <pc:sldMkLst>
          <pc:docMk/>
          <pc:sldMk cId="2586351724" sldId="449"/>
        </pc:sldMkLst>
        <pc:spChg chg="del">
          <ac:chgData name="Linh Phan" userId="228774c6-8676-4985-b789-d1a1db399f40" providerId="ADAL" clId="{B1FFB064-F9BB-4B9F-BB31-96E24BFE955C}" dt="2024-07-09T02:33:59.006" v="1642" actId="478"/>
          <ac:spMkLst>
            <pc:docMk/>
            <pc:sldMk cId="2586351724" sldId="449"/>
            <ac:spMk id="7" creationId="{10A933C0-49AB-75D0-1D46-2CA99E7A4BDB}"/>
          </ac:spMkLst>
        </pc:spChg>
        <pc:spChg chg="del">
          <ac:chgData name="Linh Phan" userId="228774c6-8676-4985-b789-d1a1db399f40" providerId="ADAL" clId="{B1FFB064-F9BB-4B9F-BB31-96E24BFE955C}" dt="2024-07-09T02:33:59.006" v="1642" actId="478"/>
          <ac:spMkLst>
            <pc:docMk/>
            <pc:sldMk cId="2586351724" sldId="449"/>
            <ac:spMk id="8" creationId="{06A17FDF-BF5B-F95A-F7AD-6AF2DB2120CC}"/>
          </ac:spMkLst>
        </pc:spChg>
        <pc:spChg chg="add mod">
          <ac:chgData name="Linh Phan" userId="228774c6-8676-4985-b789-d1a1db399f40" providerId="ADAL" clId="{B1FFB064-F9BB-4B9F-BB31-96E24BFE955C}" dt="2024-07-09T02:34:13.201" v="1644"/>
          <ac:spMkLst>
            <pc:docMk/>
            <pc:sldMk cId="2586351724" sldId="449"/>
            <ac:spMk id="9" creationId="{624A283F-0E59-58E6-C914-76A204C95953}"/>
          </ac:spMkLst>
        </pc:spChg>
        <pc:spChg chg="add mod">
          <ac:chgData name="Linh Phan" userId="228774c6-8676-4985-b789-d1a1db399f40" providerId="ADAL" clId="{B1FFB064-F9BB-4B9F-BB31-96E24BFE955C}" dt="2024-07-09T02:34:13.201" v="1644"/>
          <ac:spMkLst>
            <pc:docMk/>
            <pc:sldMk cId="2586351724" sldId="449"/>
            <ac:spMk id="10" creationId="{CCCE7D60-6ACD-745B-74BC-3ED6BB56B74E}"/>
          </ac:spMkLst>
        </pc:spChg>
        <pc:picChg chg="add mod">
          <ac:chgData name="Linh Phan" userId="228774c6-8676-4985-b789-d1a1db399f40" providerId="ADAL" clId="{B1FFB064-F9BB-4B9F-BB31-96E24BFE955C}" dt="2024-07-09T02:34:13.201" v="1644"/>
          <ac:picMkLst>
            <pc:docMk/>
            <pc:sldMk cId="2586351724" sldId="449"/>
            <ac:picMk id="2" creationId="{E5B85E43-CD3E-8647-2A6D-A79530151B08}"/>
          </ac:picMkLst>
        </pc:picChg>
        <pc:picChg chg="add mod">
          <ac:chgData name="Linh Phan" userId="228774c6-8676-4985-b789-d1a1db399f40" providerId="ADAL" clId="{B1FFB064-F9BB-4B9F-BB31-96E24BFE955C}" dt="2024-07-09T02:34:13.201" v="1644"/>
          <ac:picMkLst>
            <pc:docMk/>
            <pc:sldMk cId="2586351724" sldId="449"/>
            <ac:picMk id="3" creationId="{66B7092B-35C2-0923-93FA-856701FFB897}"/>
          </ac:picMkLst>
        </pc:picChg>
        <pc:picChg chg="del">
          <ac:chgData name="Linh Phan" userId="228774c6-8676-4985-b789-d1a1db399f40" providerId="ADAL" clId="{B1FFB064-F9BB-4B9F-BB31-96E24BFE955C}" dt="2024-07-09T02:33:59.006" v="1642" actId="478"/>
          <ac:picMkLst>
            <pc:docMk/>
            <pc:sldMk cId="2586351724" sldId="449"/>
            <ac:picMk id="5" creationId="{FDDD34C6-7181-A621-F38F-A63BDC565C23}"/>
          </ac:picMkLst>
        </pc:picChg>
        <pc:picChg chg="del">
          <ac:chgData name="Linh Phan" userId="228774c6-8676-4985-b789-d1a1db399f40" providerId="ADAL" clId="{B1FFB064-F9BB-4B9F-BB31-96E24BFE955C}" dt="2024-07-09T02:34:00.109" v="1643" actId="478"/>
          <ac:picMkLst>
            <pc:docMk/>
            <pc:sldMk cId="2586351724" sldId="449"/>
            <ac:picMk id="6" creationId="{7AF3C7A8-9DF6-B2A8-ADEF-0E1F54978FE3}"/>
          </ac:picMkLst>
        </pc:picChg>
      </pc:sldChg>
      <pc:sldChg chg="addSp delSp modSp add mod modTransition delAnim modAnim">
        <pc:chgData name="Linh Phan" userId="228774c6-8676-4985-b789-d1a1db399f40" providerId="ADAL" clId="{B1FFB064-F9BB-4B9F-BB31-96E24BFE955C}" dt="2024-07-10T01:21:13.769" v="7985"/>
        <pc:sldMkLst>
          <pc:docMk/>
          <pc:sldMk cId="3348072903" sldId="450"/>
        </pc:sldMkLst>
        <pc:spChg chg="del">
          <ac:chgData name="Linh Phan" userId="228774c6-8676-4985-b789-d1a1db399f40" providerId="ADAL" clId="{B1FFB064-F9BB-4B9F-BB31-96E24BFE955C}" dt="2024-07-09T02:34:24.231" v="1646" actId="478"/>
          <ac:spMkLst>
            <pc:docMk/>
            <pc:sldMk cId="3348072903" sldId="450"/>
            <ac:spMk id="9" creationId="{624A283F-0E59-58E6-C914-76A204C95953}"/>
          </ac:spMkLst>
        </pc:spChg>
        <pc:spChg chg="del">
          <ac:chgData name="Linh Phan" userId="228774c6-8676-4985-b789-d1a1db399f40" providerId="ADAL" clId="{B1FFB064-F9BB-4B9F-BB31-96E24BFE955C}" dt="2024-07-09T02:34:24.231" v="1646" actId="478"/>
          <ac:spMkLst>
            <pc:docMk/>
            <pc:sldMk cId="3348072903" sldId="450"/>
            <ac:spMk id="10" creationId="{CCCE7D60-6ACD-745B-74BC-3ED6BB56B74E}"/>
          </ac:spMkLst>
        </pc:spChg>
        <pc:picChg chg="del">
          <ac:chgData name="Linh Phan" userId="228774c6-8676-4985-b789-d1a1db399f40" providerId="ADAL" clId="{B1FFB064-F9BB-4B9F-BB31-96E24BFE955C}" dt="2024-07-09T02:34:24.231" v="1646" actId="478"/>
          <ac:picMkLst>
            <pc:docMk/>
            <pc:sldMk cId="3348072903" sldId="450"/>
            <ac:picMk id="2" creationId="{E5B85E43-CD3E-8647-2A6D-A79530151B08}"/>
          </ac:picMkLst>
        </pc:picChg>
        <pc:picChg chg="del">
          <ac:chgData name="Linh Phan" userId="228774c6-8676-4985-b789-d1a1db399f40" providerId="ADAL" clId="{B1FFB064-F9BB-4B9F-BB31-96E24BFE955C}" dt="2024-07-09T02:34:24.231" v="1646" actId="478"/>
          <ac:picMkLst>
            <pc:docMk/>
            <pc:sldMk cId="3348072903" sldId="450"/>
            <ac:picMk id="3" creationId="{66B7092B-35C2-0923-93FA-856701FFB897}"/>
          </ac:picMkLst>
        </pc:picChg>
        <pc:picChg chg="add mod">
          <ac:chgData name="Linh Phan" userId="228774c6-8676-4985-b789-d1a1db399f40" providerId="ADAL" clId="{B1FFB064-F9BB-4B9F-BB31-96E24BFE955C}" dt="2024-07-09T02:35:31.238" v="1652" actId="1076"/>
          <ac:picMkLst>
            <pc:docMk/>
            <pc:sldMk cId="3348072903" sldId="450"/>
            <ac:picMk id="5" creationId="{F5A25CA4-FE8A-B18D-42CC-3FC39E2C5FAD}"/>
          </ac:picMkLst>
        </pc:picChg>
      </pc:sldChg>
      <pc:sldChg chg="addSp delSp modSp add mod ord delAnim modAnim">
        <pc:chgData name="Linh Phan" userId="228774c6-8676-4985-b789-d1a1db399f40" providerId="ADAL" clId="{B1FFB064-F9BB-4B9F-BB31-96E24BFE955C}" dt="2024-07-10T01:21:22.974" v="7988"/>
        <pc:sldMkLst>
          <pc:docMk/>
          <pc:sldMk cId="2189428504" sldId="451"/>
        </pc:sldMkLst>
        <pc:spChg chg="mod">
          <ac:chgData name="Linh Phan" userId="228774c6-8676-4985-b789-d1a1db399f40" providerId="ADAL" clId="{B1FFB064-F9BB-4B9F-BB31-96E24BFE955C}" dt="2024-07-09T02:38:30.028" v="1810" actId="207"/>
          <ac:spMkLst>
            <pc:docMk/>
            <pc:sldMk cId="2189428504" sldId="451"/>
            <ac:spMk id="19" creationId="{E6DCA8C7-E959-0000-98AD-A94FE4624F86}"/>
          </ac:spMkLst>
        </pc:spChg>
        <pc:spChg chg="mod">
          <ac:chgData name="Linh Phan" userId="228774c6-8676-4985-b789-d1a1db399f40" providerId="ADAL" clId="{B1FFB064-F9BB-4B9F-BB31-96E24BFE955C}" dt="2024-07-09T02:37:43.232" v="1797"/>
          <ac:spMkLst>
            <pc:docMk/>
            <pc:sldMk cId="2189428504" sldId="451"/>
            <ac:spMk id="24" creationId="{C98D1E24-B6B8-0B43-0CAD-7688BEAB5874}"/>
          </ac:spMkLst>
        </pc:spChg>
        <pc:spChg chg="mod">
          <ac:chgData name="Linh Phan" userId="228774c6-8676-4985-b789-d1a1db399f40" providerId="ADAL" clId="{B1FFB064-F9BB-4B9F-BB31-96E24BFE955C}" dt="2024-07-09T02:37:43.232" v="1797"/>
          <ac:spMkLst>
            <pc:docMk/>
            <pc:sldMk cId="2189428504" sldId="451"/>
            <ac:spMk id="25" creationId="{D1C1BF80-8102-018C-993B-CDA8F6656BA9}"/>
          </ac:spMkLst>
        </pc:spChg>
        <pc:spChg chg="mod">
          <ac:chgData name="Linh Phan" userId="228774c6-8676-4985-b789-d1a1db399f40" providerId="ADAL" clId="{B1FFB064-F9BB-4B9F-BB31-96E24BFE955C}" dt="2024-07-09T02:37:43.232" v="1797"/>
          <ac:spMkLst>
            <pc:docMk/>
            <pc:sldMk cId="2189428504" sldId="451"/>
            <ac:spMk id="26" creationId="{A7EE125C-1EE4-3EDE-213A-0E69340496C8}"/>
          </ac:spMkLst>
        </pc:spChg>
        <pc:spChg chg="mod">
          <ac:chgData name="Linh Phan" userId="228774c6-8676-4985-b789-d1a1db399f40" providerId="ADAL" clId="{B1FFB064-F9BB-4B9F-BB31-96E24BFE955C}" dt="2024-07-09T02:37:43.232" v="1797"/>
          <ac:spMkLst>
            <pc:docMk/>
            <pc:sldMk cId="2189428504" sldId="451"/>
            <ac:spMk id="37" creationId="{DC510AAC-4F46-5CD8-F669-B8279A7A6FD6}"/>
          </ac:spMkLst>
        </pc:spChg>
        <pc:spChg chg="mod">
          <ac:chgData name="Linh Phan" userId="228774c6-8676-4985-b789-d1a1db399f40" providerId="ADAL" clId="{B1FFB064-F9BB-4B9F-BB31-96E24BFE955C}" dt="2024-07-09T02:37:43.232" v="1797"/>
          <ac:spMkLst>
            <pc:docMk/>
            <pc:sldMk cId="2189428504" sldId="451"/>
            <ac:spMk id="38" creationId="{697E2FB7-5D47-0C35-1FDA-B602B6738CDA}"/>
          </ac:spMkLst>
        </pc:spChg>
        <pc:spChg chg="mod">
          <ac:chgData name="Linh Phan" userId="228774c6-8676-4985-b789-d1a1db399f40" providerId="ADAL" clId="{B1FFB064-F9BB-4B9F-BB31-96E24BFE955C}" dt="2024-07-09T02:37:43.232" v="1797"/>
          <ac:spMkLst>
            <pc:docMk/>
            <pc:sldMk cId="2189428504" sldId="451"/>
            <ac:spMk id="43" creationId="{14D47965-1DFA-AB0A-D536-D4C02A5BF3E5}"/>
          </ac:spMkLst>
        </pc:spChg>
        <pc:spChg chg="mod">
          <ac:chgData name="Linh Phan" userId="228774c6-8676-4985-b789-d1a1db399f40" providerId="ADAL" clId="{B1FFB064-F9BB-4B9F-BB31-96E24BFE955C}" dt="2024-07-09T02:37:43.232" v="1797"/>
          <ac:spMkLst>
            <pc:docMk/>
            <pc:sldMk cId="2189428504" sldId="451"/>
            <ac:spMk id="44" creationId="{17F776E2-31A8-8F86-DB74-407EEA72D527}"/>
          </ac:spMkLst>
        </pc:spChg>
        <pc:spChg chg="mod">
          <ac:chgData name="Linh Phan" userId="228774c6-8676-4985-b789-d1a1db399f40" providerId="ADAL" clId="{B1FFB064-F9BB-4B9F-BB31-96E24BFE955C}" dt="2024-07-09T02:37:43.232" v="1797"/>
          <ac:spMkLst>
            <pc:docMk/>
            <pc:sldMk cId="2189428504" sldId="451"/>
            <ac:spMk id="45" creationId="{86E1897D-0919-6DA0-F666-FF7DB1E5F17C}"/>
          </ac:spMkLst>
        </pc:spChg>
        <pc:spChg chg="mod">
          <ac:chgData name="Linh Phan" userId="228774c6-8676-4985-b789-d1a1db399f40" providerId="ADAL" clId="{B1FFB064-F9BB-4B9F-BB31-96E24BFE955C}" dt="2024-07-09T02:37:43.232" v="1797"/>
          <ac:spMkLst>
            <pc:docMk/>
            <pc:sldMk cId="2189428504" sldId="451"/>
            <ac:spMk id="46" creationId="{186EB01C-1CC5-C498-5B23-E71F6A0D812F}"/>
          </ac:spMkLst>
        </pc:spChg>
        <pc:spChg chg="mod">
          <ac:chgData name="Linh Phan" userId="228774c6-8676-4985-b789-d1a1db399f40" providerId="ADAL" clId="{B1FFB064-F9BB-4B9F-BB31-96E24BFE955C}" dt="2024-07-09T02:37:43.232" v="1797"/>
          <ac:spMkLst>
            <pc:docMk/>
            <pc:sldMk cId="2189428504" sldId="451"/>
            <ac:spMk id="47" creationId="{249399A9-3131-7CF1-FFA7-F16AB51B4DD2}"/>
          </ac:spMkLst>
        </pc:spChg>
        <pc:spChg chg="mod">
          <ac:chgData name="Linh Phan" userId="228774c6-8676-4985-b789-d1a1db399f40" providerId="ADAL" clId="{B1FFB064-F9BB-4B9F-BB31-96E24BFE955C}" dt="2024-07-09T02:37:43.232" v="1797"/>
          <ac:spMkLst>
            <pc:docMk/>
            <pc:sldMk cId="2189428504" sldId="451"/>
            <ac:spMk id="48" creationId="{84AE2104-54FB-23AE-C5F1-874E738FE409}"/>
          </ac:spMkLst>
        </pc:spChg>
        <pc:spChg chg="mod">
          <ac:chgData name="Linh Phan" userId="228774c6-8676-4985-b789-d1a1db399f40" providerId="ADAL" clId="{B1FFB064-F9BB-4B9F-BB31-96E24BFE955C}" dt="2024-07-09T02:37:43.232" v="1797"/>
          <ac:spMkLst>
            <pc:docMk/>
            <pc:sldMk cId="2189428504" sldId="451"/>
            <ac:spMk id="49" creationId="{36F458E4-474B-1D87-5508-A44D29379DE6}"/>
          </ac:spMkLst>
        </pc:spChg>
        <pc:spChg chg="mod">
          <ac:chgData name="Linh Phan" userId="228774c6-8676-4985-b789-d1a1db399f40" providerId="ADAL" clId="{B1FFB064-F9BB-4B9F-BB31-96E24BFE955C}" dt="2024-07-09T02:37:43.232" v="1797"/>
          <ac:spMkLst>
            <pc:docMk/>
            <pc:sldMk cId="2189428504" sldId="451"/>
            <ac:spMk id="50" creationId="{EC239AEB-126C-9332-B950-7C038D38FB9A}"/>
          </ac:spMkLst>
        </pc:spChg>
        <pc:spChg chg="mod">
          <ac:chgData name="Linh Phan" userId="228774c6-8676-4985-b789-d1a1db399f40" providerId="ADAL" clId="{B1FFB064-F9BB-4B9F-BB31-96E24BFE955C}" dt="2024-07-09T02:37:43.232" v="1797"/>
          <ac:spMkLst>
            <pc:docMk/>
            <pc:sldMk cId="2189428504" sldId="451"/>
            <ac:spMk id="51" creationId="{672C9BC8-8124-233A-8B57-857B083247EC}"/>
          </ac:spMkLst>
        </pc:spChg>
        <pc:spChg chg="mod">
          <ac:chgData name="Linh Phan" userId="228774c6-8676-4985-b789-d1a1db399f40" providerId="ADAL" clId="{B1FFB064-F9BB-4B9F-BB31-96E24BFE955C}" dt="2024-07-09T02:37:43.232" v="1797"/>
          <ac:spMkLst>
            <pc:docMk/>
            <pc:sldMk cId="2189428504" sldId="451"/>
            <ac:spMk id="52" creationId="{1346BFF2-F1E4-6C2B-F8FE-785C53C01673}"/>
          </ac:spMkLst>
        </pc:spChg>
        <pc:spChg chg="mod">
          <ac:chgData name="Linh Phan" userId="228774c6-8676-4985-b789-d1a1db399f40" providerId="ADAL" clId="{B1FFB064-F9BB-4B9F-BB31-96E24BFE955C}" dt="2024-07-09T02:37:43.232" v="1797"/>
          <ac:spMkLst>
            <pc:docMk/>
            <pc:sldMk cId="2189428504" sldId="451"/>
            <ac:spMk id="53" creationId="{7094A0A1-914A-2E1C-4A70-6A5C4FC5C5FC}"/>
          </ac:spMkLst>
        </pc:spChg>
        <pc:spChg chg="mod">
          <ac:chgData name="Linh Phan" userId="228774c6-8676-4985-b789-d1a1db399f40" providerId="ADAL" clId="{B1FFB064-F9BB-4B9F-BB31-96E24BFE955C}" dt="2024-07-09T02:37:43.232" v="1797"/>
          <ac:spMkLst>
            <pc:docMk/>
            <pc:sldMk cId="2189428504" sldId="451"/>
            <ac:spMk id="54" creationId="{6CE339AC-674E-C614-9583-DDF2C87B7FC8}"/>
          </ac:spMkLst>
        </pc:spChg>
        <pc:spChg chg="mod">
          <ac:chgData name="Linh Phan" userId="228774c6-8676-4985-b789-d1a1db399f40" providerId="ADAL" clId="{B1FFB064-F9BB-4B9F-BB31-96E24BFE955C}" dt="2024-07-09T02:37:43.232" v="1797"/>
          <ac:spMkLst>
            <pc:docMk/>
            <pc:sldMk cId="2189428504" sldId="451"/>
            <ac:spMk id="55" creationId="{B6FA8D28-B6A7-B096-A283-9A1E055729EC}"/>
          </ac:spMkLst>
        </pc:spChg>
        <pc:spChg chg="mod">
          <ac:chgData name="Linh Phan" userId="228774c6-8676-4985-b789-d1a1db399f40" providerId="ADAL" clId="{B1FFB064-F9BB-4B9F-BB31-96E24BFE955C}" dt="2024-07-09T02:37:43.232" v="1797"/>
          <ac:spMkLst>
            <pc:docMk/>
            <pc:sldMk cId="2189428504" sldId="451"/>
            <ac:spMk id="56" creationId="{B0255B2A-37D7-9FEB-96B8-9E3621CBC9C9}"/>
          </ac:spMkLst>
        </pc:spChg>
        <pc:spChg chg="mod">
          <ac:chgData name="Linh Phan" userId="228774c6-8676-4985-b789-d1a1db399f40" providerId="ADAL" clId="{B1FFB064-F9BB-4B9F-BB31-96E24BFE955C}" dt="2024-07-09T02:37:43.232" v="1797"/>
          <ac:spMkLst>
            <pc:docMk/>
            <pc:sldMk cId="2189428504" sldId="451"/>
            <ac:spMk id="57" creationId="{9B31FD9D-8C08-DBD3-7D06-2875C8400D3F}"/>
          </ac:spMkLst>
        </pc:spChg>
        <pc:spChg chg="mod">
          <ac:chgData name="Linh Phan" userId="228774c6-8676-4985-b789-d1a1db399f40" providerId="ADAL" clId="{B1FFB064-F9BB-4B9F-BB31-96E24BFE955C}" dt="2024-07-09T02:37:43.232" v="1797"/>
          <ac:spMkLst>
            <pc:docMk/>
            <pc:sldMk cId="2189428504" sldId="451"/>
            <ac:spMk id="58" creationId="{47D71B57-B9E7-BF1A-98A2-8D0FC1943AD5}"/>
          </ac:spMkLst>
        </pc:spChg>
        <pc:spChg chg="mod">
          <ac:chgData name="Linh Phan" userId="228774c6-8676-4985-b789-d1a1db399f40" providerId="ADAL" clId="{B1FFB064-F9BB-4B9F-BB31-96E24BFE955C}" dt="2024-07-09T02:37:43.232" v="1797"/>
          <ac:spMkLst>
            <pc:docMk/>
            <pc:sldMk cId="2189428504" sldId="451"/>
            <ac:spMk id="59" creationId="{82742CC1-761E-0707-C7DC-2D0A7329635E}"/>
          </ac:spMkLst>
        </pc:spChg>
        <pc:spChg chg="mod">
          <ac:chgData name="Linh Phan" userId="228774c6-8676-4985-b789-d1a1db399f40" providerId="ADAL" clId="{B1FFB064-F9BB-4B9F-BB31-96E24BFE955C}" dt="2024-07-09T02:37:43.232" v="1797"/>
          <ac:spMkLst>
            <pc:docMk/>
            <pc:sldMk cId="2189428504" sldId="451"/>
            <ac:spMk id="60" creationId="{744711CD-F769-D966-2E55-3755ACF1178B}"/>
          </ac:spMkLst>
        </pc:spChg>
        <pc:spChg chg="mod">
          <ac:chgData name="Linh Phan" userId="228774c6-8676-4985-b789-d1a1db399f40" providerId="ADAL" clId="{B1FFB064-F9BB-4B9F-BB31-96E24BFE955C}" dt="2024-07-09T02:37:43.232" v="1797"/>
          <ac:spMkLst>
            <pc:docMk/>
            <pc:sldMk cId="2189428504" sldId="451"/>
            <ac:spMk id="61" creationId="{8710B7F6-BF02-C1F1-AFE0-554E5B80A952}"/>
          </ac:spMkLst>
        </pc:spChg>
        <pc:spChg chg="mod">
          <ac:chgData name="Linh Phan" userId="228774c6-8676-4985-b789-d1a1db399f40" providerId="ADAL" clId="{B1FFB064-F9BB-4B9F-BB31-96E24BFE955C}" dt="2024-07-09T02:37:43.232" v="1797"/>
          <ac:spMkLst>
            <pc:docMk/>
            <pc:sldMk cId="2189428504" sldId="451"/>
            <ac:spMk id="62" creationId="{4EA92B51-DEBF-D4FD-08B1-D9751AC4167F}"/>
          </ac:spMkLst>
        </pc:spChg>
        <pc:spChg chg="mod">
          <ac:chgData name="Linh Phan" userId="228774c6-8676-4985-b789-d1a1db399f40" providerId="ADAL" clId="{B1FFB064-F9BB-4B9F-BB31-96E24BFE955C}" dt="2024-07-09T02:37:43.232" v="1797"/>
          <ac:spMkLst>
            <pc:docMk/>
            <pc:sldMk cId="2189428504" sldId="451"/>
            <ac:spMk id="63" creationId="{0C23AD41-51CD-446C-6BFD-3DBDB2D581C7}"/>
          </ac:spMkLst>
        </pc:spChg>
        <pc:spChg chg="mod">
          <ac:chgData name="Linh Phan" userId="228774c6-8676-4985-b789-d1a1db399f40" providerId="ADAL" clId="{B1FFB064-F9BB-4B9F-BB31-96E24BFE955C}" dt="2024-07-09T02:37:43.232" v="1797"/>
          <ac:spMkLst>
            <pc:docMk/>
            <pc:sldMk cId="2189428504" sldId="451"/>
            <ac:spMk id="64" creationId="{729FC6A4-9490-F3F8-4E6E-19B4ACE42B12}"/>
          </ac:spMkLst>
        </pc:spChg>
        <pc:spChg chg="mod">
          <ac:chgData name="Linh Phan" userId="228774c6-8676-4985-b789-d1a1db399f40" providerId="ADAL" clId="{B1FFB064-F9BB-4B9F-BB31-96E24BFE955C}" dt="2024-07-09T02:37:43.232" v="1797"/>
          <ac:spMkLst>
            <pc:docMk/>
            <pc:sldMk cId="2189428504" sldId="451"/>
            <ac:spMk id="65" creationId="{9B1A2FC8-82DB-1B4D-4151-60CF5A2C9542}"/>
          </ac:spMkLst>
        </pc:spChg>
        <pc:spChg chg="mod">
          <ac:chgData name="Linh Phan" userId="228774c6-8676-4985-b789-d1a1db399f40" providerId="ADAL" clId="{B1FFB064-F9BB-4B9F-BB31-96E24BFE955C}" dt="2024-07-09T02:37:43.232" v="1797"/>
          <ac:spMkLst>
            <pc:docMk/>
            <pc:sldMk cId="2189428504" sldId="451"/>
            <ac:spMk id="66" creationId="{B3F22B6D-7CB5-5B0C-DB16-1E37E8CF09B6}"/>
          </ac:spMkLst>
        </pc:spChg>
        <pc:spChg chg="mod">
          <ac:chgData name="Linh Phan" userId="228774c6-8676-4985-b789-d1a1db399f40" providerId="ADAL" clId="{B1FFB064-F9BB-4B9F-BB31-96E24BFE955C}" dt="2024-07-09T02:37:43.232" v="1797"/>
          <ac:spMkLst>
            <pc:docMk/>
            <pc:sldMk cId="2189428504" sldId="451"/>
            <ac:spMk id="67" creationId="{10F3CA69-B80D-95AC-BA62-8CFFBF343FE5}"/>
          </ac:spMkLst>
        </pc:spChg>
        <pc:spChg chg="mod">
          <ac:chgData name="Linh Phan" userId="228774c6-8676-4985-b789-d1a1db399f40" providerId="ADAL" clId="{B1FFB064-F9BB-4B9F-BB31-96E24BFE955C}" dt="2024-07-09T02:37:43.232" v="1797"/>
          <ac:spMkLst>
            <pc:docMk/>
            <pc:sldMk cId="2189428504" sldId="451"/>
            <ac:spMk id="68" creationId="{3545EEA4-32E1-D957-653F-1BD5A26664F0}"/>
          </ac:spMkLst>
        </pc:spChg>
        <pc:spChg chg="mod">
          <ac:chgData name="Linh Phan" userId="228774c6-8676-4985-b789-d1a1db399f40" providerId="ADAL" clId="{B1FFB064-F9BB-4B9F-BB31-96E24BFE955C}" dt="2024-07-09T02:37:43.232" v="1797"/>
          <ac:spMkLst>
            <pc:docMk/>
            <pc:sldMk cId="2189428504" sldId="451"/>
            <ac:spMk id="69" creationId="{1ED7B06E-FAC3-F9D9-D779-F7AF85A6BD68}"/>
          </ac:spMkLst>
        </pc:spChg>
        <pc:spChg chg="mod">
          <ac:chgData name="Linh Phan" userId="228774c6-8676-4985-b789-d1a1db399f40" providerId="ADAL" clId="{B1FFB064-F9BB-4B9F-BB31-96E24BFE955C}" dt="2024-07-09T02:37:43.232" v="1797"/>
          <ac:spMkLst>
            <pc:docMk/>
            <pc:sldMk cId="2189428504" sldId="451"/>
            <ac:spMk id="70" creationId="{A314FFB2-C2DB-8FE8-467F-E1BE003720E9}"/>
          </ac:spMkLst>
        </pc:spChg>
        <pc:spChg chg="mod">
          <ac:chgData name="Linh Phan" userId="228774c6-8676-4985-b789-d1a1db399f40" providerId="ADAL" clId="{B1FFB064-F9BB-4B9F-BB31-96E24BFE955C}" dt="2024-07-09T02:37:43.232" v="1797"/>
          <ac:spMkLst>
            <pc:docMk/>
            <pc:sldMk cId="2189428504" sldId="451"/>
            <ac:spMk id="71" creationId="{A08F2039-668E-0AC1-D517-334B483A460F}"/>
          </ac:spMkLst>
        </pc:spChg>
        <pc:spChg chg="mod">
          <ac:chgData name="Linh Phan" userId="228774c6-8676-4985-b789-d1a1db399f40" providerId="ADAL" clId="{B1FFB064-F9BB-4B9F-BB31-96E24BFE955C}" dt="2024-07-09T02:37:43.232" v="1797"/>
          <ac:spMkLst>
            <pc:docMk/>
            <pc:sldMk cId="2189428504" sldId="451"/>
            <ac:spMk id="72" creationId="{A9A382B6-4088-8CA9-C26B-23F1186388CB}"/>
          </ac:spMkLst>
        </pc:spChg>
        <pc:spChg chg="mod">
          <ac:chgData name="Linh Phan" userId="228774c6-8676-4985-b789-d1a1db399f40" providerId="ADAL" clId="{B1FFB064-F9BB-4B9F-BB31-96E24BFE955C}" dt="2024-07-09T02:37:43.232" v="1797"/>
          <ac:spMkLst>
            <pc:docMk/>
            <pc:sldMk cId="2189428504" sldId="451"/>
            <ac:spMk id="73" creationId="{533DA543-AE32-7A23-ED8D-26579A2A4368}"/>
          </ac:spMkLst>
        </pc:spChg>
        <pc:spChg chg="mod">
          <ac:chgData name="Linh Phan" userId="228774c6-8676-4985-b789-d1a1db399f40" providerId="ADAL" clId="{B1FFB064-F9BB-4B9F-BB31-96E24BFE955C}" dt="2024-07-09T02:37:43.232" v="1797"/>
          <ac:spMkLst>
            <pc:docMk/>
            <pc:sldMk cId="2189428504" sldId="451"/>
            <ac:spMk id="74" creationId="{F9EC30AA-D3C6-6DBA-BC3F-2642E11A5B4C}"/>
          </ac:spMkLst>
        </pc:spChg>
        <pc:spChg chg="mod">
          <ac:chgData name="Linh Phan" userId="228774c6-8676-4985-b789-d1a1db399f40" providerId="ADAL" clId="{B1FFB064-F9BB-4B9F-BB31-96E24BFE955C}" dt="2024-07-09T02:37:43.232" v="1797"/>
          <ac:spMkLst>
            <pc:docMk/>
            <pc:sldMk cId="2189428504" sldId="451"/>
            <ac:spMk id="75" creationId="{A7C6343F-2321-0E7C-0CCD-7C406F16F3C0}"/>
          </ac:spMkLst>
        </pc:spChg>
        <pc:spChg chg="mod">
          <ac:chgData name="Linh Phan" userId="228774c6-8676-4985-b789-d1a1db399f40" providerId="ADAL" clId="{B1FFB064-F9BB-4B9F-BB31-96E24BFE955C}" dt="2024-07-09T02:37:43.232" v="1797"/>
          <ac:spMkLst>
            <pc:docMk/>
            <pc:sldMk cId="2189428504" sldId="451"/>
            <ac:spMk id="76" creationId="{6BE71101-6574-96B7-AF03-A103908BB93F}"/>
          </ac:spMkLst>
        </pc:spChg>
        <pc:spChg chg="mod">
          <ac:chgData name="Linh Phan" userId="228774c6-8676-4985-b789-d1a1db399f40" providerId="ADAL" clId="{B1FFB064-F9BB-4B9F-BB31-96E24BFE955C}" dt="2024-07-09T02:37:43.232" v="1797"/>
          <ac:spMkLst>
            <pc:docMk/>
            <pc:sldMk cId="2189428504" sldId="451"/>
            <ac:spMk id="77" creationId="{81897268-8254-F9AF-436A-E0657123111B}"/>
          </ac:spMkLst>
        </pc:spChg>
        <pc:spChg chg="mod">
          <ac:chgData name="Linh Phan" userId="228774c6-8676-4985-b789-d1a1db399f40" providerId="ADAL" clId="{B1FFB064-F9BB-4B9F-BB31-96E24BFE955C}" dt="2024-07-09T02:37:43.232" v="1797"/>
          <ac:spMkLst>
            <pc:docMk/>
            <pc:sldMk cId="2189428504" sldId="451"/>
            <ac:spMk id="78" creationId="{5FB66E38-C8E3-E1ED-B786-DF4A0D6ECC3F}"/>
          </ac:spMkLst>
        </pc:spChg>
        <pc:spChg chg="mod">
          <ac:chgData name="Linh Phan" userId="228774c6-8676-4985-b789-d1a1db399f40" providerId="ADAL" clId="{B1FFB064-F9BB-4B9F-BB31-96E24BFE955C}" dt="2024-07-09T02:37:43.232" v="1797"/>
          <ac:spMkLst>
            <pc:docMk/>
            <pc:sldMk cId="2189428504" sldId="451"/>
            <ac:spMk id="79" creationId="{928A9688-B567-1DDB-9143-61837C14A6F3}"/>
          </ac:spMkLst>
        </pc:spChg>
        <pc:spChg chg="mod">
          <ac:chgData name="Linh Phan" userId="228774c6-8676-4985-b789-d1a1db399f40" providerId="ADAL" clId="{B1FFB064-F9BB-4B9F-BB31-96E24BFE955C}" dt="2024-07-09T02:37:43.232" v="1797"/>
          <ac:spMkLst>
            <pc:docMk/>
            <pc:sldMk cId="2189428504" sldId="451"/>
            <ac:spMk id="80" creationId="{4383111E-FF7A-E17A-BB24-B454482F79FC}"/>
          </ac:spMkLst>
        </pc:spChg>
        <pc:spChg chg="mod">
          <ac:chgData name="Linh Phan" userId="228774c6-8676-4985-b789-d1a1db399f40" providerId="ADAL" clId="{B1FFB064-F9BB-4B9F-BB31-96E24BFE955C}" dt="2024-07-09T02:37:43.232" v="1797"/>
          <ac:spMkLst>
            <pc:docMk/>
            <pc:sldMk cId="2189428504" sldId="451"/>
            <ac:spMk id="81" creationId="{FE0DD78E-CCD0-527F-F764-9E10127E950C}"/>
          </ac:spMkLst>
        </pc:spChg>
        <pc:spChg chg="mod">
          <ac:chgData name="Linh Phan" userId="228774c6-8676-4985-b789-d1a1db399f40" providerId="ADAL" clId="{B1FFB064-F9BB-4B9F-BB31-96E24BFE955C}" dt="2024-07-09T02:37:43.232" v="1797"/>
          <ac:spMkLst>
            <pc:docMk/>
            <pc:sldMk cId="2189428504" sldId="451"/>
            <ac:spMk id="82" creationId="{30EF5952-104F-24CC-2B15-CE2CDDC077EB}"/>
          </ac:spMkLst>
        </pc:spChg>
        <pc:spChg chg="mod">
          <ac:chgData name="Linh Phan" userId="228774c6-8676-4985-b789-d1a1db399f40" providerId="ADAL" clId="{B1FFB064-F9BB-4B9F-BB31-96E24BFE955C}" dt="2024-07-09T02:37:43.232" v="1797"/>
          <ac:spMkLst>
            <pc:docMk/>
            <pc:sldMk cId="2189428504" sldId="451"/>
            <ac:spMk id="83" creationId="{57B92743-8124-D066-F328-22675B143AE9}"/>
          </ac:spMkLst>
        </pc:spChg>
        <pc:spChg chg="mod">
          <ac:chgData name="Linh Phan" userId="228774c6-8676-4985-b789-d1a1db399f40" providerId="ADAL" clId="{B1FFB064-F9BB-4B9F-BB31-96E24BFE955C}" dt="2024-07-09T02:37:43.232" v="1797"/>
          <ac:spMkLst>
            <pc:docMk/>
            <pc:sldMk cId="2189428504" sldId="451"/>
            <ac:spMk id="84" creationId="{B05233F3-DBF7-FF19-1BB8-DAEEFCB578D6}"/>
          </ac:spMkLst>
        </pc:spChg>
        <pc:spChg chg="mod">
          <ac:chgData name="Linh Phan" userId="228774c6-8676-4985-b789-d1a1db399f40" providerId="ADAL" clId="{B1FFB064-F9BB-4B9F-BB31-96E24BFE955C}" dt="2024-07-09T02:37:43.232" v="1797"/>
          <ac:spMkLst>
            <pc:docMk/>
            <pc:sldMk cId="2189428504" sldId="451"/>
            <ac:spMk id="85" creationId="{48CF5966-7C54-63C5-8ED7-AC32632DC52B}"/>
          </ac:spMkLst>
        </pc:spChg>
        <pc:spChg chg="mod">
          <ac:chgData name="Linh Phan" userId="228774c6-8676-4985-b789-d1a1db399f40" providerId="ADAL" clId="{B1FFB064-F9BB-4B9F-BB31-96E24BFE955C}" dt="2024-07-09T02:37:43.232" v="1797"/>
          <ac:spMkLst>
            <pc:docMk/>
            <pc:sldMk cId="2189428504" sldId="451"/>
            <ac:spMk id="86" creationId="{C9ED82B3-F323-94C3-BB62-784640204CE8}"/>
          </ac:spMkLst>
        </pc:spChg>
        <pc:spChg chg="mod">
          <ac:chgData name="Linh Phan" userId="228774c6-8676-4985-b789-d1a1db399f40" providerId="ADAL" clId="{B1FFB064-F9BB-4B9F-BB31-96E24BFE955C}" dt="2024-07-09T02:37:43.232" v="1797"/>
          <ac:spMkLst>
            <pc:docMk/>
            <pc:sldMk cId="2189428504" sldId="451"/>
            <ac:spMk id="87" creationId="{1E224E36-C202-CF38-178A-E940361344A7}"/>
          </ac:spMkLst>
        </pc:spChg>
        <pc:spChg chg="mod">
          <ac:chgData name="Linh Phan" userId="228774c6-8676-4985-b789-d1a1db399f40" providerId="ADAL" clId="{B1FFB064-F9BB-4B9F-BB31-96E24BFE955C}" dt="2024-07-09T02:37:43.232" v="1797"/>
          <ac:spMkLst>
            <pc:docMk/>
            <pc:sldMk cId="2189428504" sldId="451"/>
            <ac:spMk id="88" creationId="{956A20F4-57C4-3212-D036-1DAA516B5C98}"/>
          </ac:spMkLst>
        </pc:spChg>
        <pc:spChg chg="mod">
          <ac:chgData name="Linh Phan" userId="228774c6-8676-4985-b789-d1a1db399f40" providerId="ADAL" clId="{B1FFB064-F9BB-4B9F-BB31-96E24BFE955C}" dt="2024-07-09T02:37:43.232" v="1797"/>
          <ac:spMkLst>
            <pc:docMk/>
            <pc:sldMk cId="2189428504" sldId="451"/>
            <ac:spMk id="89" creationId="{3E3A60EB-0F5B-75AB-B88F-BADDF35475BE}"/>
          </ac:spMkLst>
        </pc:spChg>
        <pc:spChg chg="mod">
          <ac:chgData name="Linh Phan" userId="228774c6-8676-4985-b789-d1a1db399f40" providerId="ADAL" clId="{B1FFB064-F9BB-4B9F-BB31-96E24BFE955C}" dt="2024-07-09T02:37:43.232" v="1797"/>
          <ac:spMkLst>
            <pc:docMk/>
            <pc:sldMk cId="2189428504" sldId="451"/>
            <ac:spMk id="90" creationId="{CDBF5718-E9EE-CAE2-4E27-C1ECD3AE474A}"/>
          </ac:spMkLst>
        </pc:spChg>
        <pc:spChg chg="mod">
          <ac:chgData name="Linh Phan" userId="228774c6-8676-4985-b789-d1a1db399f40" providerId="ADAL" clId="{B1FFB064-F9BB-4B9F-BB31-96E24BFE955C}" dt="2024-07-09T02:37:43.232" v="1797"/>
          <ac:spMkLst>
            <pc:docMk/>
            <pc:sldMk cId="2189428504" sldId="451"/>
            <ac:spMk id="91" creationId="{67B481EE-2717-15F7-8BA3-B560E3203A18}"/>
          </ac:spMkLst>
        </pc:spChg>
        <pc:spChg chg="mod">
          <ac:chgData name="Linh Phan" userId="228774c6-8676-4985-b789-d1a1db399f40" providerId="ADAL" clId="{B1FFB064-F9BB-4B9F-BB31-96E24BFE955C}" dt="2024-07-09T02:37:43.232" v="1797"/>
          <ac:spMkLst>
            <pc:docMk/>
            <pc:sldMk cId="2189428504" sldId="451"/>
            <ac:spMk id="92" creationId="{6E6B7647-5712-ECDB-89DD-EF051A9F3FD7}"/>
          </ac:spMkLst>
        </pc:spChg>
        <pc:spChg chg="mod">
          <ac:chgData name="Linh Phan" userId="228774c6-8676-4985-b789-d1a1db399f40" providerId="ADAL" clId="{B1FFB064-F9BB-4B9F-BB31-96E24BFE955C}" dt="2024-07-09T02:37:43.232" v="1797"/>
          <ac:spMkLst>
            <pc:docMk/>
            <pc:sldMk cId="2189428504" sldId="451"/>
            <ac:spMk id="93" creationId="{7DCB761E-2D89-5553-A3AF-FF80C9E069F3}"/>
          </ac:spMkLst>
        </pc:spChg>
        <pc:spChg chg="mod">
          <ac:chgData name="Linh Phan" userId="228774c6-8676-4985-b789-d1a1db399f40" providerId="ADAL" clId="{B1FFB064-F9BB-4B9F-BB31-96E24BFE955C}" dt="2024-07-09T02:37:43.232" v="1797"/>
          <ac:spMkLst>
            <pc:docMk/>
            <pc:sldMk cId="2189428504" sldId="451"/>
            <ac:spMk id="94" creationId="{185A2C46-629C-18A6-692B-814B1D878F90}"/>
          </ac:spMkLst>
        </pc:spChg>
        <pc:spChg chg="mod">
          <ac:chgData name="Linh Phan" userId="228774c6-8676-4985-b789-d1a1db399f40" providerId="ADAL" clId="{B1FFB064-F9BB-4B9F-BB31-96E24BFE955C}" dt="2024-07-09T02:37:43.232" v="1797"/>
          <ac:spMkLst>
            <pc:docMk/>
            <pc:sldMk cId="2189428504" sldId="451"/>
            <ac:spMk id="95" creationId="{8AC9236F-930D-374E-D9CA-D43F7525F5A3}"/>
          </ac:spMkLst>
        </pc:spChg>
        <pc:spChg chg="mod">
          <ac:chgData name="Linh Phan" userId="228774c6-8676-4985-b789-d1a1db399f40" providerId="ADAL" clId="{B1FFB064-F9BB-4B9F-BB31-96E24BFE955C}" dt="2024-07-09T02:37:43.232" v="1797"/>
          <ac:spMkLst>
            <pc:docMk/>
            <pc:sldMk cId="2189428504" sldId="451"/>
            <ac:spMk id="96" creationId="{67DDF355-AF4F-066D-E901-403768D8E50E}"/>
          </ac:spMkLst>
        </pc:spChg>
        <pc:spChg chg="mod">
          <ac:chgData name="Linh Phan" userId="228774c6-8676-4985-b789-d1a1db399f40" providerId="ADAL" clId="{B1FFB064-F9BB-4B9F-BB31-96E24BFE955C}" dt="2024-07-09T02:37:43.232" v="1797"/>
          <ac:spMkLst>
            <pc:docMk/>
            <pc:sldMk cId="2189428504" sldId="451"/>
            <ac:spMk id="97" creationId="{9E44E048-F6E2-6F36-9868-E67A8D24D969}"/>
          </ac:spMkLst>
        </pc:spChg>
        <pc:spChg chg="mod">
          <ac:chgData name="Linh Phan" userId="228774c6-8676-4985-b789-d1a1db399f40" providerId="ADAL" clId="{B1FFB064-F9BB-4B9F-BB31-96E24BFE955C}" dt="2024-07-09T02:37:43.232" v="1797"/>
          <ac:spMkLst>
            <pc:docMk/>
            <pc:sldMk cId="2189428504" sldId="451"/>
            <ac:spMk id="98" creationId="{E9FDB066-D187-0AC8-614D-173D226C1788}"/>
          </ac:spMkLst>
        </pc:spChg>
        <pc:spChg chg="mod">
          <ac:chgData name="Linh Phan" userId="228774c6-8676-4985-b789-d1a1db399f40" providerId="ADAL" clId="{B1FFB064-F9BB-4B9F-BB31-96E24BFE955C}" dt="2024-07-09T02:37:43.232" v="1797"/>
          <ac:spMkLst>
            <pc:docMk/>
            <pc:sldMk cId="2189428504" sldId="451"/>
            <ac:spMk id="99" creationId="{B4E91D87-8DE3-F2CD-D3DA-ED80BB83B3F5}"/>
          </ac:spMkLst>
        </pc:spChg>
        <pc:spChg chg="mod">
          <ac:chgData name="Linh Phan" userId="228774c6-8676-4985-b789-d1a1db399f40" providerId="ADAL" clId="{B1FFB064-F9BB-4B9F-BB31-96E24BFE955C}" dt="2024-07-09T02:37:43.232" v="1797"/>
          <ac:spMkLst>
            <pc:docMk/>
            <pc:sldMk cId="2189428504" sldId="451"/>
            <ac:spMk id="100" creationId="{593796DD-2C7C-175A-1AE1-7CC6EDB8956B}"/>
          </ac:spMkLst>
        </pc:spChg>
        <pc:spChg chg="mod">
          <ac:chgData name="Linh Phan" userId="228774c6-8676-4985-b789-d1a1db399f40" providerId="ADAL" clId="{B1FFB064-F9BB-4B9F-BB31-96E24BFE955C}" dt="2024-07-09T02:37:43.232" v="1797"/>
          <ac:spMkLst>
            <pc:docMk/>
            <pc:sldMk cId="2189428504" sldId="451"/>
            <ac:spMk id="101" creationId="{439502E6-40D7-6CE8-333C-337B05D752CE}"/>
          </ac:spMkLst>
        </pc:spChg>
        <pc:spChg chg="mod">
          <ac:chgData name="Linh Phan" userId="228774c6-8676-4985-b789-d1a1db399f40" providerId="ADAL" clId="{B1FFB064-F9BB-4B9F-BB31-96E24BFE955C}" dt="2024-07-09T02:37:43.232" v="1797"/>
          <ac:spMkLst>
            <pc:docMk/>
            <pc:sldMk cId="2189428504" sldId="451"/>
            <ac:spMk id="102" creationId="{021C7F1D-BDEF-4DAB-EEA2-5CBCDD91F724}"/>
          </ac:spMkLst>
        </pc:spChg>
        <pc:spChg chg="mod">
          <ac:chgData name="Linh Phan" userId="228774c6-8676-4985-b789-d1a1db399f40" providerId="ADAL" clId="{B1FFB064-F9BB-4B9F-BB31-96E24BFE955C}" dt="2024-07-09T02:37:43.232" v="1797"/>
          <ac:spMkLst>
            <pc:docMk/>
            <pc:sldMk cId="2189428504" sldId="451"/>
            <ac:spMk id="103" creationId="{CBC4E9CA-6C27-A8AB-68DD-B980945CAED7}"/>
          </ac:spMkLst>
        </pc:spChg>
        <pc:spChg chg="mod">
          <ac:chgData name="Linh Phan" userId="228774c6-8676-4985-b789-d1a1db399f40" providerId="ADAL" clId="{B1FFB064-F9BB-4B9F-BB31-96E24BFE955C}" dt="2024-07-09T02:37:43.232" v="1797"/>
          <ac:spMkLst>
            <pc:docMk/>
            <pc:sldMk cId="2189428504" sldId="451"/>
            <ac:spMk id="104" creationId="{BCFF3A66-1265-1BC4-B437-E48768FF6DDB}"/>
          </ac:spMkLst>
        </pc:spChg>
        <pc:spChg chg="mod">
          <ac:chgData name="Linh Phan" userId="228774c6-8676-4985-b789-d1a1db399f40" providerId="ADAL" clId="{B1FFB064-F9BB-4B9F-BB31-96E24BFE955C}" dt="2024-07-09T02:37:43.232" v="1797"/>
          <ac:spMkLst>
            <pc:docMk/>
            <pc:sldMk cId="2189428504" sldId="451"/>
            <ac:spMk id="105" creationId="{F9FF2570-87A2-054C-7493-B4A252D181B3}"/>
          </ac:spMkLst>
        </pc:spChg>
        <pc:spChg chg="mod">
          <ac:chgData name="Linh Phan" userId="228774c6-8676-4985-b789-d1a1db399f40" providerId="ADAL" clId="{B1FFB064-F9BB-4B9F-BB31-96E24BFE955C}" dt="2024-07-09T02:37:43.232" v="1797"/>
          <ac:spMkLst>
            <pc:docMk/>
            <pc:sldMk cId="2189428504" sldId="451"/>
            <ac:spMk id="106" creationId="{E5159380-DA34-DF10-02EE-185BE1C8A292}"/>
          </ac:spMkLst>
        </pc:spChg>
        <pc:spChg chg="mod">
          <ac:chgData name="Linh Phan" userId="228774c6-8676-4985-b789-d1a1db399f40" providerId="ADAL" clId="{B1FFB064-F9BB-4B9F-BB31-96E24BFE955C}" dt="2024-07-09T02:37:43.232" v="1797"/>
          <ac:spMkLst>
            <pc:docMk/>
            <pc:sldMk cId="2189428504" sldId="451"/>
            <ac:spMk id="107" creationId="{895872C9-BED4-04AB-6435-07A335115DD2}"/>
          </ac:spMkLst>
        </pc:spChg>
        <pc:spChg chg="mod">
          <ac:chgData name="Linh Phan" userId="228774c6-8676-4985-b789-d1a1db399f40" providerId="ADAL" clId="{B1FFB064-F9BB-4B9F-BB31-96E24BFE955C}" dt="2024-07-09T02:37:43.232" v="1797"/>
          <ac:spMkLst>
            <pc:docMk/>
            <pc:sldMk cId="2189428504" sldId="451"/>
            <ac:spMk id="108" creationId="{3E3ACDC3-247E-4808-C52E-366660AB62C3}"/>
          </ac:spMkLst>
        </pc:spChg>
        <pc:spChg chg="mod">
          <ac:chgData name="Linh Phan" userId="228774c6-8676-4985-b789-d1a1db399f40" providerId="ADAL" clId="{B1FFB064-F9BB-4B9F-BB31-96E24BFE955C}" dt="2024-07-09T02:37:43.232" v="1797"/>
          <ac:spMkLst>
            <pc:docMk/>
            <pc:sldMk cId="2189428504" sldId="451"/>
            <ac:spMk id="109" creationId="{CFA03246-DFFA-DA7B-2FFB-92B2591153E2}"/>
          </ac:spMkLst>
        </pc:spChg>
        <pc:spChg chg="mod">
          <ac:chgData name="Linh Phan" userId="228774c6-8676-4985-b789-d1a1db399f40" providerId="ADAL" clId="{B1FFB064-F9BB-4B9F-BB31-96E24BFE955C}" dt="2024-07-09T02:37:43.232" v="1797"/>
          <ac:spMkLst>
            <pc:docMk/>
            <pc:sldMk cId="2189428504" sldId="451"/>
            <ac:spMk id="110" creationId="{21F22707-6263-0C8C-7A07-D8DA6456CA0D}"/>
          </ac:spMkLst>
        </pc:spChg>
        <pc:spChg chg="mod">
          <ac:chgData name="Linh Phan" userId="228774c6-8676-4985-b789-d1a1db399f40" providerId="ADAL" clId="{B1FFB064-F9BB-4B9F-BB31-96E24BFE955C}" dt="2024-07-09T02:37:43.232" v="1797"/>
          <ac:spMkLst>
            <pc:docMk/>
            <pc:sldMk cId="2189428504" sldId="451"/>
            <ac:spMk id="111" creationId="{178A51FF-29C1-0550-286C-8B7959CB7BCC}"/>
          </ac:spMkLst>
        </pc:spChg>
        <pc:spChg chg="mod">
          <ac:chgData name="Linh Phan" userId="228774c6-8676-4985-b789-d1a1db399f40" providerId="ADAL" clId="{B1FFB064-F9BB-4B9F-BB31-96E24BFE955C}" dt="2024-07-09T02:37:43.232" v="1797"/>
          <ac:spMkLst>
            <pc:docMk/>
            <pc:sldMk cId="2189428504" sldId="451"/>
            <ac:spMk id="112" creationId="{905A1A2C-C626-9940-BEC8-2718560AE73F}"/>
          </ac:spMkLst>
        </pc:spChg>
        <pc:spChg chg="mod">
          <ac:chgData name="Linh Phan" userId="228774c6-8676-4985-b789-d1a1db399f40" providerId="ADAL" clId="{B1FFB064-F9BB-4B9F-BB31-96E24BFE955C}" dt="2024-07-09T02:37:43.232" v="1797"/>
          <ac:spMkLst>
            <pc:docMk/>
            <pc:sldMk cId="2189428504" sldId="451"/>
            <ac:spMk id="113" creationId="{64012DF3-80FB-134D-9084-BC900FE11E31}"/>
          </ac:spMkLst>
        </pc:spChg>
        <pc:spChg chg="mod">
          <ac:chgData name="Linh Phan" userId="228774c6-8676-4985-b789-d1a1db399f40" providerId="ADAL" clId="{B1FFB064-F9BB-4B9F-BB31-96E24BFE955C}" dt="2024-07-09T02:37:43.232" v="1797"/>
          <ac:spMkLst>
            <pc:docMk/>
            <pc:sldMk cId="2189428504" sldId="451"/>
            <ac:spMk id="114" creationId="{2E8C2376-F5DC-9131-4EA5-C8AA81B98E3B}"/>
          </ac:spMkLst>
        </pc:spChg>
        <pc:spChg chg="mod">
          <ac:chgData name="Linh Phan" userId="228774c6-8676-4985-b789-d1a1db399f40" providerId="ADAL" clId="{B1FFB064-F9BB-4B9F-BB31-96E24BFE955C}" dt="2024-07-09T02:37:43.232" v="1797"/>
          <ac:spMkLst>
            <pc:docMk/>
            <pc:sldMk cId="2189428504" sldId="451"/>
            <ac:spMk id="115" creationId="{A4031CD1-F981-D139-CC52-48D1FF0DC6B3}"/>
          </ac:spMkLst>
        </pc:spChg>
        <pc:spChg chg="mod">
          <ac:chgData name="Linh Phan" userId="228774c6-8676-4985-b789-d1a1db399f40" providerId="ADAL" clId="{B1FFB064-F9BB-4B9F-BB31-96E24BFE955C}" dt="2024-07-09T02:37:43.232" v="1797"/>
          <ac:spMkLst>
            <pc:docMk/>
            <pc:sldMk cId="2189428504" sldId="451"/>
            <ac:spMk id="116" creationId="{511DAEE1-71B1-DE58-1FB8-FA12ADD745BC}"/>
          </ac:spMkLst>
        </pc:spChg>
        <pc:spChg chg="mod">
          <ac:chgData name="Linh Phan" userId="228774c6-8676-4985-b789-d1a1db399f40" providerId="ADAL" clId="{B1FFB064-F9BB-4B9F-BB31-96E24BFE955C}" dt="2024-07-09T02:37:43.232" v="1797"/>
          <ac:spMkLst>
            <pc:docMk/>
            <pc:sldMk cId="2189428504" sldId="451"/>
            <ac:spMk id="117" creationId="{B6F4F536-AD5C-5FC1-FFA8-60CFA5D743B1}"/>
          </ac:spMkLst>
        </pc:spChg>
        <pc:spChg chg="mod">
          <ac:chgData name="Linh Phan" userId="228774c6-8676-4985-b789-d1a1db399f40" providerId="ADAL" clId="{B1FFB064-F9BB-4B9F-BB31-96E24BFE955C}" dt="2024-07-09T02:37:43.232" v="1797"/>
          <ac:spMkLst>
            <pc:docMk/>
            <pc:sldMk cId="2189428504" sldId="451"/>
            <ac:spMk id="118" creationId="{DE77172C-3F95-F3E1-7A2C-966DE158D3EA}"/>
          </ac:spMkLst>
        </pc:spChg>
        <pc:spChg chg="mod">
          <ac:chgData name="Linh Phan" userId="228774c6-8676-4985-b789-d1a1db399f40" providerId="ADAL" clId="{B1FFB064-F9BB-4B9F-BB31-96E24BFE955C}" dt="2024-07-09T02:37:43.232" v="1797"/>
          <ac:spMkLst>
            <pc:docMk/>
            <pc:sldMk cId="2189428504" sldId="451"/>
            <ac:spMk id="119" creationId="{873D63F6-114E-26F8-BEC2-518E9DDA894C}"/>
          </ac:spMkLst>
        </pc:spChg>
        <pc:spChg chg="mod">
          <ac:chgData name="Linh Phan" userId="228774c6-8676-4985-b789-d1a1db399f40" providerId="ADAL" clId="{B1FFB064-F9BB-4B9F-BB31-96E24BFE955C}" dt="2024-07-09T02:37:43.232" v="1797"/>
          <ac:spMkLst>
            <pc:docMk/>
            <pc:sldMk cId="2189428504" sldId="451"/>
            <ac:spMk id="120" creationId="{3A1275A5-6F75-4013-880D-8D714FE96D15}"/>
          </ac:spMkLst>
        </pc:spChg>
        <pc:spChg chg="mod">
          <ac:chgData name="Linh Phan" userId="228774c6-8676-4985-b789-d1a1db399f40" providerId="ADAL" clId="{B1FFB064-F9BB-4B9F-BB31-96E24BFE955C}" dt="2024-07-09T02:37:43.232" v="1797"/>
          <ac:spMkLst>
            <pc:docMk/>
            <pc:sldMk cId="2189428504" sldId="451"/>
            <ac:spMk id="121" creationId="{64C51A80-155E-BE1B-1BAA-8BE098B96DC4}"/>
          </ac:spMkLst>
        </pc:spChg>
        <pc:spChg chg="mod">
          <ac:chgData name="Linh Phan" userId="228774c6-8676-4985-b789-d1a1db399f40" providerId="ADAL" clId="{B1FFB064-F9BB-4B9F-BB31-96E24BFE955C}" dt="2024-07-09T02:37:43.232" v="1797"/>
          <ac:spMkLst>
            <pc:docMk/>
            <pc:sldMk cId="2189428504" sldId="451"/>
            <ac:spMk id="122" creationId="{0CA9C327-AA65-B33E-03FC-EFE89ACDE2B6}"/>
          </ac:spMkLst>
        </pc:spChg>
        <pc:spChg chg="mod">
          <ac:chgData name="Linh Phan" userId="228774c6-8676-4985-b789-d1a1db399f40" providerId="ADAL" clId="{B1FFB064-F9BB-4B9F-BB31-96E24BFE955C}" dt="2024-07-09T02:37:43.232" v="1797"/>
          <ac:spMkLst>
            <pc:docMk/>
            <pc:sldMk cId="2189428504" sldId="451"/>
            <ac:spMk id="123" creationId="{B3AA9EA0-0CBB-BB8D-D836-F3E10ABDC291}"/>
          </ac:spMkLst>
        </pc:spChg>
        <pc:spChg chg="mod">
          <ac:chgData name="Linh Phan" userId="228774c6-8676-4985-b789-d1a1db399f40" providerId="ADAL" clId="{B1FFB064-F9BB-4B9F-BB31-96E24BFE955C}" dt="2024-07-09T02:37:43.232" v="1797"/>
          <ac:spMkLst>
            <pc:docMk/>
            <pc:sldMk cId="2189428504" sldId="451"/>
            <ac:spMk id="124" creationId="{0AEB32CA-8493-676A-ACF6-FE05D1F08408}"/>
          </ac:spMkLst>
        </pc:spChg>
        <pc:spChg chg="mod">
          <ac:chgData name="Linh Phan" userId="228774c6-8676-4985-b789-d1a1db399f40" providerId="ADAL" clId="{B1FFB064-F9BB-4B9F-BB31-96E24BFE955C}" dt="2024-07-09T02:37:43.232" v="1797"/>
          <ac:spMkLst>
            <pc:docMk/>
            <pc:sldMk cId="2189428504" sldId="451"/>
            <ac:spMk id="125" creationId="{EF4584A0-6CFF-D76D-1757-A88A9C9D405B}"/>
          </ac:spMkLst>
        </pc:spChg>
        <pc:spChg chg="mod">
          <ac:chgData name="Linh Phan" userId="228774c6-8676-4985-b789-d1a1db399f40" providerId="ADAL" clId="{B1FFB064-F9BB-4B9F-BB31-96E24BFE955C}" dt="2024-07-09T02:37:43.232" v="1797"/>
          <ac:spMkLst>
            <pc:docMk/>
            <pc:sldMk cId="2189428504" sldId="451"/>
            <ac:spMk id="126" creationId="{D8C96F17-A86C-A7A9-9331-8C9D12673DD7}"/>
          </ac:spMkLst>
        </pc:spChg>
        <pc:spChg chg="mod">
          <ac:chgData name="Linh Phan" userId="228774c6-8676-4985-b789-d1a1db399f40" providerId="ADAL" clId="{B1FFB064-F9BB-4B9F-BB31-96E24BFE955C}" dt="2024-07-09T02:37:43.232" v="1797"/>
          <ac:spMkLst>
            <pc:docMk/>
            <pc:sldMk cId="2189428504" sldId="451"/>
            <ac:spMk id="127" creationId="{F8D1E2C4-6194-7F14-DE03-9B53E508C03B}"/>
          </ac:spMkLst>
        </pc:spChg>
        <pc:spChg chg="mod">
          <ac:chgData name="Linh Phan" userId="228774c6-8676-4985-b789-d1a1db399f40" providerId="ADAL" clId="{B1FFB064-F9BB-4B9F-BB31-96E24BFE955C}" dt="2024-07-09T02:37:43.232" v="1797"/>
          <ac:spMkLst>
            <pc:docMk/>
            <pc:sldMk cId="2189428504" sldId="451"/>
            <ac:spMk id="128" creationId="{3BF9066F-CD16-9A27-0F21-0ABE3FA15671}"/>
          </ac:spMkLst>
        </pc:spChg>
        <pc:spChg chg="mod">
          <ac:chgData name="Linh Phan" userId="228774c6-8676-4985-b789-d1a1db399f40" providerId="ADAL" clId="{B1FFB064-F9BB-4B9F-BB31-96E24BFE955C}" dt="2024-07-09T02:37:43.232" v="1797"/>
          <ac:spMkLst>
            <pc:docMk/>
            <pc:sldMk cId="2189428504" sldId="451"/>
            <ac:spMk id="129" creationId="{57BFBD09-9DAE-59F0-F3D9-0ED392D2D40F}"/>
          </ac:spMkLst>
        </pc:spChg>
        <pc:spChg chg="mod">
          <ac:chgData name="Linh Phan" userId="228774c6-8676-4985-b789-d1a1db399f40" providerId="ADAL" clId="{B1FFB064-F9BB-4B9F-BB31-96E24BFE955C}" dt="2024-07-09T02:37:43.232" v="1797"/>
          <ac:spMkLst>
            <pc:docMk/>
            <pc:sldMk cId="2189428504" sldId="451"/>
            <ac:spMk id="130" creationId="{062B4583-6D08-4CBB-F0BB-C29FD6788D9B}"/>
          </ac:spMkLst>
        </pc:spChg>
        <pc:spChg chg="mod">
          <ac:chgData name="Linh Phan" userId="228774c6-8676-4985-b789-d1a1db399f40" providerId="ADAL" clId="{B1FFB064-F9BB-4B9F-BB31-96E24BFE955C}" dt="2024-07-09T02:37:43.232" v="1797"/>
          <ac:spMkLst>
            <pc:docMk/>
            <pc:sldMk cId="2189428504" sldId="451"/>
            <ac:spMk id="131" creationId="{AE2B4B3F-CECA-FFF0-36A5-2008C5714A94}"/>
          </ac:spMkLst>
        </pc:spChg>
        <pc:spChg chg="mod">
          <ac:chgData name="Linh Phan" userId="228774c6-8676-4985-b789-d1a1db399f40" providerId="ADAL" clId="{B1FFB064-F9BB-4B9F-BB31-96E24BFE955C}" dt="2024-07-09T02:37:43.232" v="1797"/>
          <ac:spMkLst>
            <pc:docMk/>
            <pc:sldMk cId="2189428504" sldId="451"/>
            <ac:spMk id="132" creationId="{39219EF1-7724-1B9F-5666-359A148AEB05}"/>
          </ac:spMkLst>
        </pc:spChg>
        <pc:spChg chg="mod">
          <ac:chgData name="Linh Phan" userId="228774c6-8676-4985-b789-d1a1db399f40" providerId="ADAL" clId="{B1FFB064-F9BB-4B9F-BB31-96E24BFE955C}" dt="2024-07-09T02:37:43.232" v="1797"/>
          <ac:spMkLst>
            <pc:docMk/>
            <pc:sldMk cId="2189428504" sldId="451"/>
            <ac:spMk id="133" creationId="{74E4E3DB-5936-F701-2233-782A63DD98D3}"/>
          </ac:spMkLst>
        </pc:spChg>
        <pc:spChg chg="mod">
          <ac:chgData name="Linh Phan" userId="228774c6-8676-4985-b789-d1a1db399f40" providerId="ADAL" clId="{B1FFB064-F9BB-4B9F-BB31-96E24BFE955C}" dt="2024-07-09T02:37:43.232" v="1797"/>
          <ac:spMkLst>
            <pc:docMk/>
            <pc:sldMk cId="2189428504" sldId="451"/>
            <ac:spMk id="134" creationId="{1CB28D89-F7E3-691E-0087-E39BA053EA59}"/>
          </ac:spMkLst>
        </pc:spChg>
        <pc:spChg chg="mod">
          <ac:chgData name="Linh Phan" userId="228774c6-8676-4985-b789-d1a1db399f40" providerId="ADAL" clId="{B1FFB064-F9BB-4B9F-BB31-96E24BFE955C}" dt="2024-07-09T02:37:43.232" v="1797"/>
          <ac:spMkLst>
            <pc:docMk/>
            <pc:sldMk cId="2189428504" sldId="451"/>
            <ac:spMk id="135" creationId="{E8F8E345-5960-D2CB-ED7D-3F7BE6447A3B}"/>
          </ac:spMkLst>
        </pc:spChg>
        <pc:spChg chg="mod">
          <ac:chgData name="Linh Phan" userId="228774c6-8676-4985-b789-d1a1db399f40" providerId="ADAL" clId="{B1FFB064-F9BB-4B9F-BB31-96E24BFE955C}" dt="2024-07-09T02:37:43.232" v="1797"/>
          <ac:spMkLst>
            <pc:docMk/>
            <pc:sldMk cId="2189428504" sldId="451"/>
            <ac:spMk id="136" creationId="{8EF25DF9-FB6F-B8A0-ABE6-08514AED7E1D}"/>
          </ac:spMkLst>
        </pc:spChg>
        <pc:spChg chg="mod">
          <ac:chgData name="Linh Phan" userId="228774c6-8676-4985-b789-d1a1db399f40" providerId="ADAL" clId="{B1FFB064-F9BB-4B9F-BB31-96E24BFE955C}" dt="2024-07-09T02:37:43.232" v="1797"/>
          <ac:spMkLst>
            <pc:docMk/>
            <pc:sldMk cId="2189428504" sldId="451"/>
            <ac:spMk id="137" creationId="{94F1238C-22CE-53F2-79C8-8B97C6D8EBBD}"/>
          </ac:spMkLst>
        </pc:spChg>
        <pc:spChg chg="mod">
          <ac:chgData name="Linh Phan" userId="228774c6-8676-4985-b789-d1a1db399f40" providerId="ADAL" clId="{B1FFB064-F9BB-4B9F-BB31-96E24BFE955C}" dt="2024-07-09T02:37:43.232" v="1797"/>
          <ac:spMkLst>
            <pc:docMk/>
            <pc:sldMk cId="2189428504" sldId="451"/>
            <ac:spMk id="138" creationId="{647887D0-8641-F263-F077-DBB142F83D9D}"/>
          </ac:spMkLst>
        </pc:spChg>
        <pc:spChg chg="mod">
          <ac:chgData name="Linh Phan" userId="228774c6-8676-4985-b789-d1a1db399f40" providerId="ADAL" clId="{B1FFB064-F9BB-4B9F-BB31-96E24BFE955C}" dt="2024-07-09T02:37:43.232" v="1797"/>
          <ac:spMkLst>
            <pc:docMk/>
            <pc:sldMk cId="2189428504" sldId="451"/>
            <ac:spMk id="139" creationId="{9858BBAB-1F00-9839-7DD5-D16E874B1EA6}"/>
          </ac:spMkLst>
        </pc:spChg>
        <pc:spChg chg="mod">
          <ac:chgData name="Linh Phan" userId="228774c6-8676-4985-b789-d1a1db399f40" providerId="ADAL" clId="{B1FFB064-F9BB-4B9F-BB31-96E24BFE955C}" dt="2024-07-09T02:37:43.232" v="1797"/>
          <ac:spMkLst>
            <pc:docMk/>
            <pc:sldMk cId="2189428504" sldId="451"/>
            <ac:spMk id="140" creationId="{50AACAD6-CA1D-8501-9A23-013D0270780B}"/>
          </ac:spMkLst>
        </pc:spChg>
        <pc:spChg chg="mod">
          <ac:chgData name="Linh Phan" userId="228774c6-8676-4985-b789-d1a1db399f40" providerId="ADAL" clId="{B1FFB064-F9BB-4B9F-BB31-96E24BFE955C}" dt="2024-07-09T02:37:43.232" v="1797"/>
          <ac:spMkLst>
            <pc:docMk/>
            <pc:sldMk cId="2189428504" sldId="451"/>
            <ac:spMk id="141" creationId="{28974C57-93BE-08FB-ACCD-C1E49FF659FF}"/>
          </ac:spMkLst>
        </pc:spChg>
        <pc:spChg chg="mod">
          <ac:chgData name="Linh Phan" userId="228774c6-8676-4985-b789-d1a1db399f40" providerId="ADAL" clId="{B1FFB064-F9BB-4B9F-BB31-96E24BFE955C}" dt="2024-07-09T02:37:43.232" v="1797"/>
          <ac:spMkLst>
            <pc:docMk/>
            <pc:sldMk cId="2189428504" sldId="451"/>
            <ac:spMk id="142" creationId="{AE324D49-4211-9B6B-05C5-7F3331E38C18}"/>
          </ac:spMkLst>
        </pc:spChg>
        <pc:spChg chg="mod">
          <ac:chgData name="Linh Phan" userId="228774c6-8676-4985-b789-d1a1db399f40" providerId="ADAL" clId="{B1FFB064-F9BB-4B9F-BB31-96E24BFE955C}" dt="2024-07-09T02:37:43.232" v="1797"/>
          <ac:spMkLst>
            <pc:docMk/>
            <pc:sldMk cId="2189428504" sldId="451"/>
            <ac:spMk id="143" creationId="{729B417C-8414-D05B-3E17-33EE91B0B4CE}"/>
          </ac:spMkLst>
        </pc:spChg>
        <pc:spChg chg="mod">
          <ac:chgData name="Linh Phan" userId="228774c6-8676-4985-b789-d1a1db399f40" providerId="ADAL" clId="{B1FFB064-F9BB-4B9F-BB31-96E24BFE955C}" dt="2024-07-09T02:37:43.232" v="1797"/>
          <ac:spMkLst>
            <pc:docMk/>
            <pc:sldMk cId="2189428504" sldId="451"/>
            <ac:spMk id="144" creationId="{37B874AC-5203-9D33-3312-640F2ABCABF0}"/>
          </ac:spMkLst>
        </pc:spChg>
        <pc:spChg chg="mod">
          <ac:chgData name="Linh Phan" userId="228774c6-8676-4985-b789-d1a1db399f40" providerId="ADAL" clId="{B1FFB064-F9BB-4B9F-BB31-96E24BFE955C}" dt="2024-07-09T02:37:43.232" v="1797"/>
          <ac:spMkLst>
            <pc:docMk/>
            <pc:sldMk cId="2189428504" sldId="451"/>
            <ac:spMk id="145" creationId="{0652926B-26CD-09CE-070D-B00FB9A23F26}"/>
          </ac:spMkLst>
        </pc:spChg>
        <pc:spChg chg="mod">
          <ac:chgData name="Linh Phan" userId="228774c6-8676-4985-b789-d1a1db399f40" providerId="ADAL" clId="{B1FFB064-F9BB-4B9F-BB31-96E24BFE955C}" dt="2024-07-09T02:37:43.232" v="1797"/>
          <ac:spMkLst>
            <pc:docMk/>
            <pc:sldMk cId="2189428504" sldId="451"/>
            <ac:spMk id="146" creationId="{242603CE-DA57-796D-AE8A-B9B2DFD45CB7}"/>
          </ac:spMkLst>
        </pc:spChg>
        <pc:grpChg chg="add mod">
          <ac:chgData name="Linh Phan" userId="228774c6-8676-4985-b789-d1a1db399f40" providerId="ADAL" clId="{B1FFB064-F9BB-4B9F-BB31-96E24BFE955C}" dt="2024-07-09T02:38:07.410" v="1807" actId="1076"/>
          <ac:grpSpMkLst>
            <pc:docMk/>
            <pc:sldMk cId="2189428504" sldId="451"/>
            <ac:grpSpMk id="2" creationId="{710EEFF1-BECB-F669-A2C6-6E09C161C964}"/>
          </ac:grpSpMkLst>
        </pc:grpChg>
        <pc:grpChg chg="mod">
          <ac:chgData name="Linh Phan" userId="228774c6-8676-4985-b789-d1a1db399f40" providerId="ADAL" clId="{B1FFB064-F9BB-4B9F-BB31-96E24BFE955C}" dt="2024-07-09T02:37:43.232" v="1797"/>
          <ac:grpSpMkLst>
            <pc:docMk/>
            <pc:sldMk cId="2189428504" sldId="451"/>
            <ac:grpSpMk id="3" creationId="{C273C98E-50D2-E240-02F7-752D75C88041}"/>
          </ac:grpSpMkLst>
        </pc:grpChg>
        <pc:grpChg chg="del">
          <ac:chgData name="Linh Phan" userId="228774c6-8676-4985-b789-d1a1db399f40" providerId="ADAL" clId="{B1FFB064-F9BB-4B9F-BB31-96E24BFE955C}" dt="2024-07-09T02:37:40.076" v="1794" actId="478"/>
          <ac:grpSpMkLst>
            <pc:docMk/>
            <pc:sldMk cId="2189428504" sldId="451"/>
            <ac:grpSpMk id="4" creationId="{75B19B25-F2FA-EF15-E58D-047B2F23CE0E}"/>
          </ac:grpSpMkLst>
        </pc:grpChg>
        <pc:grpChg chg="del">
          <ac:chgData name="Linh Phan" userId="228774c6-8676-4985-b789-d1a1db399f40" providerId="ADAL" clId="{B1FFB064-F9BB-4B9F-BB31-96E24BFE955C}" dt="2024-07-09T02:37:40.076" v="1794" actId="478"/>
          <ac:grpSpMkLst>
            <pc:docMk/>
            <pc:sldMk cId="2189428504" sldId="451"/>
            <ac:grpSpMk id="7" creationId="{080479DF-353B-475A-6568-D474A6257EB0}"/>
          </ac:grpSpMkLst>
        </pc:grpChg>
        <pc:grpChg chg="del">
          <ac:chgData name="Linh Phan" userId="228774c6-8676-4985-b789-d1a1db399f40" providerId="ADAL" clId="{B1FFB064-F9BB-4B9F-BB31-96E24BFE955C}" dt="2024-07-09T02:37:40.076" v="1794" actId="478"/>
          <ac:grpSpMkLst>
            <pc:docMk/>
            <pc:sldMk cId="2189428504" sldId="451"/>
            <ac:grpSpMk id="14" creationId="{F67023AA-4765-956C-E040-F89FF38FB69E}"/>
          </ac:grpSpMkLst>
        </pc:grpChg>
        <pc:grpChg chg="add del mod">
          <ac:chgData name="Linh Phan" userId="228774c6-8676-4985-b789-d1a1db399f40" providerId="ADAL" clId="{B1FFB064-F9BB-4B9F-BB31-96E24BFE955C}" dt="2024-07-09T02:37:55.750" v="1801" actId="478"/>
          <ac:grpSpMkLst>
            <pc:docMk/>
            <pc:sldMk cId="2189428504" sldId="451"/>
            <ac:grpSpMk id="27" creationId="{E0A674AE-AEFE-6F39-CE05-1D5B4E195C07}"/>
          </ac:grpSpMkLst>
        </pc:grpChg>
        <pc:grpChg chg="mod">
          <ac:chgData name="Linh Phan" userId="228774c6-8676-4985-b789-d1a1db399f40" providerId="ADAL" clId="{B1FFB064-F9BB-4B9F-BB31-96E24BFE955C}" dt="2024-07-09T02:37:43.232" v="1797"/>
          <ac:grpSpMkLst>
            <pc:docMk/>
            <pc:sldMk cId="2189428504" sldId="451"/>
            <ac:grpSpMk id="28" creationId="{3FF0CEB8-918F-F4F9-7DC0-E00EB09A7324}"/>
          </ac:grpSpMkLst>
        </pc:grpChg>
        <pc:grpChg chg="mod">
          <ac:chgData name="Linh Phan" userId="228774c6-8676-4985-b789-d1a1db399f40" providerId="ADAL" clId="{B1FFB064-F9BB-4B9F-BB31-96E24BFE955C}" dt="2024-07-09T02:37:43.232" v="1797"/>
          <ac:grpSpMkLst>
            <pc:docMk/>
            <pc:sldMk cId="2189428504" sldId="451"/>
            <ac:grpSpMk id="29" creationId="{3DD80244-0778-6507-4705-3DC8B493CA16}"/>
          </ac:grpSpMkLst>
        </pc:grpChg>
        <pc:grpChg chg="mod">
          <ac:chgData name="Linh Phan" userId="228774c6-8676-4985-b789-d1a1db399f40" providerId="ADAL" clId="{B1FFB064-F9BB-4B9F-BB31-96E24BFE955C}" dt="2024-07-09T02:37:43.232" v="1797"/>
          <ac:grpSpMkLst>
            <pc:docMk/>
            <pc:sldMk cId="2189428504" sldId="451"/>
            <ac:grpSpMk id="35" creationId="{9F776A9F-C6C9-41A8-69F3-10B7B2112C36}"/>
          </ac:grpSpMkLst>
        </pc:grpChg>
        <pc:grpChg chg="mod">
          <ac:chgData name="Linh Phan" userId="228774c6-8676-4985-b789-d1a1db399f40" providerId="ADAL" clId="{B1FFB064-F9BB-4B9F-BB31-96E24BFE955C}" dt="2024-07-09T02:37:43.232" v="1797"/>
          <ac:grpSpMkLst>
            <pc:docMk/>
            <pc:sldMk cId="2189428504" sldId="451"/>
            <ac:grpSpMk id="36" creationId="{BB097588-23E6-8CA0-F8E5-642D048F5676}"/>
          </ac:grpSpMkLst>
        </pc:grpChg>
        <pc:grpChg chg="mod">
          <ac:chgData name="Linh Phan" userId="228774c6-8676-4985-b789-d1a1db399f40" providerId="ADAL" clId="{B1FFB064-F9BB-4B9F-BB31-96E24BFE955C}" dt="2024-07-09T02:37:43.232" v="1797"/>
          <ac:grpSpMkLst>
            <pc:docMk/>
            <pc:sldMk cId="2189428504" sldId="451"/>
            <ac:grpSpMk id="39" creationId="{C9D3B7E4-3AA3-6035-3CC5-2E9531512197}"/>
          </ac:grpSpMkLst>
        </pc:grpChg>
        <pc:grpChg chg="mod">
          <ac:chgData name="Linh Phan" userId="228774c6-8676-4985-b789-d1a1db399f40" providerId="ADAL" clId="{B1FFB064-F9BB-4B9F-BB31-96E24BFE955C}" dt="2024-07-09T02:37:43.232" v="1797"/>
          <ac:grpSpMkLst>
            <pc:docMk/>
            <pc:sldMk cId="2189428504" sldId="451"/>
            <ac:grpSpMk id="40" creationId="{5C0D723C-AEBD-F873-3ACF-95F66C45066C}"/>
          </ac:grpSpMkLst>
        </pc:grpChg>
        <pc:grpChg chg="mod">
          <ac:chgData name="Linh Phan" userId="228774c6-8676-4985-b789-d1a1db399f40" providerId="ADAL" clId="{B1FFB064-F9BB-4B9F-BB31-96E24BFE955C}" dt="2024-07-09T02:37:43.232" v="1797"/>
          <ac:grpSpMkLst>
            <pc:docMk/>
            <pc:sldMk cId="2189428504" sldId="451"/>
            <ac:grpSpMk id="41" creationId="{D1EF4738-1183-CF65-48CF-850F979E3F54}"/>
          </ac:grpSpMkLst>
        </pc:grpChg>
        <pc:grpChg chg="mod">
          <ac:chgData name="Linh Phan" userId="228774c6-8676-4985-b789-d1a1db399f40" providerId="ADAL" clId="{B1FFB064-F9BB-4B9F-BB31-96E24BFE955C}" dt="2024-07-09T02:37:43.232" v="1797"/>
          <ac:grpSpMkLst>
            <pc:docMk/>
            <pc:sldMk cId="2189428504" sldId="451"/>
            <ac:grpSpMk id="42" creationId="{F173FB55-CC72-4263-0031-63A39635F74A}"/>
          </ac:grpSpMkLst>
        </pc:grpChg>
        <pc:grpChg chg="add mod">
          <ac:chgData name="Linh Phan" userId="228774c6-8676-4985-b789-d1a1db399f40" providerId="ADAL" clId="{B1FFB064-F9BB-4B9F-BB31-96E24BFE955C}" dt="2024-07-09T02:40:43.013" v="1842" actId="1076"/>
          <ac:grpSpMkLst>
            <pc:docMk/>
            <pc:sldMk cId="2189428504" sldId="451"/>
            <ac:grpSpMk id="149" creationId="{2878E8D1-3B80-F94F-E3CC-4167B823BA50}"/>
          </ac:grpSpMkLst>
        </pc:grpChg>
        <pc:picChg chg="del">
          <ac:chgData name="Linh Phan" userId="228774c6-8676-4985-b789-d1a1db399f40" providerId="ADAL" clId="{B1FFB064-F9BB-4B9F-BB31-96E24BFE955C}" dt="2024-07-09T02:37:40.076" v="1794" actId="478"/>
          <ac:picMkLst>
            <pc:docMk/>
            <pc:sldMk cId="2189428504" sldId="451"/>
            <ac:picMk id="13" creationId="{E387B87F-FD10-F255-F61B-8C61018A77C6}"/>
          </ac:picMkLst>
        </pc:picChg>
        <pc:picChg chg="add mod">
          <ac:chgData name="Linh Phan" userId="228774c6-8676-4985-b789-d1a1db399f40" providerId="ADAL" clId="{B1FFB064-F9BB-4B9F-BB31-96E24BFE955C}" dt="2024-07-09T02:38:06.241" v="1806" actId="14100"/>
          <ac:picMkLst>
            <pc:docMk/>
            <pc:sldMk cId="2189428504" sldId="451"/>
            <ac:picMk id="147" creationId="{22667E76-B600-516E-F5D1-7675E0CD297D}"/>
          </ac:picMkLst>
        </pc:picChg>
        <pc:picChg chg="add del mod">
          <ac:chgData name="Linh Phan" userId="228774c6-8676-4985-b789-d1a1db399f40" providerId="ADAL" clId="{B1FFB064-F9BB-4B9F-BB31-96E24BFE955C}" dt="2024-07-09T02:40:43.013" v="1842" actId="1076"/>
          <ac:picMkLst>
            <pc:docMk/>
            <pc:sldMk cId="2189428504" sldId="451"/>
            <ac:picMk id="148" creationId="{3C9C039F-CB93-299F-F421-E3345DD17BAF}"/>
          </ac:picMkLst>
        </pc:picChg>
        <pc:picChg chg="add">
          <ac:chgData name="Linh Phan" userId="228774c6-8676-4985-b789-d1a1db399f40" providerId="ADAL" clId="{B1FFB064-F9BB-4B9F-BB31-96E24BFE955C}" dt="2024-07-09T02:39:21.958" v="1816"/>
          <ac:picMkLst>
            <pc:docMk/>
            <pc:sldMk cId="2189428504" sldId="451"/>
            <ac:picMk id="6146" creationId="{20796CDB-FD0E-158C-1C60-16032E00896C}"/>
          </ac:picMkLst>
        </pc:picChg>
        <pc:picChg chg="add mod">
          <ac:chgData name="Linh Phan" userId="228774c6-8676-4985-b789-d1a1db399f40" providerId="ADAL" clId="{B1FFB064-F9BB-4B9F-BB31-96E24BFE955C}" dt="2024-07-09T02:40:43.013" v="1842" actId="1076"/>
          <ac:picMkLst>
            <pc:docMk/>
            <pc:sldMk cId="2189428504" sldId="451"/>
            <ac:picMk id="6148" creationId="{7E02397E-C663-C24F-1AA9-C486A6E0AA44}"/>
          </ac:picMkLst>
        </pc:picChg>
      </pc:sldChg>
      <pc:sldChg chg="add del">
        <pc:chgData name="Linh Phan" userId="228774c6-8676-4985-b789-d1a1db399f40" providerId="ADAL" clId="{B1FFB064-F9BB-4B9F-BB31-96E24BFE955C}" dt="2024-07-09T02:45:44.597" v="1898" actId="2890"/>
        <pc:sldMkLst>
          <pc:docMk/>
          <pc:sldMk cId="1280987036" sldId="452"/>
        </pc:sldMkLst>
      </pc:sldChg>
      <pc:sldChg chg="add ord modAnim">
        <pc:chgData name="Linh Phan" userId="228774c6-8676-4985-b789-d1a1db399f40" providerId="ADAL" clId="{B1FFB064-F9BB-4B9F-BB31-96E24BFE955C}" dt="2024-07-10T01:21:38.915" v="7993"/>
        <pc:sldMkLst>
          <pc:docMk/>
          <pc:sldMk cId="1513606508" sldId="452"/>
        </pc:sldMkLst>
      </pc:sldChg>
      <pc:sldChg chg="modSp add del mod">
        <pc:chgData name="Linh Phan" userId="228774c6-8676-4985-b789-d1a1db399f40" providerId="ADAL" clId="{B1FFB064-F9BB-4B9F-BB31-96E24BFE955C}" dt="2024-07-09T02:55:30.251" v="1935" actId="47"/>
        <pc:sldMkLst>
          <pc:docMk/>
          <pc:sldMk cId="3346746675" sldId="452"/>
        </pc:sldMkLst>
        <pc:spChg chg="mod">
          <ac:chgData name="Linh Phan" userId="228774c6-8676-4985-b789-d1a1db399f40" providerId="ADAL" clId="{B1FFB064-F9BB-4B9F-BB31-96E24BFE955C}" dt="2024-07-09T02:46:13.957" v="1907" actId="1076"/>
          <ac:spMkLst>
            <pc:docMk/>
            <pc:sldMk cId="3346746675" sldId="452"/>
            <ac:spMk id="8" creationId="{19FCA4E7-AEAD-222B-75A2-D2BC0EC2580E}"/>
          </ac:spMkLst>
        </pc:spChg>
      </pc:sldChg>
      <pc:sldChg chg="add del">
        <pc:chgData name="Linh Phan" userId="228774c6-8676-4985-b789-d1a1db399f40" providerId="ADAL" clId="{B1FFB064-F9BB-4B9F-BB31-96E24BFE955C}" dt="2024-07-09T03:01:12.709" v="2106" actId="47"/>
        <pc:sldMkLst>
          <pc:docMk/>
          <pc:sldMk cId="1035516397" sldId="453"/>
        </pc:sldMkLst>
      </pc:sldChg>
      <pc:sldChg chg="modSp add del mod ord">
        <pc:chgData name="Linh Phan" userId="228774c6-8676-4985-b789-d1a1db399f40" providerId="ADAL" clId="{B1FFB064-F9BB-4B9F-BB31-96E24BFE955C}" dt="2024-07-09T03:51:46.418" v="2560" actId="47"/>
        <pc:sldMkLst>
          <pc:docMk/>
          <pc:sldMk cId="1563910534" sldId="453"/>
        </pc:sldMkLst>
        <pc:spChg chg="mod">
          <ac:chgData name="Linh Phan" userId="228774c6-8676-4985-b789-d1a1db399f40" providerId="ADAL" clId="{B1FFB064-F9BB-4B9F-BB31-96E24BFE955C}" dt="2024-07-09T03:23:24.544" v="2417" actId="1076"/>
          <ac:spMkLst>
            <pc:docMk/>
            <pc:sldMk cId="1563910534" sldId="453"/>
            <ac:spMk id="16" creationId="{5E01EDF3-0C15-4322-C4D1-726854F95DB7}"/>
          </ac:spMkLst>
        </pc:spChg>
        <pc:spChg chg="mod">
          <ac:chgData name="Linh Phan" userId="228774c6-8676-4985-b789-d1a1db399f40" providerId="ADAL" clId="{B1FFB064-F9BB-4B9F-BB31-96E24BFE955C}" dt="2024-07-09T03:30:21.012" v="2487" actId="14100"/>
          <ac:spMkLst>
            <pc:docMk/>
            <pc:sldMk cId="1563910534" sldId="453"/>
            <ac:spMk id="17" creationId="{1E88E382-F9C4-6618-3D66-97B247D06998}"/>
          </ac:spMkLst>
        </pc:spChg>
        <pc:spChg chg="mod">
          <ac:chgData name="Linh Phan" userId="228774c6-8676-4985-b789-d1a1db399f40" providerId="ADAL" clId="{B1FFB064-F9BB-4B9F-BB31-96E24BFE955C}" dt="2024-07-09T03:22:46.728" v="2408" actId="207"/>
          <ac:spMkLst>
            <pc:docMk/>
            <pc:sldMk cId="1563910534" sldId="453"/>
            <ac:spMk id="19" creationId="{2C31BC55-9B9D-7643-ED9C-92A18F71033F}"/>
          </ac:spMkLst>
        </pc:spChg>
        <pc:spChg chg="mod">
          <ac:chgData name="Linh Phan" userId="228774c6-8676-4985-b789-d1a1db399f40" providerId="ADAL" clId="{B1FFB064-F9BB-4B9F-BB31-96E24BFE955C}" dt="2024-07-09T03:30:26.529" v="2489" actId="255"/>
          <ac:spMkLst>
            <pc:docMk/>
            <pc:sldMk cId="1563910534" sldId="453"/>
            <ac:spMk id="20" creationId="{D1314646-3CB6-CA8D-6BA8-91153E087BEC}"/>
          </ac:spMkLst>
        </pc:spChg>
        <pc:spChg chg="mod">
          <ac:chgData name="Linh Phan" userId="228774c6-8676-4985-b789-d1a1db399f40" providerId="ADAL" clId="{B1FFB064-F9BB-4B9F-BB31-96E24BFE955C}" dt="2024-07-09T03:30:15.309" v="2485" actId="1076"/>
          <ac:spMkLst>
            <pc:docMk/>
            <pc:sldMk cId="1563910534" sldId="453"/>
            <ac:spMk id="489" creationId="{D80F81FA-5B3F-0276-26F1-6D6FFEB14C50}"/>
          </ac:spMkLst>
        </pc:spChg>
        <pc:grpChg chg="mod">
          <ac:chgData name="Linh Phan" userId="228774c6-8676-4985-b789-d1a1db399f40" providerId="ADAL" clId="{B1FFB064-F9BB-4B9F-BB31-96E24BFE955C}" dt="2024-07-09T03:30:31.882" v="2490" actId="1076"/>
          <ac:grpSpMkLst>
            <pc:docMk/>
            <pc:sldMk cId="1563910534" sldId="453"/>
            <ac:grpSpMk id="15" creationId="{32A82C55-1FB2-5E3C-BAAC-2CB98B569926}"/>
          </ac:grpSpMkLst>
        </pc:grpChg>
        <pc:grpChg chg="mod">
          <ac:chgData name="Linh Phan" userId="228774c6-8676-4985-b789-d1a1db399f40" providerId="ADAL" clId="{B1FFB064-F9BB-4B9F-BB31-96E24BFE955C}" dt="2024-07-09T03:47:26.486" v="2515" actId="1076"/>
          <ac:grpSpMkLst>
            <pc:docMk/>
            <pc:sldMk cId="1563910534" sldId="453"/>
            <ac:grpSpMk id="18" creationId="{F91A0807-D347-FDE8-E943-81389DE11C7B}"/>
          </ac:grpSpMkLst>
        </pc:grpChg>
        <pc:grpChg chg="mod">
          <ac:chgData name="Linh Phan" userId="228774c6-8676-4985-b789-d1a1db399f40" providerId="ADAL" clId="{B1FFB064-F9BB-4B9F-BB31-96E24BFE955C}" dt="2024-07-09T03:30:13.231" v="2484" actId="1076"/>
          <ac:grpSpMkLst>
            <pc:docMk/>
            <pc:sldMk cId="1563910534" sldId="453"/>
            <ac:grpSpMk id="484" creationId="{F5462325-D698-39E6-72C0-766FFCEB60AA}"/>
          </ac:grpSpMkLst>
        </pc:grpChg>
      </pc:sldChg>
      <pc:sldChg chg="add del">
        <pc:chgData name="Linh Phan" userId="228774c6-8676-4985-b789-d1a1db399f40" providerId="ADAL" clId="{B1FFB064-F9BB-4B9F-BB31-96E24BFE955C}" dt="2024-07-09T03:19:19.333" v="2353" actId="47"/>
        <pc:sldMkLst>
          <pc:docMk/>
          <pc:sldMk cId="2248516712" sldId="453"/>
        </pc:sldMkLst>
      </pc:sldChg>
      <pc:sldChg chg="modSp add mod modTransition">
        <pc:chgData name="Linh Phan" userId="228774c6-8676-4985-b789-d1a1db399f40" providerId="ADAL" clId="{B1FFB064-F9BB-4B9F-BB31-96E24BFE955C}" dt="2024-07-11T03:36:58.758" v="8214" actId="1076"/>
        <pc:sldMkLst>
          <pc:docMk/>
          <pc:sldMk cId="2681866616" sldId="454"/>
        </pc:sldMkLst>
        <pc:spChg chg="mod">
          <ac:chgData name="Linh Phan" userId="228774c6-8676-4985-b789-d1a1db399f40" providerId="ADAL" clId="{B1FFB064-F9BB-4B9F-BB31-96E24BFE955C}" dt="2024-07-11T03:36:58.758" v="8214" actId="1076"/>
          <ac:spMkLst>
            <pc:docMk/>
            <pc:sldMk cId="2681866616" sldId="454"/>
            <ac:spMk id="8" creationId="{19FCA4E7-AEAD-222B-75A2-D2BC0EC2580E}"/>
          </ac:spMkLst>
        </pc:spChg>
        <pc:spChg chg="mod">
          <ac:chgData name="Linh Phan" userId="228774c6-8676-4985-b789-d1a1db399f40" providerId="ADAL" clId="{B1FFB064-F9BB-4B9F-BB31-96E24BFE955C}" dt="2024-07-11T03:36:56.586" v="8213" actId="14100"/>
          <ac:spMkLst>
            <pc:docMk/>
            <pc:sldMk cId="2681866616" sldId="454"/>
            <ac:spMk id="18" creationId="{6A6B46CB-974D-C1A1-7A73-0DAC8D25E69D}"/>
          </ac:spMkLst>
        </pc:spChg>
        <pc:spChg chg="mod">
          <ac:chgData name="Linh Phan" userId="228774c6-8676-4985-b789-d1a1db399f40" providerId="ADAL" clId="{B1FFB064-F9BB-4B9F-BB31-96E24BFE955C}" dt="2024-07-09T03:43:19.398" v="2495" actId="207"/>
          <ac:spMkLst>
            <pc:docMk/>
            <pc:sldMk cId="2681866616" sldId="454"/>
            <ac:spMk id="24" creationId="{4E8B5F3D-7372-3BB9-1FCC-447EDCA74A9A}"/>
          </ac:spMkLst>
        </pc:spChg>
        <pc:spChg chg="mod">
          <ac:chgData name="Linh Phan" userId="228774c6-8676-4985-b789-d1a1db399f40" providerId="ADAL" clId="{B1FFB064-F9BB-4B9F-BB31-96E24BFE955C}" dt="2024-07-09T03:30:55.464" v="2493" actId="20577"/>
          <ac:spMkLst>
            <pc:docMk/>
            <pc:sldMk cId="2681866616" sldId="454"/>
            <ac:spMk id="25" creationId="{7BA35466-2BC7-BCEE-E1CE-18646CEFA60C}"/>
          </ac:spMkLst>
        </pc:spChg>
      </pc:sldChg>
      <pc:sldChg chg="add del">
        <pc:chgData name="Linh Phan" userId="228774c6-8676-4985-b789-d1a1db399f40" providerId="ADAL" clId="{B1FFB064-F9BB-4B9F-BB31-96E24BFE955C}" dt="2024-07-09T04:01:43.389" v="2702" actId="47"/>
        <pc:sldMkLst>
          <pc:docMk/>
          <pc:sldMk cId="3961883101" sldId="455"/>
        </pc:sldMkLst>
      </pc:sldChg>
      <pc:sldChg chg="modSp add mod modTransition modAnim">
        <pc:chgData name="Linh Phan" userId="228774c6-8676-4985-b789-d1a1db399f40" providerId="ADAL" clId="{B1FFB064-F9BB-4B9F-BB31-96E24BFE955C}" dt="2024-07-10T01:22:15.345" v="8003"/>
        <pc:sldMkLst>
          <pc:docMk/>
          <pc:sldMk cId="1014036143" sldId="456"/>
        </pc:sldMkLst>
        <pc:spChg chg="mod">
          <ac:chgData name="Linh Phan" userId="228774c6-8676-4985-b789-d1a1db399f40" providerId="ADAL" clId="{B1FFB064-F9BB-4B9F-BB31-96E24BFE955C}" dt="2024-07-09T04:05:12.300" v="2742" actId="207"/>
          <ac:spMkLst>
            <pc:docMk/>
            <pc:sldMk cId="1014036143" sldId="456"/>
            <ac:spMk id="3" creationId="{50161081-4E3C-0E05-8E1B-5970AC468405}"/>
          </ac:spMkLst>
        </pc:spChg>
        <pc:spChg chg="mod">
          <ac:chgData name="Linh Phan" userId="228774c6-8676-4985-b789-d1a1db399f40" providerId="ADAL" clId="{B1FFB064-F9BB-4B9F-BB31-96E24BFE955C}" dt="2024-07-09T04:02:56.697" v="2724" actId="14100"/>
          <ac:spMkLst>
            <pc:docMk/>
            <pc:sldMk cId="1014036143" sldId="456"/>
            <ac:spMk id="4" creationId="{F2C70321-D727-2719-B974-C4003C1ECF26}"/>
          </ac:spMkLst>
        </pc:spChg>
        <pc:spChg chg="mod">
          <ac:chgData name="Linh Phan" userId="228774c6-8676-4985-b789-d1a1db399f40" providerId="ADAL" clId="{B1FFB064-F9BB-4B9F-BB31-96E24BFE955C}" dt="2024-07-09T04:02:59.952" v="2725" actId="14100"/>
          <ac:spMkLst>
            <pc:docMk/>
            <pc:sldMk cId="1014036143" sldId="456"/>
            <ac:spMk id="5" creationId="{CBAF2178-FE9E-AE5C-1310-1FC6859C1560}"/>
          </ac:spMkLst>
        </pc:spChg>
        <pc:picChg chg="mod">
          <ac:chgData name="Linh Phan" userId="228774c6-8676-4985-b789-d1a1db399f40" providerId="ADAL" clId="{B1FFB064-F9BB-4B9F-BB31-96E24BFE955C}" dt="2024-07-09T04:02:32.683" v="2715" actId="1076"/>
          <ac:picMkLst>
            <pc:docMk/>
            <pc:sldMk cId="1014036143" sldId="456"/>
            <ac:picMk id="6" creationId="{603F124E-96B4-A8AE-664F-9378CE728035}"/>
          </ac:picMkLst>
        </pc:picChg>
        <pc:picChg chg="mod">
          <ac:chgData name="Linh Phan" userId="228774c6-8676-4985-b789-d1a1db399f40" providerId="ADAL" clId="{B1FFB064-F9BB-4B9F-BB31-96E24BFE955C}" dt="2024-07-09T04:02:22.445" v="2713" actId="1076"/>
          <ac:picMkLst>
            <pc:docMk/>
            <pc:sldMk cId="1014036143" sldId="456"/>
            <ac:picMk id="7" creationId="{4D97A031-2E48-6D2F-3DE7-32802FEBADF9}"/>
          </ac:picMkLst>
        </pc:picChg>
      </pc:sldChg>
      <pc:sldChg chg="addSp delSp modSp add mod modTransition delAnim modAnim">
        <pc:chgData name="Linh Phan" userId="228774c6-8676-4985-b789-d1a1db399f40" providerId="ADAL" clId="{B1FFB064-F9BB-4B9F-BB31-96E24BFE955C}" dt="2024-07-11T03:37:50.156" v="8216"/>
        <pc:sldMkLst>
          <pc:docMk/>
          <pc:sldMk cId="3539627092" sldId="457"/>
        </pc:sldMkLst>
        <pc:spChg chg="del">
          <ac:chgData name="Linh Phan" userId="228774c6-8676-4985-b789-d1a1db399f40" providerId="ADAL" clId="{B1FFB064-F9BB-4B9F-BB31-96E24BFE955C}" dt="2024-07-09T04:04:33.882" v="2728" actId="478"/>
          <ac:spMkLst>
            <pc:docMk/>
            <pc:sldMk cId="3539627092" sldId="457"/>
            <ac:spMk id="3" creationId="{50161081-4E3C-0E05-8E1B-5970AC468405}"/>
          </ac:spMkLst>
        </pc:spChg>
        <pc:spChg chg="del">
          <ac:chgData name="Linh Phan" userId="228774c6-8676-4985-b789-d1a1db399f40" providerId="ADAL" clId="{B1FFB064-F9BB-4B9F-BB31-96E24BFE955C}" dt="2024-07-09T04:04:36.186" v="2730" actId="478"/>
          <ac:spMkLst>
            <pc:docMk/>
            <pc:sldMk cId="3539627092" sldId="457"/>
            <ac:spMk id="4" creationId="{F2C70321-D727-2719-B974-C4003C1ECF26}"/>
          </ac:spMkLst>
        </pc:spChg>
        <pc:spChg chg="del mod">
          <ac:chgData name="Linh Phan" userId="228774c6-8676-4985-b789-d1a1db399f40" providerId="ADAL" clId="{B1FFB064-F9BB-4B9F-BB31-96E24BFE955C}" dt="2024-07-09T04:04:37.260" v="2732" actId="478"/>
          <ac:spMkLst>
            <pc:docMk/>
            <pc:sldMk cId="3539627092" sldId="457"/>
            <ac:spMk id="5" creationId="{CBAF2178-FE9E-AE5C-1310-1FC6859C1560}"/>
          </ac:spMkLst>
        </pc:spChg>
        <pc:spChg chg="mod">
          <ac:chgData name="Linh Phan" userId="228774c6-8676-4985-b789-d1a1db399f40" providerId="ADAL" clId="{B1FFB064-F9BB-4B9F-BB31-96E24BFE955C}" dt="2024-07-09T04:06:20.083" v="2752" actId="1076"/>
          <ac:spMkLst>
            <pc:docMk/>
            <pc:sldMk cId="3539627092" sldId="457"/>
            <ac:spMk id="9" creationId="{7E4EAA99-8785-E74E-6A88-7F043ACE18CD}"/>
          </ac:spMkLst>
        </pc:spChg>
        <pc:spChg chg="del mod">
          <ac:chgData name="Linh Phan" userId="228774c6-8676-4985-b789-d1a1db399f40" providerId="ADAL" clId="{B1FFB064-F9BB-4B9F-BB31-96E24BFE955C}" dt="2024-07-09T04:05:25.465" v="2744" actId="478"/>
          <ac:spMkLst>
            <pc:docMk/>
            <pc:sldMk cId="3539627092" sldId="457"/>
            <ac:spMk id="10" creationId="{CF21687A-7C5F-22FD-E45F-AC4B84005729}"/>
          </ac:spMkLst>
        </pc:spChg>
        <pc:spChg chg="mod">
          <ac:chgData name="Linh Phan" userId="228774c6-8676-4985-b789-d1a1db399f40" providerId="ADAL" clId="{B1FFB064-F9BB-4B9F-BB31-96E24BFE955C}" dt="2024-07-09T04:04:41.550" v="2734"/>
          <ac:spMkLst>
            <pc:docMk/>
            <pc:sldMk cId="3539627092" sldId="457"/>
            <ac:spMk id="11" creationId="{72324939-FAC0-CFD6-3F1F-78E5A643C450}"/>
          </ac:spMkLst>
        </pc:spChg>
        <pc:spChg chg="mod">
          <ac:chgData name="Linh Phan" userId="228774c6-8676-4985-b789-d1a1db399f40" providerId="ADAL" clId="{B1FFB064-F9BB-4B9F-BB31-96E24BFE955C}" dt="2024-07-09T04:04:41.550" v="2734"/>
          <ac:spMkLst>
            <pc:docMk/>
            <pc:sldMk cId="3539627092" sldId="457"/>
            <ac:spMk id="12" creationId="{09FB3408-B556-B1E9-6701-5E54A57CA77E}"/>
          </ac:spMkLst>
        </pc:spChg>
        <pc:spChg chg="mod">
          <ac:chgData name="Linh Phan" userId="228774c6-8676-4985-b789-d1a1db399f40" providerId="ADAL" clId="{B1FFB064-F9BB-4B9F-BB31-96E24BFE955C}" dt="2024-07-09T04:12:19.379" v="2789"/>
          <ac:spMkLst>
            <pc:docMk/>
            <pc:sldMk cId="3539627092" sldId="457"/>
            <ac:spMk id="511" creationId="{BB6C9B31-D0CD-EA33-43C6-9E342E507AD3}"/>
          </ac:spMkLst>
        </pc:spChg>
        <pc:grpChg chg="add mod">
          <ac:chgData name="Linh Phan" userId="228774c6-8676-4985-b789-d1a1db399f40" providerId="ADAL" clId="{B1FFB064-F9BB-4B9F-BB31-96E24BFE955C}" dt="2024-07-09T04:07:05.659" v="2757" actId="1076"/>
          <ac:grpSpMkLst>
            <pc:docMk/>
            <pc:sldMk cId="3539627092" sldId="457"/>
            <ac:grpSpMk id="2" creationId="{CB04552C-A3AA-888F-6292-590BA03E9D50}"/>
          </ac:grpSpMkLst>
        </pc:grpChg>
        <pc:grpChg chg="mod">
          <ac:chgData name="Linh Phan" userId="228774c6-8676-4985-b789-d1a1db399f40" providerId="ADAL" clId="{B1FFB064-F9BB-4B9F-BB31-96E24BFE955C}" dt="2024-07-09T04:04:41.550" v="2734"/>
          <ac:grpSpMkLst>
            <pc:docMk/>
            <pc:sldMk cId="3539627092" sldId="457"/>
            <ac:grpSpMk id="8" creationId="{5F46E3F8-A0F3-B22C-D699-78ED3A2FF3E7}"/>
          </ac:grpSpMkLst>
        </pc:grpChg>
        <pc:grpChg chg="add mod">
          <ac:chgData name="Linh Phan" userId="228774c6-8676-4985-b789-d1a1db399f40" providerId="ADAL" clId="{B1FFB064-F9BB-4B9F-BB31-96E24BFE955C}" dt="2024-07-09T04:08:12.444" v="2775" actId="14100"/>
          <ac:grpSpMkLst>
            <pc:docMk/>
            <pc:sldMk cId="3539627092" sldId="457"/>
            <ac:grpSpMk id="15" creationId="{B81D8537-F1AE-E2F8-0381-95A1AC66F624}"/>
          </ac:grpSpMkLst>
        </pc:grpChg>
        <pc:picChg chg="del">
          <ac:chgData name="Linh Phan" userId="228774c6-8676-4985-b789-d1a1db399f40" providerId="ADAL" clId="{B1FFB064-F9BB-4B9F-BB31-96E24BFE955C}" dt="2024-07-09T04:04:35.644" v="2729" actId="478"/>
          <ac:picMkLst>
            <pc:docMk/>
            <pc:sldMk cId="3539627092" sldId="457"/>
            <ac:picMk id="6" creationId="{603F124E-96B4-A8AE-664F-9378CE728035}"/>
          </ac:picMkLst>
        </pc:picChg>
        <pc:picChg chg="del">
          <ac:chgData name="Linh Phan" userId="228774c6-8676-4985-b789-d1a1db399f40" providerId="ADAL" clId="{B1FFB064-F9BB-4B9F-BB31-96E24BFE955C}" dt="2024-07-09T04:04:38.229" v="2733" actId="478"/>
          <ac:picMkLst>
            <pc:docMk/>
            <pc:sldMk cId="3539627092" sldId="457"/>
            <ac:picMk id="7" creationId="{4D97A031-2E48-6D2F-3DE7-32802FEBADF9}"/>
          </ac:picMkLst>
        </pc:picChg>
        <pc:picChg chg="add del mod">
          <ac:chgData name="Linh Phan" userId="228774c6-8676-4985-b789-d1a1db399f40" providerId="ADAL" clId="{B1FFB064-F9BB-4B9F-BB31-96E24BFE955C}" dt="2024-07-09T04:05:01.653" v="2739" actId="478"/>
          <ac:picMkLst>
            <pc:docMk/>
            <pc:sldMk cId="3539627092" sldId="457"/>
            <ac:picMk id="13" creationId="{222728F0-ABA5-9B10-1961-8B006707F0CD}"/>
          </ac:picMkLst>
        </pc:picChg>
        <pc:picChg chg="add mod">
          <ac:chgData name="Linh Phan" userId="228774c6-8676-4985-b789-d1a1db399f40" providerId="ADAL" clId="{B1FFB064-F9BB-4B9F-BB31-96E24BFE955C}" dt="2024-07-09T04:07:08.124" v="2758" actId="1076"/>
          <ac:picMkLst>
            <pc:docMk/>
            <pc:sldMk cId="3539627092" sldId="457"/>
            <ac:picMk id="14" creationId="{CB5FF20F-0ECA-01F3-889A-9989C8AAAAE9}"/>
          </ac:picMkLst>
        </pc:picChg>
        <pc:picChg chg="add del mod">
          <ac:chgData name="Linh Phan" userId="228774c6-8676-4985-b789-d1a1db399f40" providerId="ADAL" clId="{B1FFB064-F9BB-4B9F-BB31-96E24BFE955C}" dt="2024-07-09T04:07:03.858" v="2756" actId="478"/>
          <ac:picMkLst>
            <pc:docMk/>
            <pc:sldMk cId="3539627092" sldId="457"/>
            <ac:picMk id="7170" creationId="{E62CFCB0-EAA1-A824-2510-6587D6CF89CA}"/>
          </ac:picMkLst>
        </pc:picChg>
        <pc:picChg chg="add mod">
          <ac:chgData name="Linh Phan" userId="228774c6-8676-4985-b789-d1a1db399f40" providerId="ADAL" clId="{B1FFB064-F9BB-4B9F-BB31-96E24BFE955C}" dt="2024-07-09T04:08:12.444" v="2775" actId="14100"/>
          <ac:picMkLst>
            <pc:docMk/>
            <pc:sldMk cId="3539627092" sldId="457"/>
            <ac:picMk id="7172" creationId="{70E61F9A-0D0F-EFCD-C671-AE528A7014D9}"/>
          </ac:picMkLst>
        </pc:picChg>
        <pc:picChg chg="add mod">
          <ac:chgData name="Linh Phan" userId="228774c6-8676-4985-b789-d1a1db399f40" providerId="ADAL" clId="{B1FFB064-F9BB-4B9F-BB31-96E24BFE955C}" dt="2024-07-09T04:08:12.444" v="2775" actId="14100"/>
          <ac:picMkLst>
            <pc:docMk/>
            <pc:sldMk cId="3539627092" sldId="457"/>
            <ac:picMk id="7174" creationId="{1062BE47-E5E4-2BD6-A698-FF385F8E707E}"/>
          </ac:picMkLst>
        </pc:picChg>
      </pc:sldChg>
      <pc:sldChg chg="modSp add mod modTransition modAnim">
        <pc:chgData name="Linh Phan" userId="228774c6-8676-4985-b789-d1a1db399f40" providerId="ADAL" clId="{B1FFB064-F9BB-4B9F-BB31-96E24BFE955C}" dt="2024-07-10T01:22:54.634" v="8023"/>
        <pc:sldMkLst>
          <pc:docMk/>
          <pc:sldMk cId="4000798480" sldId="458"/>
        </pc:sldMkLst>
        <pc:spChg chg="mod">
          <ac:chgData name="Linh Phan" userId="228774c6-8676-4985-b789-d1a1db399f40" providerId="ADAL" clId="{B1FFB064-F9BB-4B9F-BB31-96E24BFE955C}" dt="2024-07-10T01:09:16.841" v="7775" actId="207"/>
          <ac:spMkLst>
            <pc:docMk/>
            <pc:sldMk cId="4000798480" sldId="458"/>
            <ac:spMk id="6" creationId="{D7478032-6341-BE8E-55FC-10D2A088E7DC}"/>
          </ac:spMkLst>
        </pc:spChg>
        <pc:spChg chg="mod">
          <ac:chgData name="Linh Phan" userId="228774c6-8676-4985-b789-d1a1db399f40" providerId="ADAL" clId="{B1FFB064-F9BB-4B9F-BB31-96E24BFE955C}" dt="2024-07-09T04:15:13.226" v="2825"/>
          <ac:spMkLst>
            <pc:docMk/>
            <pc:sldMk cId="4000798480" sldId="458"/>
            <ac:spMk id="9" creationId="{9A3B14B7-0EEC-B0A7-1505-916B61E89711}"/>
          </ac:spMkLst>
        </pc:spChg>
        <pc:spChg chg="mod">
          <ac:chgData name="Linh Phan" userId="228774c6-8676-4985-b789-d1a1db399f40" providerId="ADAL" clId="{B1FFB064-F9BB-4B9F-BB31-96E24BFE955C}" dt="2024-07-09T04:15:18.531" v="2826"/>
          <ac:spMkLst>
            <pc:docMk/>
            <pc:sldMk cId="4000798480" sldId="458"/>
            <ac:spMk id="10" creationId="{7834A3D4-3EB4-7EE0-94F4-F7AD52D17BB8}"/>
          </ac:spMkLst>
        </pc:spChg>
        <pc:cxnChg chg="mod">
          <ac:chgData name="Linh Phan" userId="228774c6-8676-4985-b789-d1a1db399f40" providerId="ADAL" clId="{B1FFB064-F9BB-4B9F-BB31-96E24BFE955C}" dt="2024-07-10T01:09:18.552" v="7776" actId="208"/>
          <ac:cxnSpMkLst>
            <pc:docMk/>
            <pc:sldMk cId="4000798480" sldId="458"/>
            <ac:cxnSpMk id="3" creationId="{1CF68BE3-1B08-C6F6-274F-74C2F24E7FBB}"/>
          </ac:cxnSpMkLst>
        </pc:cxnChg>
        <pc:cxnChg chg="mod">
          <ac:chgData name="Linh Phan" userId="228774c6-8676-4985-b789-d1a1db399f40" providerId="ADAL" clId="{B1FFB064-F9BB-4B9F-BB31-96E24BFE955C}" dt="2024-07-10T01:09:19.756" v="7777" actId="208"/>
          <ac:cxnSpMkLst>
            <pc:docMk/>
            <pc:sldMk cId="4000798480" sldId="458"/>
            <ac:cxnSpMk id="4" creationId="{9DB17252-202B-5BB5-964D-38C7540DC708}"/>
          </ac:cxnSpMkLst>
        </pc:cxnChg>
      </pc:sldChg>
      <pc:sldChg chg="addSp modSp add mod modAnim">
        <pc:chgData name="Linh Phan" userId="228774c6-8676-4985-b789-d1a1db399f40" providerId="ADAL" clId="{B1FFB064-F9BB-4B9F-BB31-96E24BFE955C}" dt="2024-07-11T03:38:37.018" v="8218" actId="1076"/>
        <pc:sldMkLst>
          <pc:docMk/>
          <pc:sldMk cId="3120881610" sldId="459"/>
        </pc:sldMkLst>
        <pc:spChg chg="mod">
          <ac:chgData name="Linh Phan" userId="228774c6-8676-4985-b789-d1a1db399f40" providerId="ADAL" clId="{B1FFB064-F9BB-4B9F-BB31-96E24BFE955C}" dt="2024-07-09T04:18:22.642" v="2846"/>
          <ac:spMkLst>
            <pc:docMk/>
            <pc:sldMk cId="3120881610" sldId="459"/>
            <ac:spMk id="4" creationId="{B2BD8FF4-F272-531A-A474-C76F97920CCC}"/>
          </ac:spMkLst>
        </pc:spChg>
        <pc:picChg chg="add mod">
          <ac:chgData name="Linh Phan" userId="228774c6-8676-4985-b789-d1a1db399f40" providerId="ADAL" clId="{B1FFB064-F9BB-4B9F-BB31-96E24BFE955C}" dt="2024-07-11T03:38:37.018" v="8218" actId="1076"/>
          <ac:picMkLst>
            <pc:docMk/>
            <pc:sldMk cId="3120881610" sldId="459"/>
            <ac:picMk id="5" creationId="{039A77B4-CA3D-8598-7C58-2A8612FAFC36}"/>
          </ac:picMkLst>
        </pc:picChg>
      </pc:sldChg>
      <pc:sldChg chg="addSp delSp modSp add del mod delAnim modAnim">
        <pc:chgData name="Linh Phan" userId="228774c6-8676-4985-b789-d1a1db399f40" providerId="ADAL" clId="{B1FFB064-F9BB-4B9F-BB31-96E24BFE955C}" dt="2024-07-09T08:38:23.847" v="6173" actId="47"/>
        <pc:sldMkLst>
          <pc:docMk/>
          <pc:sldMk cId="3354506872" sldId="460"/>
        </pc:sldMkLst>
        <pc:spChg chg="add mod">
          <ac:chgData name="Linh Phan" userId="228774c6-8676-4985-b789-d1a1db399f40" providerId="ADAL" clId="{B1FFB064-F9BB-4B9F-BB31-96E24BFE955C}" dt="2024-07-09T08:32:09.251" v="6050" actId="1076"/>
          <ac:spMkLst>
            <pc:docMk/>
            <pc:sldMk cId="3354506872" sldId="460"/>
            <ac:spMk id="2" creationId="{5F119EB3-1CC7-171F-4B85-05422CF7C296}"/>
          </ac:spMkLst>
        </pc:spChg>
        <pc:spChg chg="mod">
          <ac:chgData name="Linh Phan" userId="228774c6-8676-4985-b789-d1a1db399f40" providerId="ADAL" clId="{B1FFB064-F9BB-4B9F-BB31-96E24BFE955C}" dt="2024-07-09T08:31:19.602" v="6034" actId="14100"/>
          <ac:spMkLst>
            <pc:docMk/>
            <pc:sldMk cId="3354506872" sldId="460"/>
            <ac:spMk id="4" creationId="{962DFFDA-7D33-D962-AFBD-629133B4F0DB}"/>
          </ac:spMkLst>
        </pc:spChg>
        <pc:spChg chg="mod">
          <ac:chgData name="Linh Phan" userId="228774c6-8676-4985-b789-d1a1db399f40" providerId="ADAL" clId="{B1FFB064-F9BB-4B9F-BB31-96E24BFE955C}" dt="2024-07-09T08:32:26.585" v="6057" actId="11"/>
          <ac:spMkLst>
            <pc:docMk/>
            <pc:sldMk cId="3354506872" sldId="460"/>
            <ac:spMk id="5" creationId="{CDA975D1-25C1-1CE5-5C9D-09F0F79A3204}"/>
          </ac:spMkLst>
        </pc:spChg>
        <pc:spChg chg="add del mod">
          <ac:chgData name="Linh Phan" userId="228774c6-8676-4985-b789-d1a1db399f40" providerId="ADAL" clId="{B1FFB064-F9BB-4B9F-BB31-96E24BFE955C}" dt="2024-07-09T08:30:46.260" v="6025" actId="478"/>
          <ac:spMkLst>
            <pc:docMk/>
            <pc:sldMk cId="3354506872" sldId="460"/>
            <ac:spMk id="6" creationId="{FA0B7E3B-C92C-3A10-4169-21FDED340D68}"/>
          </ac:spMkLst>
        </pc:spChg>
        <pc:spChg chg="add mod">
          <ac:chgData name="Linh Phan" userId="228774c6-8676-4985-b789-d1a1db399f40" providerId="ADAL" clId="{B1FFB064-F9BB-4B9F-BB31-96E24BFE955C}" dt="2024-07-09T08:32:12.672" v="6051" actId="14100"/>
          <ac:spMkLst>
            <pc:docMk/>
            <pc:sldMk cId="3354506872" sldId="460"/>
            <ac:spMk id="7" creationId="{37CC65A6-8C47-3145-59F6-41E6B3EFB838}"/>
          </ac:spMkLst>
        </pc:spChg>
        <pc:spChg chg="del">
          <ac:chgData name="Linh Phan" userId="228774c6-8676-4985-b789-d1a1db399f40" providerId="ADAL" clId="{B1FFB064-F9BB-4B9F-BB31-96E24BFE955C}" dt="2024-07-09T08:29:44.834" v="6023" actId="478"/>
          <ac:spMkLst>
            <pc:docMk/>
            <pc:sldMk cId="3354506872" sldId="460"/>
            <ac:spMk id="29" creationId="{0A0D6C51-D34F-495E-28DF-1D621C48EC9A}"/>
          </ac:spMkLst>
        </pc:spChg>
        <pc:spChg chg="del">
          <ac:chgData name="Linh Phan" userId="228774c6-8676-4985-b789-d1a1db399f40" providerId="ADAL" clId="{B1FFB064-F9BB-4B9F-BB31-96E24BFE955C}" dt="2024-07-09T08:29:44.834" v="6023" actId="478"/>
          <ac:spMkLst>
            <pc:docMk/>
            <pc:sldMk cId="3354506872" sldId="460"/>
            <ac:spMk id="30" creationId="{1BE7EEB1-0C35-D136-87EE-E2434426CF3A}"/>
          </ac:spMkLst>
        </pc:spChg>
        <pc:grpChg chg="add mod">
          <ac:chgData name="Linh Phan" userId="228774c6-8676-4985-b789-d1a1db399f40" providerId="ADAL" clId="{B1FFB064-F9BB-4B9F-BB31-96E24BFE955C}" dt="2024-07-09T08:31:40.084" v="6039" actId="1076"/>
          <ac:grpSpMkLst>
            <pc:docMk/>
            <pc:sldMk cId="3354506872" sldId="460"/>
            <ac:grpSpMk id="3" creationId="{6C7ABB6A-80CD-E1AE-5796-66738CFA4C2D}"/>
          </ac:grpSpMkLst>
        </pc:grpChg>
        <pc:grpChg chg="del">
          <ac:chgData name="Linh Phan" userId="228774c6-8676-4985-b789-d1a1db399f40" providerId="ADAL" clId="{B1FFB064-F9BB-4B9F-BB31-96E24BFE955C}" dt="2024-07-09T08:29:44.094" v="6022" actId="478"/>
          <ac:grpSpMkLst>
            <pc:docMk/>
            <pc:sldMk cId="3354506872" sldId="460"/>
            <ac:grpSpMk id="26" creationId="{4B6B7295-CAE5-400B-F55C-DBC5E8EB3700}"/>
          </ac:grpSpMkLst>
        </pc:grpChg>
        <pc:picChg chg="del">
          <ac:chgData name="Linh Phan" userId="228774c6-8676-4985-b789-d1a1db399f40" providerId="ADAL" clId="{B1FFB064-F9BB-4B9F-BB31-96E24BFE955C}" dt="2024-07-09T08:29:41.393" v="6021" actId="478"/>
          <ac:picMkLst>
            <pc:docMk/>
            <pc:sldMk cId="3354506872" sldId="460"/>
            <ac:picMk id="4098" creationId="{C1DDF397-4271-18DA-A9D9-1E72AB3A2771}"/>
          </ac:picMkLst>
        </pc:picChg>
      </pc:sldChg>
      <pc:sldChg chg="addSp delSp modSp add mod delAnim modAnim">
        <pc:chgData name="Linh Phan" userId="228774c6-8676-4985-b789-d1a1db399f40" providerId="ADAL" clId="{B1FFB064-F9BB-4B9F-BB31-96E24BFE955C}" dt="2024-07-09T04:35:47.697" v="3138" actId="1076"/>
        <pc:sldMkLst>
          <pc:docMk/>
          <pc:sldMk cId="4274351941" sldId="461"/>
        </pc:sldMkLst>
        <pc:spChg chg="mod">
          <ac:chgData name="Linh Phan" userId="228774c6-8676-4985-b789-d1a1db399f40" providerId="ADAL" clId="{B1FFB064-F9BB-4B9F-BB31-96E24BFE955C}" dt="2024-07-09T04:28:28.480" v="3016"/>
          <ac:spMkLst>
            <pc:docMk/>
            <pc:sldMk cId="4274351941" sldId="461"/>
            <ac:spMk id="6" creationId="{6E7EF2CD-0D3B-A8C1-94C1-E7C8E1EE2F6A}"/>
          </ac:spMkLst>
        </pc:spChg>
        <pc:spChg chg="mod">
          <ac:chgData name="Linh Phan" userId="228774c6-8676-4985-b789-d1a1db399f40" providerId="ADAL" clId="{B1FFB064-F9BB-4B9F-BB31-96E24BFE955C}" dt="2024-07-09T04:28:28.480" v="3016"/>
          <ac:spMkLst>
            <pc:docMk/>
            <pc:sldMk cId="4274351941" sldId="461"/>
            <ac:spMk id="7" creationId="{7A3C5AE0-DF59-22F9-53CF-1348C9E77DCD}"/>
          </ac:spMkLst>
        </pc:spChg>
        <pc:spChg chg="mod">
          <ac:chgData name="Linh Phan" userId="228774c6-8676-4985-b789-d1a1db399f40" providerId="ADAL" clId="{B1FFB064-F9BB-4B9F-BB31-96E24BFE955C}" dt="2024-07-09T04:28:28.480" v="3016"/>
          <ac:spMkLst>
            <pc:docMk/>
            <pc:sldMk cId="4274351941" sldId="461"/>
            <ac:spMk id="8" creationId="{4D5A5707-869D-7032-EF4C-52A33C66D575}"/>
          </ac:spMkLst>
        </pc:spChg>
        <pc:spChg chg="add del mod">
          <ac:chgData name="Linh Phan" userId="228774c6-8676-4985-b789-d1a1db399f40" providerId="ADAL" clId="{B1FFB064-F9BB-4B9F-BB31-96E24BFE955C}" dt="2024-07-09T04:28:33.008" v="3017" actId="478"/>
          <ac:spMkLst>
            <pc:docMk/>
            <pc:sldMk cId="4274351941" sldId="461"/>
            <ac:spMk id="9" creationId="{2BAB1C20-56AD-D13E-7751-A5EB77C7A192}"/>
          </ac:spMkLst>
        </pc:spChg>
        <pc:spChg chg="add mod">
          <ac:chgData name="Linh Phan" userId="228774c6-8676-4985-b789-d1a1db399f40" providerId="ADAL" clId="{B1FFB064-F9BB-4B9F-BB31-96E24BFE955C}" dt="2024-07-09T04:35:35.197" v="3135" actId="1076"/>
          <ac:spMkLst>
            <pc:docMk/>
            <pc:sldMk cId="4274351941" sldId="461"/>
            <ac:spMk id="10" creationId="{7A075FCE-1007-075A-3084-EC01AD33990F}"/>
          </ac:spMkLst>
        </pc:spChg>
        <pc:spChg chg="mod">
          <ac:chgData name="Linh Phan" userId="228774c6-8676-4985-b789-d1a1db399f40" providerId="ADAL" clId="{B1FFB064-F9BB-4B9F-BB31-96E24BFE955C}" dt="2024-07-09T04:35:24.315" v="3132" actId="14100"/>
          <ac:spMkLst>
            <pc:docMk/>
            <pc:sldMk cId="4274351941" sldId="461"/>
            <ac:spMk id="23" creationId="{131084A0-B28D-43AA-F6A4-D07C1C3B0836}"/>
          </ac:spMkLst>
        </pc:spChg>
        <pc:grpChg chg="del">
          <ac:chgData name="Linh Phan" userId="228774c6-8676-4985-b789-d1a1db399f40" providerId="ADAL" clId="{B1FFB064-F9BB-4B9F-BB31-96E24BFE955C}" dt="2024-07-09T04:28:26.875" v="3015" actId="478"/>
          <ac:grpSpMkLst>
            <pc:docMk/>
            <pc:sldMk cId="4274351941" sldId="461"/>
            <ac:grpSpMk id="2" creationId="{710EEFF1-BECB-F669-A2C6-6E09C161C964}"/>
          </ac:grpSpMkLst>
        </pc:grpChg>
        <pc:grpChg chg="add del mod">
          <ac:chgData name="Linh Phan" userId="228774c6-8676-4985-b789-d1a1db399f40" providerId="ADAL" clId="{B1FFB064-F9BB-4B9F-BB31-96E24BFE955C}" dt="2024-07-09T04:31:22.848" v="3066" actId="478"/>
          <ac:grpSpMkLst>
            <pc:docMk/>
            <pc:sldMk cId="4274351941" sldId="461"/>
            <ac:grpSpMk id="5" creationId="{06E240A7-2570-C554-31C1-E2F983D8BB00}"/>
          </ac:grpSpMkLst>
        </pc:grpChg>
        <pc:grpChg chg="del">
          <ac:chgData name="Linh Phan" userId="228774c6-8676-4985-b789-d1a1db399f40" providerId="ADAL" clId="{B1FFB064-F9BB-4B9F-BB31-96E24BFE955C}" dt="2024-07-09T04:28:26.875" v="3015" actId="478"/>
          <ac:grpSpMkLst>
            <pc:docMk/>
            <pc:sldMk cId="4274351941" sldId="461"/>
            <ac:grpSpMk id="149" creationId="{2878E8D1-3B80-F94F-E3CC-4167B823BA50}"/>
          </ac:grpSpMkLst>
        </pc:grpChg>
        <pc:picChg chg="add mod">
          <ac:chgData name="Linh Phan" userId="228774c6-8676-4985-b789-d1a1db399f40" providerId="ADAL" clId="{B1FFB064-F9BB-4B9F-BB31-96E24BFE955C}" dt="2024-07-09T04:35:47.697" v="3138" actId="1076"/>
          <ac:picMkLst>
            <pc:docMk/>
            <pc:sldMk cId="4274351941" sldId="461"/>
            <ac:picMk id="11" creationId="{8F17261F-0A18-7B71-F03F-4BD1170FF8A5}"/>
          </ac:picMkLst>
        </pc:picChg>
        <pc:picChg chg="del">
          <ac:chgData name="Linh Phan" userId="228774c6-8676-4985-b789-d1a1db399f40" providerId="ADAL" clId="{B1FFB064-F9BB-4B9F-BB31-96E24BFE955C}" dt="2024-07-09T04:28:26.875" v="3015" actId="478"/>
          <ac:picMkLst>
            <pc:docMk/>
            <pc:sldMk cId="4274351941" sldId="461"/>
            <ac:picMk id="147" creationId="{22667E76-B600-516E-F5D1-7675E0CD297D}"/>
          </ac:picMkLst>
        </pc:picChg>
        <pc:picChg chg="add del mod">
          <ac:chgData name="Linh Phan" userId="228774c6-8676-4985-b789-d1a1db399f40" providerId="ADAL" clId="{B1FFB064-F9BB-4B9F-BB31-96E24BFE955C}" dt="2024-07-09T04:33:44.764" v="3116" actId="478"/>
          <ac:picMkLst>
            <pc:docMk/>
            <pc:sldMk cId="4274351941" sldId="461"/>
            <ac:picMk id="10242" creationId="{E803DC7D-995B-D00C-44E6-82BA4E82497A}"/>
          </ac:picMkLst>
        </pc:picChg>
        <pc:cxnChg chg="add del mod">
          <ac:chgData name="Linh Phan" userId="228774c6-8676-4985-b789-d1a1db399f40" providerId="ADAL" clId="{B1FFB064-F9BB-4B9F-BB31-96E24BFE955C}" dt="2024-07-09T04:31:23.915" v="3067" actId="478"/>
          <ac:cxnSpMkLst>
            <pc:docMk/>
            <pc:sldMk cId="4274351941" sldId="461"/>
            <ac:cxnSpMk id="4" creationId="{4DBBF62B-3291-9D7E-3C40-41DEEF477B37}"/>
          </ac:cxnSpMkLst>
        </pc:cxnChg>
        <pc:cxnChg chg="mod">
          <ac:chgData name="Linh Phan" userId="228774c6-8676-4985-b789-d1a1db399f40" providerId="ADAL" clId="{B1FFB064-F9BB-4B9F-BB31-96E24BFE955C}" dt="2024-07-09T04:26:40.871" v="3007" actId="208"/>
          <ac:cxnSpMkLst>
            <pc:docMk/>
            <pc:sldMk cId="4274351941" sldId="461"/>
            <ac:cxnSpMk id="21" creationId="{ABAE167F-B987-9F14-D860-DBFBE422AE30}"/>
          </ac:cxnSpMkLst>
        </pc:cxnChg>
        <pc:cxnChg chg="mod">
          <ac:chgData name="Linh Phan" userId="228774c6-8676-4985-b789-d1a1db399f40" providerId="ADAL" clId="{B1FFB064-F9BB-4B9F-BB31-96E24BFE955C}" dt="2024-07-09T04:26:42.859" v="3008" actId="208"/>
          <ac:cxnSpMkLst>
            <pc:docMk/>
            <pc:sldMk cId="4274351941" sldId="461"/>
            <ac:cxnSpMk id="22" creationId="{AA2A351D-8A4E-A274-9DEE-6EF7C0600D7F}"/>
          </ac:cxnSpMkLst>
        </pc:cxnChg>
      </pc:sldChg>
      <pc:sldChg chg="modSp add del mod modAnim">
        <pc:chgData name="Linh Phan" userId="228774c6-8676-4985-b789-d1a1db399f40" providerId="ADAL" clId="{B1FFB064-F9BB-4B9F-BB31-96E24BFE955C}" dt="2024-07-09T04:35:37.528" v="3136" actId="47"/>
        <pc:sldMkLst>
          <pc:docMk/>
          <pc:sldMk cId="508778568" sldId="462"/>
        </pc:sldMkLst>
        <pc:spChg chg="mod">
          <ac:chgData name="Linh Phan" userId="228774c6-8676-4985-b789-d1a1db399f40" providerId="ADAL" clId="{B1FFB064-F9BB-4B9F-BB31-96E24BFE955C}" dt="2024-07-09T04:31:14.665" v="3065" actId="14100"/>
          <ac:spMkLst>
            <pc:docMk/>
            <pc:sldMk cId="508778568" sldId="462"/>
            <ac:spMk id="10" creationId="{7A075FCE-1007-075A-3084-EC01AD33990F}"/>
          </ac:spMkLst>
        </pc:spChg>
      </pc:sldChg>
      <pc:sldChg chg="addSp delSp modSp add mod ord modTransition delAnim modAnim">
        <pc:chgData name="Linh Phan" userId="228774c6-8676-4985-b789-d1a1db399f40" providerId="ADAL" clId="{B1FFB064-F9BB-4B9F-BB31-96E24BFE955C}" dt="2024-07-10T01:24:16.593" v="8049"/>
        <pc:sldMkLst>
          <pc:docMk/>
          <pc:sldMk cId="1208851555" sldId="462"/>
        </pc:sldMkLst>
        <pc:spChg chg="mod">
          <ac:chgData name="Linh Phan" userId="228774c6-8676-4985-b789-d1a1db399f40" providerId="ADAL" clId="{B1FFB064-F9BB-4B9F-BB31-96E24BFE955C}" dt="2024-07-09T04:43:13.415" v="3349" actId="14100"/>
          <ac:spMkLst>
            <pc:docMk/>
            <pc:sldMk cId="1208851555" sldId="462"/>
            <ac:spMk id="3" creationId="{C56E1B34-1BB5-DF95-28C9-BE7AC2C90C99}"/>
          </ac:spMkLst>
        </pc:spChg>
        <pc:spChg chg="mod">
          <ac:chgData name="Linh Phan" userId="228774c6-8676-4985-b789-d1a1db399f40" providerId="ADAL" clId="{B1FFB064-F9BB-4B9F-BB31-96E24BFE955C}" dt="2024-07-09T04:43:32.059" v="3352" actId="14100"/>
          <ac:spMkLst>
            <pc:docMk/>
            <pc:sldMk cId="1208851555" sldId="462"/>
            <ac:spMk id="4" creationId="{1AA68D2A-95E0-F76D-D4B9-B5504F417366}"/>
          </ac:spMkLst>
        </pc:spChg>
        <pc:spChg chg="mod">
          <ac:chgData name="Linh Phan" userId="228774c6-8676-4985-b789-d1a1db399f40" providerId="ADAL" clId="{B1FFB064-F9BB-4B9F-BB31-96E24BFE955C}" dt="2024-07-09T04:43:18.638" v="3351" actId="1076"/>
          <ac:spMkLst>
            <pc:docMk/>
            <pc:sldMk cId="1208851555" sldId="462"/>
            <ac:spMk id="5" creationId="{A3B5856D-5BA7-37C4-91E7-FFFBCEC939A2}"/>
          </ac:spMkLst>
        </pc:spChg>
        <pc:spChg chg="add del mod">
          <ac:chgData name="Linh Phan" userId="228774c6-8676-4985-b789-d1a1db399f40" providerId="ADAL" clId="{B1FFB064-F9BB-4B9F-BB31-96E24BFE955C}" dt="2024-07-09T04:40:23.038" v="3207" actId="478"/>
          <ac:spMkLst>
            <pc:docMk/>
            <pc:sldMk cId="1208851555" sldId="462"/>
            <ac:spMk id="6" creationId="{DD70688B-FB85-74FB-B76D-1D28F9B96EFF}"/>
          </ac:spMkLst>
        </pc:spChg>
        <pc:spChg chg="mod">
          <ac:chgData name="Linh Phan" userId="228774c6-8676-4985-b789-d1a1db399f40" providerId="ADAL" clId="{B1FFB064-F9BB-4B9F-BB31-96E24BFE955C}" dt="2024-07-09T06:43:43.563" v="4195" actId="20577"/>
          <ac:spMkLst>
            <pc:docMk/>
            <pc:sldMk cId="1208851555" sldId="462"/>
            <ac:spMk id="42" creationId="{8D34E2A8-A856-C07C-BDC7-EDB8C9134CDA}"/>
          </ac:spMkLst>
        </pc:spChg>
        <pc:grpChg chg="add mod">
          <ac:chgData name="Linh Phan" userId="228774c6-8676-4985-b789-d1a1db399f40" providerId="ADAL" clId="{B1FFB064-F9BB-4B9F-BB31-96E24BFE955C}" dt="2024-07-09T04:43:39.641" v="3353" actId="1076"/>
          <ac:grpSpMkLst>
            <pc:docMk/>
            <pc:sldMk cId="1208851555" sldId="462"/>
            <ac:grpSpMk id="2" creationId="{11609A6D-373B-563C-A17F-A5A1C10781F0}"/>
          </ac:grpSpMkLst>
        </pc:grpChg>
        <pc:grpChg chg="del">
          <ac:chgData name="Linh Phan" userId="228774c6-8676-4985-b789-d1a1db399f40" providerId="ADAL" clId="{B1FFB064-F9BB-4B9F-BB31-96E24BFE955C}" dt="2024-07-09T04:39:51.536" v="3159" actId="478"/>
          <ac:grpSpMkLst>
            <pc:docMk/>
            <pc:sldMk cId="1208851555" sldId="462"/>
            <ac:grpSpMk id="24" creationId="{80367866-7754-BD6A-05DC-3C67FD0FE8C9}"/>
          </ac:grpSpMkLst>
        </pc:grpChg>
        <pc:grpChg chg="del">
          <ac:chgData name="Linh Phan" userId="228774c6-8676-4985-b789-d1a1db399f40" providerId="ADAL" clId="{B1FFB064-F9BB-4B9F-BB31-96E24BFE955C}" dt="2024-07-09T04:39:51.536" v="3159" actId="478"/>
          <ac:grpSpMkLst>
            <pc:docMk/>
            <pc:sldMk cId="1208851555" sldId="462"/>
            <ac:grpSpMk id="28" creationId="{FFC4DCC1-C937-B6FB-58EA-F0B5CF5653D4}"/>
          </ac:grpSpMkLst>
        </pc:grpChg>
        <pc:picChg chg="add mod">
          <ac:chgData name="Linh Phan" userId="228774c6-8676-4985-b789-d1a1db399f40" providerId="ADAL" clId="{B1FFB064-F9BB-4B9F-BB31-96E24BFE955C}" dt="2024-07-09T04:40:26.960" v="3209" actId="14100"/>
          <ac:picMkLst>
            <pc:docMk/>
            <pc:sldMk cId="1208851555" sldId="462"/>
            <ac:picMk id="7" creationId="{EBC11485-24E8-C1E6-9C12-2B206255A407}"/>
          </ac:picMkLst>
        </pc:picChg>
      </pc:sldChg>
      <pc:sldChg chg="add del">
        <pc:chgData name="Linh Phan" userId="228774c6-8676-4985-b789-d1a1db399f40" providerId="ADAL" clId="{B1FFB064-F9BB-4B9F-BB31-96E24BFE955C}" dt="2024-07-09T04:41:52.376" v="3283" actId="47"/>
        <pc:sldMkLst>
          <pc:docMk/>
          <pc:sldMk cId="873300986" sldId="463"/>
        </pc:sldMkLst>
      </pc:sldChg>
      <pc:sldChg chg="addSp delSp modSp add mod">
        <pc:chgData name="Linh Phan" userId="228774c6-8676-4985-b789-d1a1db399f40" providerId="ADAL" clId="{B1FFB064-F9BB-4B9F-BB31-96E24BFE955C}" dt="2024-07-09T06:56:56.909" v="4486" actId="164"/>
        <pc:sldMkLst>
          <pc:docMk/>
          <pc:sldMk cId="990129767" sldId="463"/>
        </pc:sldMkLst>
        <pc:spChg chg="mod">
          <ac:chgData name="Linh Phan" userId="228774c6-8676-4985-b789-d1a1db399f40" providerId="ADAL" clId="{B1FFB064-F9BB-4B9F-BB31-96E24BFE955C}" dt="2024-07-09T06:33:36.644" v="3893" actId="14100"/>
          <ac:spMkLst>
            <pc:docMk/>
            <pc:sldMk cId="990129767" sldId="463"/>
            <ac:spMk id="8" creationId="{378B1C8C-2077-67C8-BBF3-C1ED1692D06E}"/>
          </ac:spMkLst>
        </pc:spChg>
        <pc:spChg chg="mod">
          <ac:chgData name="Linh Phan" userId="228774c6-8676-4985-b789-d1a1db399f40" providerId="ADAL" clId="{B1FFB064-F9BB-4B9F-BB31-96E24BFE955C}" dt="2024-07-09T06:25:47.347" v="3875" actId="207"/>
          <ac:spMkLst>
            <pc:docMk/>
            <pc:sldMk cId="990129767" sldId="463"/>
            <ac:spMk id="10" creationId="{80481E87-260D-124E-F833-C70CD3718D13}"/>
          </ac:spMkLst>
        </pc:spChg>
        <pc:spChg chg="mod">
          <ac:chgData name="Linh Phan" userId="228774c6-8676-4985-b789-d1a1db399f40" providerId="ADAL" clId="{B1FFB064-F9BB-4B9F-BB31-96E24BFE955C}" dt="2024-07-09T06:26:09.949" v="3879" actId="14100"/>
          <ac:spMkLst>
            <pc:docMk/>
            <pc:sldMk cId="990129767" sldId="463"/>
            <ac:spMk id="12" creationId="{D692A609-1164-42C1-E867-724C1310BD19}"/>
          </ac:spMkLst>
        </pc:spChg>
        <pc:spChg chg="del">
          <ac:chgData name="Linh Phan" userId="228774c6-8676-4985-b789-d1a1db399f40" providerId="ADAL" clId="{B1FFB064-F9BB-4B9F-BB31-96E24BFE955C}" dt="2024-07-09T06:22:44.366" v="3668" actId="478"/>
          <ac:spMkLst>
            <pc:docMk/>
            <pc:sldMk cId="990129767" sldId="463"/>
            <ac:spMk id="15" creationId="{52C451AA-1BB3-B6A3-EBEF-B3B56E5E1376}"/>
          </ac:spMkLst>
        </pc:spChg>
        <pc:spChg chg="del">
          <ac:chgData name="Linh Phan" userId="228774c6-8676-4985-b789-d1a1db399f40" providerId="ADAL" clId="{B1FFB064-F9BB-4B9F-BB31-96E24BFE955C}" dt="2024-07-09T06:22:40.184" v="3666" actId="478"/>
          <ac:spMkLst>
            <pc:docMk/>
            <pc:sldMk cId="990129767" sldId="463"/>
            <ac:spMk id="16" creationId="{4810E5C4-0CB7-A9F1-6342-4CF5B0ECFA41}"/>
          </ac:spMkLst>
        </pc:spChg>
        <pc:spChg chg="del">
          <ac:chgData name="Linh Phan" userId="228774c6-8676-4985-b789-d1a1db399f40" providerId="ADAL" clId="{B1FFB064-F9BB-4B9F-BB31-96E24BFE955C}" dt="2024-07-09T06:22:43.135" v="3667" actId="478"/>
          <ac:spMkLst>
            <pc:docMk/>
            <pc:sldMk cId="990129767" sldId="463"/>
            <ac:spMk id="17" creationId="{3EA4ACEB-917A-9F90-6E95-712C621FFA57}"/>
          </ac:spMkLst>
        </pc:spChg>
        <pc:spChg chg="mod topLvl">
          <ac:chgData name="Linh Phan" userId="228774c6-8676-4985-b789-d1a1db399f40" providerId="ADAL" clId="{B1FFB064-F9BB-4B9F-BB31-96E24BFE955C}" dt="2024-07-09T06:56:56.909" v="4486" actId="164"/>
          <ac:spMkLst>
            <pc:docMk/>
            <pc:sldMk cId="990129767" sldId="463"/>
            <ac:spMk id="18" creationId="{6A6B46CB-974D-C1A1-7A73-0DAC8D25E69D}"/>
          </ac:spMkLst>
        </pc:spChg>
        <pc:spChg chg="mod">
          <ac:chgData name="Linh Phan" userId="228774c6-8676-4985-b789-d1a1db399f40" providerId="ADAL" clId="{B1FFB064-F9BB-4B9F-BB31-96E24BFE955C}" dt="2024-07-09T06:23:41.562" v="3740" actId="165"/>
          <ac:spMkLst>
            <pc:docMk/>
            <pc:sldMk cId="990129767" sldId="463"/>
            <ac:spMk id="24" creationId="{4E8B5F3D-7372-3BB9-1FCC-447EDCA74A9A}"/>
          </ac:spMkLst>
        </pc:spChg>
        <pc:spChg chg="mod">
          <ac:chgData name="Linh Phan" userId="228774c6-8676-4985-b789-d1a1db399f40" providerId="ADAL" clId="{B1FFB064-F9BB-4B9F-BB31-96E24BFE955C}" dt="2024-07-09T06:23:41.562" v="3740" actId="165"/>
          <ac:spMkLst>
            <pc:docMk/>
            <pc:sldMk cId="990129767" sldId="463"/>
            <ac:spMk id="25" creationId="{7BA35466-2BC7-BCEE-E1CE-18646CEFA60C}"/>
          </ac:spMkLst>
        </pc:spChg>
        <pc:grpChg chg="add mod">
          <ac:chgData name="Linh Phan" userId="228774c6-8676-4985-b789-d1a1db399f40" providerId="ADAL" clId="{B1FFB064-F9BB-4B9F-BB31-96E24BFE955C}" dt="2024-07-09T06:56:56.909" v="4486" actId="164"/>
          <ac:grpSpMkLst>
            <pc:docMk/>
            <pc:sldMk cId="990129767" sldId="463"/>
            <ac:grpSpMk id="2" creationId="{EE1D8F51-1983-6C1F-7A6F-3EFBBCBEDDDC}"/>
          </ac:grpSpMkLst>
        </pc:grpChg>
        <pc:grpChg chg="mod topLvl">
          <ac:chgData name="Linh Phan" userId="228774c6-8676-4985-b789-d1a1db399f40" providerId="ADAL" clId="{B1FFB064-F9BB-4B9F-BB31-96E24BFE955C}" dt="2024-07-09T06:56:56.909" v="4486" actId="164"/>
          <ac:grpSpMkLst>
            <pc:docMk/>
            <pc:sldMk cId="990129767" sldId="463"/>
            <ac:grpSpMk id="13" creationId="{203B3B76-77AF-81A2-45A9-8FC8B775EAD1}"/>
          </ac:grpSpMkLst>
        </pc:grpChg>
        <pc:grpChg chg="del">
          <ac:chgData name="Linh Phan" userId="228774c6-8676-4985-b789-d1a1db399f40" providerId="ADAL" clId="{B1FFB064-F9BB-4B9F-BB31-96E24BFE955C}" dt="2024-07-09T06:22:43.135" v="3667" actId="478"/>
          <ac:grpSpMkLst>
            <pc:docMk/>
            <pc:sldMk cId="990129767" sldId="463"/>
            <ac:grpSpMk id="14" creationId="{417D42C9-F448-FAEB-0DBC-3744E32113F6}"/>
          </ac:grpSpMkLst>
        </pc:grpChg>
        <pc:grpChg chg="del mod">
          <ac:chgData name="Linh Phan" userId="228774c6-8676-4985-b789-d1a1db399f40" providerId="ADAL" clId="{B1FFB064-F9BB-4B9F-BB31-96E24BFE955C}" dt="2024-07-09T06:23:41.562" v="3740" actId="165"/>
          <ac:grpSpMkLst>
            <pc:docMk/>
            <pc:sldMk cId="990129767" sldId="463"/>
            <ac:grpSpMk id="19" creationId="{BD6BE037-18D6-3F64-93C0-AB69922A0ED5}"/>
          </ac:grpSpMkLst>
        </pc:grpChg>
        <pc:grpChg chg="mod topLvl">
          <ac:chgData name="Linh Phan" userId="228774c6-8676-4985-b789-d1a1db399f40" providerId="ADAL" clId="{B1FFB064-F9BB-4B9F-BB31-96E24BFE955C}" dt="2024-07-09T06:56:56.909" v="4486" actId="164"/>
          <ac:grpSpMkLst>
            <pc:docMk/>
            <pc:sldMk cId="990129767" sldId="463"/>
            <ac:grpSpMk id="23" creationId="{EA7425A6-E956-E5CA-7658-3D89B5753265}"/>
          </ac:grpSpMkLst>
        </pc:grpChg>
        <pc:picChg chg="del mod">
          <ac:chgData name="Linh Phan" userId="228774c6-8676-4985-b789-d1a1db399f40" providerId="ADAL" clId="{B1FFB064-F9BB-4B9F-BB31-96E24BFE955C}" dt="2024-07-09T06:25:08.445" v="3867" actId="478"/>
          <ac:picMkLst>
            <pc:docMk/>
            <pc:sldMk cId="990129767" sldId="463"/>
            <ac:picMk id="20" creationId="{4295E754-06D2-E6FB-198B-317EBEC6AF0F}"/>
          </ac:picMkLst>
        </pc:picChg>
      </pc:sldChg>
      <pc:sldChg chg="addSp delSp modSp add mod ord modAnim">
        <pc:chgData name="Linh Phan" userId="228774c6-8676-4985-b789-d1a1db399f40" providerId="ADAL" clId="{B1FFB064-F9BB-4B9F-BB31-96E24BFE955C}" dt="2024-07-10T01:24:24.440" v="8050"/>
        <pc:sldMkLst>
          <pc:docMk/>
          <pc:sldMk cId="800878375" sldId="464"/>
        </pc:sldMkLst>
        <pc:spChg chg="del">
          <ac:chgData name="Linh Phan" userId="228774c6-8676-4985-b789-d1a1db399f40" providerId="ADAL" clId="{B1FFB064-F9BB-4B9F-BB31-96E24BFE955C}" dt="2024-07-09T06:37:12.748" v="4078" actId="478"/>
          <ac:spMkLst>
            <pc:docMk/>
            <pc:sldMk cId="800878375" sldId="464"/>
            <ac:spMk id="26" creationId="{37D736AA-12FA-85D4-6936-AF4C102D6B77}"/>
          </ac:spMkLst>
        </pc:spChg>
        <pc:spChg chg="mod">
          <ac:chgData name="Linh Phan" userId="228774c6-8676-4985-b789-d1a1db399f40" providerId="ADAL" clId="{B1FFB064-F9BB-4B9F-BB31-96E24BFE955C}" dt="2024-07-09T06:37:14.846" v="4079" actId="1076"/>
          <ac:spMkLst>
            <pc:docMk/>
            <pc:sldMk cId="800878375" sldId="464"/>
            <ac:spMk id="29" creationId="{F27D5317-28CD-058D-3599-7CF8DBC63809}"/>
          </ac:spMkLst>
        </pc:spChg>
        <pc:graphicFrameChg chg="add del mod modGraphic">
          <ac:chgData name="Linh Phan" userId="228774c6-8676-4985-b789-d1a1db399f40" providerId="ADAL" clId="{B1FFB064-F9BB-4B9F-BB31-96E24BFE955C}" dt="2024-07-09T06:41:16.101" v="4149" actId="478"/>
          <ac:graphicFrameMkLst>
            <pc:docMk/>
            <pc:sldMk cId="800878375" sldId="464"/>
            <ac:graphicFrameMk id="2" creationId="{0ACEA5A1-C468-15AF-6D3B-DB10EE46925B}"/>
          </ac:graphicFrameMkLst>
        </pc:graphicFrameChg>
        <pc:graphicFrameChg chg="add mod modGraphic">
          <ac:chgData name="Linh Phan" userId="228774c6-8676-4985-b789-d1a1db399f40" providerId="ADAL" clId="{B1FFB064-F9BB-4B9F-BB31-96E24BFE955C}" dt="2024-07-09T06:55:25.717" v="4410" actId="2710"/>
          <ac:graphicFrameMkLst>
            <pc:docMk/>
            <pc:sldMk cId="800878375" sldId="464"/>
            <ac:graphicFrameMk id="3" creationId="{2C6E4828-E395-7E9F-4CA2-9C97E798E994}"/>
          </ac:graphicFrameMkLst>
        </pc:graphicFrameChg>
        <pc:picChg chg="del">
          <ac:chgData name="Linh Phan" userId="228774c6-8676-4985-b789-d1a1db399f40" providerId="ADAL" clId="{B1FFB064-F9BB-4B9F-BB31-96E24BFE955C}" dt="2024-07-09T06:37:12.748" v="4078" actId="478"/>
          <ac:picMkLst>
            <pc:docMk/>
            <pc:sldMk cId="800878375" sldId="464"/>
            <ac:picMk id="1026" creationId="{689C62EA-DC5F-6DAF-E858-9D9E27977252}"/>
          </ac:picMkLst>
        </pc:picChg>
        <pc:picChg chg="del">
          <ac:chgData name="Linh Phan" userId="228774c6-8676-4985-b789-d1a1db399f40" providerId="ADAL" clId="{B1FFB064-F9BB-4B9F-BB31-96E24BFE955C}" dt="2024-07-09T06:37:12.748" v="4078" actId="478"/>
          <ac:picMkLst>
            <pc:docMk/>
            <pc:sldMk cId="800878375" sldId="464"/>
            <ac:picMk id="1028" creationId="{74A592DF-DEB2-D94A-D89E-5CA5337750D8}"/>
          </ac:picMkLst>
        </pc:picChg>
      </pc:sldChg>
      <pc:sldChg chg="addSp delSp modSp add del mod delAnim">
        <pc:chgData name="Linh Phan" userId="228774c6-8676-4985-b789-d1a1db399f40" providerId="ADAL" clId="{B1FFB064-F9BB-4B9F-BB31-96E24BFE955C}" dt="2024-07-09T06:41:29.291" v="4154" actId="47"/>
        <pc:sldMkLst>
          <pc:docMk/>
          <pc:sldMk cId="1435139629" sldId="465"/>
        </pc:sldMkLst>
        <pc:spChg chg="mod">
          <ac:chgData name="Linh Phan" userId="228774c6-8676-4985-b789-d1a1db399f40" providerId="ADAL" clId="{B1FFB064-F9BB-4B9F-BB31-96E24BFE955C}" dt="2024-07-09T06:40:22.859" v="4135" actId="1076"/>
          <ac:spMkLst>
            <pc:docMk/>
            <pc:sldMk cId="1435139629" sldId="465"/>
            <ac:spMk id="3" creationId="{63A758E3-D8A2-6338-EF73-109B89DD93C5}"/>
          </ac:spMkLst>
        </pc:spChg>
        <pc:spChg chg="del">
          <ac:chgData name="Linh Phan" userId="228774c6-8676-4985-b789-d1a1db399f40" providerId="ADAL" clId="{B1FFB064-F9BB-4B9F-BB31-96E24BFE955C}" dt="2024-07-09T06:40:18.896" v="4132" actId="478"/>
          <ac:spMkLst>
            <pc:docMk/>
            <pc:sldMk cId="1435139629" sldId="465"/>
            <ac:spMk id="4" creationId="{B2BD8FF4-F272-531A-A474-C76F97920CCC}"/>
          </ac:spMkLst>
        </pc:spChg>
        <pc:graphicFrameChg chg="add mod modGraphic">
          <ac:chgData name="Linh Phan" userId="228774c6-8676-4985-b789-d1a1db399f40" providerId="ADAL" clId="{B1FFB064-F9BB-4B9F-BB31-96E24BFE955C}" dt="2024-07-09T06:41:05.513" v="4148" actId="14734"/>
          <ac:graphicFrameMkLst>
            <pc:docMk/>
            <pc:sldMk cId="1435139629" sldId="465"/>
            <ac:graphicFrameMk id="5" creationId="{22C1153F-5A14-6FFB-073F-9D47C8413BE2}"/>
          </ac:graphicFrameMkLst>
        </pc:graphicFrameChg>
        <pc:picChg chg="del">
          <ac:chgData name="Linh Phan" userId="228774c6-8676-4985-b789-d1a1db399f40" providerId="ADAL" clId="{B1FFB064-F9BB-4B9F-BB31-96E24BFE955C}" dt="2024-07-09T06:40:19.013" v="4133" actId="478"/>
          <ac:picMkLst>
            <pc:docMk/>
            <pc:sldMk cId="1435139629" sldId="465"/>
            <ac:picMk id="6" creationId="{19EE3F5C-3A6A-E466-54BA-4251C015CF30}"/>
          </ac:picMkLst>
        </pc:picChg>
      </pc:sldChg>
      <pc:sldChg chg="addSp delSp modSp add del mod addAnim delAnim modAnim">
        <pc:chgData name="Linh Phan" userId="228774c6-8676-4985-b789-d1a1db399f40" providerId="ADAL" clId="{B1FFB064-F9BB-4B9F-BB31-96E24BFE955C}" dt="2024-07-09T06:51:52.694" v="4324" actId="47"/>
        <pc:sldMkLst>
          <pc:docMk/>
          <pc:sldMk cId="2242253536" sldId="465"/>
        </pc:sldMkLst>
        <pc:spChg chg="mod">
          <ac:chgData name="Linh Phan" userId="228774c6-8676-4985-b789-d1a1db399f40" providerId="ADAL" clId="{B1FFB064-F9BB-4B9F-BB31-96E24BFE955C}" dt="2024-07-09T06:47:07.713" v="4275" actId="20577"/>
          <ac:spMkLst>
            <pc:docMk/>
            <pc:sldMk cId="2242253536" sldId="465"/>
            <ac:spMk id="19" creationId="{2C5E23FF-EDE0-72D6-061A-96EA9040E99A}"/>
          </ac:spMkLst>
        </pc:spChg>
        <pc:spChg chg="mod">
          <ac:chgData name="Linh Phan" userId="228774c6-8676-4985-b789-d1a1db399f40" providerId="ADAL" clId="{B1FFB064-F9BB-4B9F-BB31-96E24BFE955C}" dt="2024-07-09T06:43:56.857" v="4214" actId="20577"/>
          <ac:spMkLst>
            <pc:docMk/>
            <pc:sldMk cId="2242253536" sldId="465"/>
            <ac:spMk id="23" creationId="{131084A0-B28D-43AA-F6A4-D07C1C3B0836}"/>
          </ac:spMkLst>
        </pc:spChg>
        <pc:spChg chg="mod">
          <ac:chgData name="Linh Phan" userId="228774c6-8676-4985-b789-d1a1db399f40" providerId="ADAL" clId="{B1FFB064-F9BB-4B9F-BB31-96E24BFE955C}" dt="2024-07-09T06:45:37.214" v="4244" actId="14100"/>
          <ac:spMkLst>
            <pc:docMk/>
            <pc:sldMk cId="2242253536" sldId="465"/>
            <ac:spMk id="26" creationId="{E12F77E0-79F8-9736-1527-3E27906AC337}"/>
          </ac:spMkLst>
        </pc:spChg>
        <pc:spChg chg="mod">
          <ac:chgData name="Linh Phan" userId="228774c6-8676-4985-b789-d1a1db399f40" providerId="ADAL" clId="{B1FFB064-F9BB-4B9F-BB31-96E24BFE955C}" dt="2024-07-09T06:44:47.611" v="4219" actId="1076"/>
          <ac:spMkLst>
            <pc:docMk/>
            <pc:sldMk cId="2242253536" sldId="465"/>
            <ac:spMk id="27" creationId="{0DA4BD3C-B59C-31FE-7785-C61B570E8BCD}"/>
          </ac:spMkLst>
        </pc:spChg>
        <pc:spChg chg="mod">
          <ac:chgData name="Linh Phan" userId="228774c6-8676-4985-b789-d1a1db399f40" providerId="ADAL" clId="{B1FFB064-F9BB-4B9F-BB31-96E24BFE955C}" dt="2024-07-09T06:44:47.611" v="4219" actId="1076"/>
          <ac:spMkLst>
            <pc:docMk/>
            <pc:sldMk cId="2242253536" sldId="465"/>
            <ac:spMk id="28" creationId="{7016F005-AB3B-A8E4-193C-A001A5F5305C}"/>
          </ac:spMkLst>
        </pc:spChg>
        <pc:spChg chg="mod">
          <ac:chgData name="Linh Phan" userId="228774c6-8676-4985-b789-d1a1db399f40" providerId="ADAL" clId="{B1FFB064-F9BB-4B9F-BB31-96E24BFE955C}" dt="2024-07-09T06:44:47.611" v="4219" actId="1076"/>
          <ac:spMkLst>
            <pc:docMk/>
            <pc:sldMk cId="2242253536" sldId="465"/>
            <ac:spMk id="29" creationId="{BFFCFC16-0ECE-F68B-413D-E15CFEC16877}"/>
          </ac:spMkLst>
        </pc:spChg>
        <pc:spChg chg="mod">
          <ac:chgData name="Linh Phan" userId="228774c6-8676-4985-b789-d1a1db399f40" providerId="ADAL" clId="{B1FFB064-F9BB-4B9F-BB31-96E24BFE955C}" dt="2024-07-09T06:45:59.848" v="4247"/>
          <ac:spMkLst>
            <pc:docMk/>
            <pc:sldMk cId="2242253536" sldId="465"/>
            <ac:spMk id="38" creationId="{91B9E427-F9D7-04D6-BB3D-37602931E084}"/>
          </ac:spMkLst>
        </pc:spChg>
        <pc:spChg chg="mod">
          <ac:chgData name="Linh Phan" userId="228774c6-8676-4985-b789-d1a1db399f40" providerId="ADAL" clId="{B1FFB064-F9BB-4B9F-BB31-96E24BFE955C}" dt="2024-07-09T06:45:59.848" v="4247"/>
          <ac:spMkLst>
            <pc:docMk/>
            <pc:sldMk cId="2242253536" sldId="465"/>
            <ac:spMk id="39" creationId="{37010340-83C4-3B48-FB30-10702282ABDC}"/>
          </ac:spMkLst>
        </pc:spChg>
        <pc:spChg chg="mod">
          <ac:chgData name="Linh Phan" userId="228774c6-8676-4985-b789-d1a1db399f40" providerId="ADAL" clId="{B1FFB064-F9BB-4B9F-BB31-96E24BFE955C}" dt="2024-07-09T06:45:59.848" v="4247"/>
          <ac:spMkLst>
            <pc:docMk/>
            <pc:sldMk cId="2242253536" sldId="465"/>
            <ac:spMk id="40" creationId="{D6616D87-BB03-67EB-D162-915B191E78D3}"/>
          </ac:spMkLst>
        </pc:spChg>
        <pc:spChg chg="mod">
          <ac:chgData name="Linh Phan" userId="228774c6-8676-4985-b789-d1a1db399f40" providerId="ADAL" clId="{B1FFB064-F9BB-4B9F-BB31-96E24BFE955C}" dt="2024-07-09T06:47:32.708" v="4284" actId="208"/>
          <ac:spMkLst>
            <pc:docMk/>
            <pc:sldMk cId="2242253536" sldId="465"/>
            <ac:spMk id="42" creationId="{2FD534A8-6A8B-9A71-0ECC-8BCA2E769B15}"/>
          </ac:spMkLst>
        </pc:spChg>
        <pc:spChg chg="mod">
          <ac:chgData name="Linh Phan" userId="228774c6-8676-4985-b789-d1a1db399f40" providerId="ADAL" clId="{B1FFB064-F9BB-4B9F-BB31-96E24BFE955C}" dt="2024-07-09T06:47:45.853" v="4289" actId="1076"/>
          <ac:spMkLst>
            <pc:docMk/>
            <pc:sldMk cId="2242253536" sldId="465"/>
            <ac:spMk id="43" creationId="{B281D6F8-CCD1-7D79-275D-2870448647B6}"/>
          </ac:spMkLst>
        </pc:spChg>
        <pc:spChg chg="del mod">
          <ac:chgData name="Linh Phan" userId="228774c6-8676-4985-b789-d1a1db399f40" providerId="ADAL" clId="{B1FFB064-F9BB-4B9F-BB31-96E24BFE955C}" dt="2024-07-09T06:47:15.600" v="4277" actId="478"/>
          <ac:spMkLst>
            <pc:docMk/>
            <pc:sldMk cId="2242253536" sldId="465"/>
            <ac:spMk id="44" creationId="{CD8421C9-4755-2C56-0586-0DE3B8931E40}"/>
          </ac:spMkLst>
        </pc:spChg>
        <pc:spChg chg="add mod">
          <ac:chgData name="Linh Phan" userId="228774c6-8676-4985-b789-d1a1db399f40" providerId="ADAL" clId="{B1FFB064-F9BB-4B9F-BB31-96E24BFE955C}" dt="2024-07-09T06:47:15.872" v="4278"/>
          <ac:spMkLst>
            <pc:docMk/>
            <pc:sldMk cId="2242253536" sldId="465"/>
            <ac:spMk id="45" creationId="{2619F128-A97B-9D51-F1FE-9140E0AE31B6}"/>
          </ac:spMkLst>
        </pc:spChg>
        <pc:spChg chg="add mod">
          <ac:chgData name="Linh Phan" userId="228774c6-8676-4985-b789-d1a1db399f40" providerId="ADAL" clId="{B1FFB064-F9BB-4B9F-BB31-96E24BFE955C}" dt="2024-07-09T06:47:36.632" v="4285" actId="164"/>
          <ac:spMkLst>
            <pc:docMk/>
            <pc:sldMk cId="2242253536" sldId="465"/>
            <ac:spMk id="46" creationId="{BD230959-0348-8347-799C-E0B8F4B4A27B}"/>
          </ac:spMkLst>
        </pc:spChg>
        <pc:grpChg chg="add mod">
          <ac:chgData name="Linh Phan" userId="228774c6-8676-4985-b789-d1a1db399f40" providerId="ADAL" clId="{B1FFB064-F9BB-4B9F-BB31-96E24BFE955C}" dt="2024-07-09T06:44:47.611" v="4219" actId="1076"/>
          <ac:grpSpMkLst>
            <pc:docMk/>
            <pc:sldMk cId="2242253536" sldId="465"/>
            <ac:grpSpMk id="2" creationId="{6A219D60-4EE6-B5DC-2043-0899C0AEF4DB}"/>
          </ac:grpSpMkLst>
        </pc:grpChg>
        <pc:grpChg chg="del">
          <ac:chgData name="Linh Phan" userId="228774c6-8676-4985-b789-d1a1db399f40" providerId="ADAL" clId="{B1FFB064-F9BB-4B9F-BB31-96E24BFE955C}" dt="2024-07-09T06:44:36.638" v="4215" actId="478"/>
          <ac:grpSpMkLst>
            <pc:docMk/>
            <pc:sldMk cId="2242253536" sldId="465"/>
            <ac:grpSpMk id="4" creationId="{75B19B25-F2FA-EF15-E58D-047B2F23CE0E}"/>
          </ac:grpSpMkLst>
        </pc:grpChg>
        <pc:grpChg chg="del">
          <ac:chgData name="Linh Phan" userId="228774c6-8676-4985-b789-d1a1db399f40" providerId="ADAL" clId="{B1FFB064-F9BB-4B9F-BB31-96E24BFE955C}" dt="2024-07-09T06:44:36.638" v="4215" actId="478"/>
          <ac:grpSpMkLst>
            <pc:docMk/>
            <pc:sldMk cId="2242253536" sldId="465"/>
            <ac:grpSpMk id="7" creationId="{080479DF-353B-475A-6568-D474A6257EB0}"/>
          </ac:grpSpMkLst>
        </pc:grpChg>
        <pc:grpChg chg="del">
          <ac:chgData name="Linh Phan" userId="228774c6-8676-4985-b789-d1a1db399f40" providerId="ADAL" clId="{B1FFB064-F9BB-4B9F-BB31-96E24BFE955C}" dt="2024-07-09T06:44:37.244" v="4216" actId="478"/>
          <ac:grpSpMkLst>
            <pc:docMk/>
            <pc:sldMk cId="2242253536" sldId="465"/>
            <ac:grpSpMk id="14" creationId="{F67023AA-4765-956C-E040-F89FF38FB69E}"/>
          </ac:grpSpMkLst>
        </pc:grpChg>
        <pc:grpChg chg="add del mod">
          <ac:chgData name="Linh Phan" userId="228774c6-8676-4985-b789-d1a1db399f40" providerId="ADAL" clId="{B1FFB064-F9BB-4B9F-BB31-96E24BFE955C}" dt="2024-07-09T06:45:59.595" v="4246" actId="478"/>
          <ac:grpSpMkLst>
            <pc:docMk/>
            <pc:sldMk cId="2242253536" sldId="465"/>
            <ac:grpSpMk id="24" creationId="{30054281-5BA7-0502-C2E0-B56148E21DD4}"/>
          </ac:grpSpMkLst>
        </pc:grpChg>
        <pc:grpChg chg="mod">
          <ac:chgData name="Linh Phan" userId="228774c6-8676-4985-b789-d1a1db399f40" providerId="ADAL" clId="{B1FFB064-F9BB-4B9F-BB31-96E24BFE955C}" dt="2024-07-09T06:44:47.611" v="4219" actId="1076"/>
          <ac:grpSpMkLst>
            <pc:docMk/>
            <pc:sldMk cId="2242253536" sldId="465"/>
            <ac:grpSpMk id="25" creationId="{F4A4B773-D2A5-4912-E1BF-E7372547E23D}"/>
          </ac:grpSpMkLst>
        </pc:grpChg>
        <pc:grpChg chg="add mod">
          <ac:chgData name="Linh Phan" userId="228774c6-8676-4985-b789-d1a1db399f40" providerId="ADAL" clId="{B1FFB064-F9BB-4B9F-BB31-96E24BFE955C}" dt="2024-07-09T06:45:59.848" v="4247"/>
          <ac:grpSpMkLst>
            <pc:docMk/>
            <pc:sldMk cId="2242253536" sldId="465"/>
            <ac:grpSpMk id="37" creationId="{7BE3D552-4A16-E174-BF57-DA57B27C2C33}"/>
          </ac:grpSpMkLst>
        </pc:grpChg>
        <pc:grpChg chg="add mod">
          <ac:chgData name="Linh Phan" userId="228774c6-8676-4985-b789-d1a1db399f40" providerId="ADAL" clId="{B1FFB064-F9BB-4B9F-BB31-96E24BFE955C}" dt="2024-07-09T06:47:36.632" v="4285" actId="164"/>
          <ac:grpSpMkLst>
            <pc:docMk/>
            <pc:sldMk cId="2242253536" sldId="465"/>
            <ac:grpSpMk id="41" creationId="{D1F89BD0-A2CA-D073-1844-A5758ACAAC3C}"/>
          </ac:grpSpMkLst>
        </pc:grpChg>
        <pc:grpChg chg="add mod">
          <ac:chgData name="Linh Phan" userId="228774c6-8676-4985-b789-d1a1db399f40" providerId="ADAL" clId="{B1FFB064-F9BB-4B9F-BB31-96E24BFE955C}" dt="2024-07-09T06:47:43.727" v="4288" actId="1076"/>
          <ac:grpSpMkLst>
            <pc:docMk/>
            <pc:sldMk cId="2242253536" sldId="465"/>
            <ac:grpSpMk id="47" creationId="{3476FC26-A104-C9F0-FBA5-B39D07A1EE43}"/>
          </ac:grpSpMkLst>
        </pc:grpChg>
        <pc:picChg chg="mod">
          <ac:chgData name="Linh Phan" userId="228774c6-8676-4985-b789-d1a1db399f40" providerId="ADAL" clId="{B1FFB064-F9BB-4B9F-BB31-96E24BFE955C}" dt="2024-07-09T06:44:47.611" v="4219" actId="1076"/>
          <ac:picMkLst>
            <pc:docMk/>
            <pc:sldMk cId="2242253536" sldId="465"/>
            <ac:picMk id="3" creationId="{7B7899F4-3431-875A-4D60-85B02104508D}"/>
          </ac:picMkLst>
        </pc:picChg>
        <pc:picChg chg="del">
          <ac:chgData name="Linh Phan" userId="228774c6-8676-4985-b789-d1a1db399f40" providerId="ADAL" clId="{B1FFB064-F9BB-4B9F-BB31-96E24BFE955C}" dt="2024-07-09T06:44:36.638" v="4215" actId="478"/>
          <ac:picMkLst>
            <pc:docMk/>
            <pc:sldMk cId="2242253536" sldId="465"/>
            <ac:picMk id="13" creationId="{E387B87F-FD10-F255-F61B-8C61018A77C6}"/>
          </ac:picMkLst>
        </pc:picChg>
        <pc:picChg chg="add del mod">
          <ac:chgData name="Linh Phan" userId="228774c6-8676-4985-b789-d1a1db399f40" providerId="ADAL" clId="{B1FFB064-F9BB-4B9F-BB31-96E24BFE955C}" dt="2024-07-09T06:47:37.455" v="4286" actId="1076"/>
          <ac:picMkLst>
            <pc:docMk/>
            <pc:sldMk cId="2242253536" sldId="465"/>
            <ac:picMk id="35" creationId="{FA64B462-8E51-CECC-9D78-67994E890AD1}"/>
          </ac:picMkLst>
        </pc:picChg>
        <pc:picChg chg="add del mod">
          <ac:chgData name="Linh Phan" userId="228774c6-8676-4985-b789-d1a1db399f40" providerId="ADAL" clId="{B1FFB064-F9BB-4B9F-BB31-96E24BFE955C}" dt="2024-07-09T06:45:59.595" v="4246" actId="478"/>
          <ac:picMkLst>
            <pc:docMk/>
            <pc:sldMk cId="2242253536" sldId="465"/>
            <ac:picMk id="36" creationId="{16D7E343-ABEC-EE87-0EC6-8D853C8E4D09}"/>
          </ac:picMkLst>
        </pc:picChg>
        <pc:picChg chg="add del mod">
          <ac:chgData name="Linh Phan" userId="228774c6-8676-4985-b789-d1a1db399f40" providerId="ADAL" clId="{B1FFB064-F9BB-4B9F-BB31-96E24BFE955C}" dt="2024-07-09T06:48:23.571" v="4299" actId="478"/>
          <ac:picMkLst>
            <pc:docMk/>
            <pc:sldMk cId="2242253536" sldId="465"/>
            <ac:picMk id="48" creationId="{5FC00586-33C5-7F76-F935-381A19F16CFA}"/>
          </ac:picMkLst>
        </pc:picChg>
      </pc:sldChg>
      <pc:sldChg chg="addSp delSp modSp add del mod addAnim delAnim modAnim">
        <pc:chgData name="Linh Phan" userId="228774c6-8676-4985-b789-d1a1db399f40" providerId="ADAL" clId="{B1FFB064-F9BB-4B9F-BB31-96E24BFE955C}" dt="2024-07-09T06:54:34.760" v="4397" actId="47"/>
        <pc:sldMkLst>
          <pc:docMk/>
          <pc:sldMk cId="1842019525" sldId="466"/>
        </pc:sldMkLst>
        <pc:spChg chg="mod">
          <ac:chgData name="Linh Phan" userId="228774c6-8676-4985-b789-d1a1db399f40" providerId="ADAL" clId="{B1FFB064-F9BB-4B9F-BB31-96E24BFE955C}" dt="2024-07-09T06:48:10.319" v="4292"/>
          <ac:spMkLst>
            <pc:docMk/>
            <pc:sldMk cId="1842019525" sldId="466"/>
            <ac:spMk id="6" creationId="{772C16B3-B7EA-DFAF-3849-F3A475011098}"/>
          </ac:spMkLst>
        </pc:spChg>
        <pc:spChg chg="mod">
          <ac:chgData name="Linh Phan" userId="228774c6-8676-4985-b789-d1a1db399f40" providerId="ADAL" clId="{B1FFB064-F9BB-4B9F-BB31-96E24BFE955C}" dt="2024-07-09T06:48:10.319" v="4292"/>
          <ac:spMkLst>
            <pc:docMk/>
            <pc:sldMk cId="1842019525" sldId="466"/>
            <ac:spMk id="7" creationId="{E4F5E5D3-4FE8-C5F8-A1DC-F356BBC33359}"/>
          </ac:spMkLst>
        </pc:spChg>
        <pc:spChg chg="mod">
          <ac:chgData name="Linh Phan" userId="228774c6-8676-4985-b789-d1a1db399f40" providerId="ADAL" clId="{B1FFB064-F9BB-4B9F-BB31-96E24BFE955C}" dt="2024-07-09T06:48:10.319" v="4292"/>
          <ac:spMkLst>
            <pc:docMk/>
            <pc:sldMk cId="1842019525" sldId="466"/>
            <ac:spMk id="8" creationId="{3C223873-9729-0CD9-1EC0-57E4B9FEE384}"/>
          </ac:spMkLst>
        </pc:spChg>
        <pc:spChg chg="mod">
          <ac:chgData name="Linh Phan" userId="228774c6-8676-4985-b789-d1a1db399f40" providerId="ADAL" clId="{B1FFB064-F9BB-4B9F-BB31-96E24BFE955C}" dt="2024-07-09T06:48:10.319" v="4292"/>
          <ac:spMkLst>
            <pc:docMk/>
            <pc:sldMk cId="1842019525" sldId="466"/>
            <ac:spMk id="9" creationId="{EC9300E5-3FBA-7E29-B5ED-9B301FED64DA}"/>
          </ac:spMkLst>
        </pc:spChg>
        <pc:spChg chg="mod">
          <ac:chgData name="Linh Phan" userId="228774c6-8676-4985-b789-d1a1db399f40" providerId="ADAL" clId="{B1FFB064-F9BB-4B9F-BB31-96E24BFE955C}" dt="2024-07-09T06:48:10.319" v="4292"/>
          <ac:spMkLst>
            <pc:docMk/>
            <pc:sldMk cId="1842019525" sldId="466"/>
            <ac:spMk id="15" creationId="{AA7A280F-AFDC-7E74-593F-2EC182BDD7EE}"/>
          </ac:spMkLst>
        </pc:spChg>
        <pc:spChg chg="mod">
          <ac:chgData name="Linh Phan" userId="228774c6-8676-4985-b789-d1a1db399f40" providerId="ADAL" clId="{B1FFB064-F9BB-4B9F-BB31-96E24BFE955C}" dt="2024-07-09T06:48:10.319" v="4292"/>
          <ac:spMkLst>
            <pc:docMk/>
            <pc:sldMk cId="1842019525" sldId="466"/>
            <ac:spMk id="16" creationId="{B3BFE89B-2C12-212D-7B16-BDD866B001D2}"/>
          </ac:spMkLst>
        </pc:spChg>
        <pc:spChg chg="mod">
          <ac:chgData name="Linh Phan" userId="228774c6-8676-4985-b789-d1a1db399f40" providerId="ADAL" clId="{B1FFB064-F9BB-4B9F-BB31-96E24BFE955C}" dt="2024-07-09T06:48:10.319" v="4292"/>
          <ac:spMkLst>
            <pc:docMk/>
            <pc:sldMk cId="1842019525" sldId="466"/>
            <ac:spMk id="26" creationId="{8AEAEAFE-4A1E-CDDF-BD9C-EED6E6B0217A}"/>
          </ac:spMkLst>
        </pc:spChg>
        <pc:spChg chg="mod">
          <ac:chgData name="Linh Phan" userId="228774c6-8676-4985-b789-d1a1db399f40" providerId="ADAL" clId="{B1FFB064-F9BB-4B9F-BB31-96E24BFE955C}" dt="2024-07-09T06:48:10.319" v="4292"/>
          <ac:spMkLst>
            <pc:docMk/>
            <pc:sldMk cId="1842019525" sldId="466"/>
            <ac:spMk id="27" creationId="{63D532B7-A5AC-C715-A169-4AF15D7C2576}"/>
          </ac:spMkLst>
        </pc:spChg>
        <pc:spChg chg="mod">
          <ac:chgData name="Linh Phan" userId="228774c6-8676-4985-b789-d1a1db399f40" providerId="ADAL" clId="{B1FFB064-F9BB-4B9F-BB31-96E24BFE955C}" dt="2024-07-09T06:48:10.319" v="4292"/>
          <ac:spMkLst>
            <pc:docMk/>
            <pc:sldMk cId="1842019525" sldId="466"/>
            <ac:spMk id="28" creationId="{123C7FBE-242E-8BB5-24A2-C4BE8C4EA75B}"/>
          </ac:spMkLst>
        </pc:spChg>
        <pc:spChg chg="mod">
          <ac:chgData name="Linh Phan" userId="228774c6-8676-4985-b789-d1a1db399f40" providerId="ADAL" clId="{B1FFB064-F9BB-4B9F-BB31-96E24BFE955C}" dt="2024-07-09T06:48:10.319" v="4292"/>
          <ac:spMkLst>
            <pc:docMk/>
            <pc:sldMk cId="1842019525" sldId="466"/>
            <ac:spMk id="29" creationId="{90C0C9FD-8911-0DCE-BC92-CDAD8510EAB7}"/>
          </ac:spMkLst>
        </pc:spChg>
        <pc:spChg chg="mod">
          <ac:chgData name="Linh Phan" userId="228774c6-8676-4985-b789-d1a1db399f40" providerId="ADAL" clId="{B1FFB064-F9BB-4B9F-BB31-96E24BFE955C}" dt="2024-07-09T06:48:10.319" v="4292"/>
          <ac:spMkLst>
            <pc:docMk/>
            <pc:sldMk cId="1842019525" sldId="466"/>
            <ac:spMk id="36" creationId="{551F9F10-CBEE-44C4-D725-E70452349E04}"/>
          </ac:spMkLst>
        </pc:spChg>
        <pc:spChg chg="mod">
          <ac:chgData name="Linh Phan" userId="228774c6-8676-4985-b789-d1a1db399f40" providerId="ADAL" clId="{B1FFB064-F9BB-4B9F-BB31-96E24BFE955C}" dt="2024-07-09T06:48:10.319" v="4292"/>
          <ac:spMkLst>
            <pc:docMk/>
            <pc:sldMk cId="1842019525" sldId="466"/>
            <ac:spMk id="37" creationId="{8AEFF79C-9385-D325-3ED9-85D65372C8BD}"/>
          </ac:spMkLst>
        </pc:spChg>
        <pc:spChg chg="mod">
          <ac:chgData name="Linh Phan" userId="228774c6-8676-4985-b789-d1a1db399f40" providerId="ADAL" clId="{B1FFB064-F9BB-4B9F-BB31-96E24BFE955C}" dt="2024-07-09T06:48:10.319" v="4292"/>
          <ac:spMkLst>
            <pc:docMk/>
            <pc:sldMk cId="1842019525" sldId="466"/>
            <ac:spMk id="38" creationId="{205BB5EE-D19F-C8B7-E6F8-2A3CD4BC8A71}"/>
          </ac:spMkLst>
        </pc:spChg>
        <pc:spChg chg="mod">
          <ac:chgData name="Linh Phan" userId="228774c6-8676-4985-b789-d1a1db399f40" providerId="ADAL" clId="{B1FFB064-F9BB-4B9F-BB31-96E24BFE955C}" dt="2024-07-09T06:48:10.319" v="4292"/>
          <ac:spMkLst>
            <pc:docMk/>
            <pc:sldMk cId="1842019525" sldId="466"/>
            <ac:spMk id="39" creationId="{7F0823E5-FE9D-FDE5-F4A9-E4CEEE17CAED}"/>
          </ac:spMkLst>
        </pc:spChg>
        <pc:spChg chg="mod">
          <ac:chgData name="Linh Phan" userId="228774c6-8676-4985-b789-d1a1db399f40" providerId="ADAL" clId="{B1FFB064-F9BB-4B9F-BB31-96E24BFE955C}" dt="2024-07-09T06:48:10.319" v="4292"/>
          <ac:spMkLst>
            <pc:docMk/>
            <pc:sldMk cId="1842019525" sldId="466"/>
            <ac:spMk id="40" creationId="{AC6FD5C3-CBA0-EAFA-1C8F-A8F673728190}"/>
          </ac:spMkLst>
        </pc:spChg>
        <pc:spChg chg="mod">
          <ac:chgData name="Linh Phan" userId="228774c6-8676-4985-b789-d1a1db399f40" providerId="ADAL" clId="{B1FFB064-F9BB-4B9F-BB31-96E24BFE955C}" dt="2024-07-09T06:48:10.319" v="4292"/>
          <ac:spMkLst>
            <pc:docMk/>
            <pc:sldMk cId="1842019525" sldId="466"/>
            <ac:spMk id="44" creationId="{4AB5106E-8F46-94C7-D6FC-5E812F6E3281}"/>
          </ac:spMkLst>
        </pc:spChg>
        <pc:spChg chg="mod">
          <ac:chgData name="Linh Phan" userId="228774c6-8676-4985-b789-d1a1db399f40" providerId="ADAL" clId="{B1FFB064-F9BB-4B9F-BB31-96E24BFE955C}" dt="2024-07-09T06:48:10.319" v="4292"/>
          <ac:spMkLst>
            <pc:docMk/>
            <pc:sldMk cId="1842019525" sldId="466"/>
            <ac:spMk id="45" creationId="{1594DB15-5A86-4F57-5B40-22F590583E45}"/>
          </ac:spMkLst>
        </pc:spChg>
        <pc:spChg chg="mod">
          <ac:chgData name="Linh Phan" userId="228774c6-8676-4985-b789-d1a1db399f40" providerId="ADAL" clId="{B1FFB064-F9BB-4B9F-BB31-96E24BFE955C}" dt="2024-07-09T06:48:10.319" v="4292"/>
          <ac:spMkLst>
            <pc:docMk/>
            <pc:sldMk cId="1842019525" sldId="466"/>
            <ac:spMk id="48" creationId="{DB55ECD1-26CC-4FF3-8800-5A4D44FB593F}"/>
          </ac:spMkLst>
        </pc:spChg>
        <pc:spChg chg="mod">
          <ac:chgData name="Linh Phan" userId="228774c6-8676-4985-b789-d1a1db399f40" providerId="ADAL" clId="{B1FFB064-F9BB-4B9F-BB31-96E24BFE955C}" dt="2024-07-09T06:48:10.319" v="4292"/>
          <ac:spMkLst>
            <pc:docMk/>
            <pc:sldMk cId="1842019525" sldId="466"/>
            <ac:spMk id="49" creationId="{64985D29-5581-10CE-3DA8-5B252910E4FB}"/>
          </ac:spMkLst>
        </pc:spChg>
        <pc:spChg chg="mod">
          <ac:chgData name="Linh Phan" userId="228774c6-8676-4985-b789-d1a1db399f40" providerId="ADAL" clId="{B1FFB064-F9BB-4B9F-BB31-96E24BFE955C}" dt="2024-07-09T06:48:10.319" v="4292"/>
          <ac:spMkLst>
            <pc:docMk/>
            <pc:sldMk cId="1842019525" sldId="466"/>
            <ac:spMk id="50" creationId="{AD232C34-F3A1-4739-3973-3010E66BEABC}"/>
          </ac:spMkLst>
        </pc:spChg>
        <pc:spChg chg="mod">
          <ac:chgData name="Linh Phan" userId="228774c6-8676-4985-b789-d1a1db399f40" providerId="ADAL" clId="{B1FFB064-F9BB-4B9F-BB31-96E24BFE955C}" dt="2024-07-09T06:48:10.319" v="4292"/>
          <ac:spMkLst>
            <pc:docMk/>
            <pc:sldMk cId="1842019525" sldId="466"/>
            <ac:spMk id="51" creationId="{D2C2E24E-2F1C-B89D-7775-1F8CCBF7F781}"/>
          </ac:spMkLst>
        </pc:spChg>
        <pc:spChg chg="mod">
          <ac:chgData name="Linh Phan" userId="228774c6-8676-4985-b789-d1a1db399f40" providerId="ADAL" clId="{B1FFB064-F9BB-4B9F-BB31-96E24BFE955C}" dt="2024-07-09T06:48:10.319" v="4292"/>
          <ac:spMkLst>
            <pc:docMk/>
            <pc:sldMk cId="1842019525" sldId="466"/>
            <ac:spMk id="52" creationId="{A230AC39-114F-F884-C9A7-363D1DCADEBB}"/>
          </ac:spMkLst>
        </pc:spChg>
        <pc:spChg chg="mod">
          <ac:chgData name="Linh Phan" userId="228774c6-8676-4985-b789-d1a1db399f40" providerId="ADAL" clId="{B1FFB064-F9BB-4B9F-BB31-96E24BFE955C}" dt="2024-07-09T06:48:10.319" v="4292"/>
          <ac:spMkLst>
            <pc:docMk/>
            <pc:sldMk cId="1842019525" sldId="466"/>
            <ac:spMk id="53" creationId="{78C057E7-7A21-29E3-7494-1BF36BD4BEB4}"/>
          </ac:spMkLst>
        </pc:spChg>
        <pc:spChg chg="mod">
          <ac:chgData name="Linh Phan" userId="228774c6-8676-4985-b789-d1a1db399f40" providerId="ADAL" clId="{B1FFB064-F9BB-4B9F-BB31-96E24BFE955C}" dt="2024-07-09T06:48:10.319" v="4292"/>
          <ac:spMkLst>
            <pc:docMk/>
            <pc:sldMk cId="1842019525" sldId="466"/>
            <ac:spMk id="54" creationId="{15B75741-A3D1-0CE4-B482-30631351204B}"/>
          </ac:spMkLst>
        </pc:spChg>
        <pc:spChg chg="mod">
          <ac:chgData name="Linh Phan" userId="228774c6-8676-4985-b789-d1a1db399f40" providerId="ADAL" clId="{B1FFB064-F9BB-4B9F-BB31-96E24BFE955C}" dt="2024-07-09T06:48:10.319" v="4292"/>
          <ac:spMkLst>
            <pc:docMk/>
            <pc:sldMk cId="1842019525" sldId="466"/>
            <ac:spMk id="55" creationId="{AA9C08DE-F387-8DD4-7C79-358425A6B168}"/>
          </ac:spMkLst>
        </pc:spChg>
        <pc:spChg chg="mod">
          <ac:chgData name="Linh Phan" userId="228774c6-8676-4985-b789-d1a1db399f40" providerId="ADAL" clId="{B1FFB064-F9BB-4B9F-BB31-96E24BFE955C}" dt="2024-07-09T06:48:10.319" v="4292"/>
          <ac:spMkLst>
            <pc:docMk/>
            <pc:sldMk cId="1842019525" sldId="466"/>
            <ac:spMk id="56" creationId="{02857CB8-7596-4797-51F1-B6B3D456F6F5}"/>
          </ac:spMkLst>
        </pc:spChg>
        <pc:spChg chg="mod">
          <ac:chgData name="Linh Phan" userId="228774c6-8676-4985-b789-d1a1db399f40" providerId="ADAL" clId="{B1FFB064-F9BB-4B9F-BB31-96E24BFE955C}" dt="2024-07-09T06:48:10.319" v="4292"/>
          <ac:spMkLst>
            <pc:docMk/>
            <pc:sldMk cId="1842019525" sldId="466"/>
            <ac:spMk id="57" creationId="{092820F9-5EC8-7FD9-40D8-E49CCF4AE24B}"/>
          </ac:spMkLst>
        </pc:spChg>
        <pc:spChg chg="mod">
          <ac:chgData name="Linh Phan" userId="228774c6-8676-4985-b789-d1a1db399f40" providerId="ADAL" clId="{B1FFB064-F9BB-4B9F-BB31-96E24BFE955C}" dt="2024-07-09T06:48:10.319" v="4292"/>
          <ac:spMkLst>
            <pc:docMk/>
            <pc:sldMk cId="1842019525" sldId="466"/>
            <ac:spMk id="58" creationId="{EE474C99-A9EC-3D51-6CD2-F12B82E02623}"/>
          </ac:spMkLst>
        </pc:spChg>
        <pc:spChg chg="mod">
          <ac:chgData name="Linh Phan" userId="228774c6-8676-4985-b789-d1a1db399f40" providerId="ADAL" clId="{B1FFB064-F9BB-4B9F-BB31-96E24BFE955C}" dt="2024-07-09T06:48:10.319" v="4292"/>
          <ac:spMkLst>
            <pc:docMk/>
            <pc:sldMk cId="1842019525" sldId="466"/>
            <ac:spMk id="59" creationId="{16803C47-941C-2835-931A-4CCE3126CFCE}"/>
          </ac:spMkLst>
        </pc:spChg>
        <pc:spChg chg="mod">
          <ac:chgData name="Linh Phan" userId="228774c6-8676-4985-b789-d1a1db399f40" providerId="ADAL" clId="{B1FFB064-F9BB-4B9F-BB31-96E24BFE955C}" dt="2024-07-09T06:48:10.319" v="4292"/>
          <ac:spMkLst>
            <pc:docMk/>
            <pc:sldMk cId="1842019525" sldId="466"/>
            <ac:spMk id="60" creationId="{718FF3A8-C25C-C287-84AC-53A300885621}"/>
          </ac:spMkLst>
        </pc:spChg>
        <pc:spChg chg="mod">
          <ac:chgData name="Linh Phan" userId="228774c6-8676-4985-b789-d1a1db399f40" providerId="ADAL" clId="{B1FFB064-F9BB-4B9F-BB31-96E24BFE955C}" dt="2024-07-09T06:48:10.319" v="4292"/>
          <ac:spMkLst>
            <pc:docMk/>
            <pc:sldMk cId="1842019525" sldId="466"/>
            <ac:spMk id="61" creationId="{7C902CB8-DD12-6353-50BB-F07DEC2FFB73}"/>
          </ac:spMkLst>
        </pc:spChg>
        <pc:spChg chg="mod">
          <ac:chgData name="Linh Phan" userId="228774c6-8676-4985-b789-d1a1db399f40" providerId="ADAL" clId="{B1FFB064-F9BB-4B9F-BB31-96E24BFE955C}" dt="2024-07-09T06:48:10.319" v="4292"/>
          <ac:spMkLst>
            <pc:docMk/>
            <pc:sldMk cId="1842019525" sldId="466"/>
            <ac:spMk id="62" creationId="{56DA68ED-4DDD-2673-0ABD-D968BB9EFAC2}"/>
          </ac:spMkLst>
        </pc:spChg>
        <pc:spChg chg="mod">
          <ac:chgData name="Linh Phan" userId="228774c6-8676-4985-b789-d1a1db399f40" providerId="ADAL" clId="{B1FFB064-F9BB-4B9F-BB31-96E24BFE955C}" dt="2024-07-09T06:48:10.319" v="4292"/>
          <ac:spMkLst>
            <pc:docMk/>
            <pc:sldMk cId="1842019525" sldId="466"/>
            <ac:spMk id="63" creationId="{BADBEC9B-E3B9-8DD0-46B5-A93AD1E88BB1}"/>
          </ac:spMkLst>
        </pc:spChg>
        <pc:spChg chg="mod">
          <ac:chgData name="Linh Phan" userId="228774c6-8676-4985-b789-d1a1db399f40" providerId="ADAL" clId="{B1FFB064-F9BB-4B9F-BB31-96E24BFE955C}" dt="2024-07-09T06:48:10.319" v="4292"/>
          <ac:spMkLst>
            <pc:docMk/>
            <pc:sldMk cId="1842019525" sldId="466"/>
            <ac:spMk id="64" creationId="{5ED00AEB-906E-05B6-2A83-9857706B8F77}"/>
          </ac:spMkLst>
        </pc:spChg>
        <pc:spChg chg="mod">
          <ac:chgData name="Linh Phan" userId="228774c6-8676-4985-b789-d1a1db399f40" providerId="ADAL" clId="{B1FFB064-F9BB-4B9F-BB31-96E24BFE955C}" dt="2024-07-09T06:48:10.319" v="4292"/>
          <ac:spMkLst>
            <pc:docMk/>
            <pc:sldMk cId="1842019525" sldId="466"/>
            <ac:spMk id="65" creationId="{61B81167-BE82-C03F-7C1D-B97B0F1E62B7}"/>
          </ac:spMkLst>
        </pc:spChg>
        <pc:spChg chg="mod">
          <ac:chgData name="Linh Phan" userId="228774c6-8676-4985-b789-d1a1db399f40" providerId="ADAL" clId="{B1FFB064-F9BB-4B9F-BB31-96E24BFE955C}" dt="2024-07-09T06:48:10.319" v="4292"/>
          <ac:spMkLst>
            <pc:docMk/>
            <pc:sldMk cId="1842019525" sldId="466"/>
            <ac:spMk id="66" creationId="{D3C33510-396F-6734-E0BA-EDBD8ECDE561}"/>
          </ac:spMkLst>
        </pc:spChg>
        <pc:spChg chg="mod">
          <ac:chgData name="Linh Phan" userId="228774c6-8676-4985-b789-d1a1db399f40" providerId="ADAL" clId="{B1FFB064-F9BB-4B9F-BB31-96E24BFE955C}" dt="2024-07-09T06:48:10.319" v="4292"/>
          <ac:spMkLst>
            <pc:docMk/>
            <pc:sldMk cId="1842019525" sldId="466"/>
            <ac:spMk id="67" creationId="{BE7468FD-2979-EF18-BFE7-22AB20D61283}"/>
          </ac:spMkLst>
        </pc:spChg>
        <pc:spChg chg="mod">
          <ac:chgData name="Linh Phan" userId="228774c6-8676-4985-b789-d1a1db399f40" providerId="ADAL" clId="{B1FFB064-F9BB-4B9F-BB31-96E24BFE955C}" dt="2024-07-09T06:48:10.319" v="4292"/>
          <ac:spMkLst>
            <pc:docMk/>
            <pc:sldMk cId="1842019525" sldId="466"/>
            <ac:spMk id="68" creationId="{5815BD4A-3297-FED9-2DAB-D8421336F9B0}"/>
          </ac:spMkLst>
        </pc:spChg>
        <pc:spChg chg="mod">
          <ac:chgData name="Linh Phan" userId="228774c6-8676-4985-b789-d1a1db399f40" providerId="ADAL" clId="{B1FFB064-F9BB-4B9F-BB31-96E24BFE955C}" dt="2024-07-09T06:48:10.319" v="4292"/>
          <ac:spMkLst>
            <pc:docMk/>
            <pc:sldMk cId="1842019525" sldId="466"/>
            <ac:spMk id="69" creationId="{398BA50A-F625-02E7-86FD-31EEA03CC484}"/>
          </ac:spMkLst>
        </pc:spChg>
        <pc:spChg chg="mod">
          <ac:chgData name="Linh Phan" userId="228774c6-8676-4985-b789-d1a1db399f40" providerId="ADAL" clId="{B1FFB064-F9BB-4B9F-BB31-96E24BFE955C}" dt="2024-07-09T06:48:10.319" v="4292"/>
          <ac:spMkLst>
            <pc:docMk/>
            <pc:sldMk cId="1842019525" sldId="466"/>
            <ac:spMk id="70" creationId="{BC9A285E-1383-FD37-CFFB-76EE854A85E1}"/>
          </ac:spMkLst>
        </pc:spChg>
        <pc:spChg chg="mod">
          <ac:chgData name="Linh Phan" userId="228774c6-8676-4985-b789-d1a1db399f40" providerId="ADAL" clId="{B1FFB064-F9BB-4B9F-BB31-96E24BFE955C}" dt="2024-07-09T06:48:10.319" v="4292"/>
          <ac:spMkLst>
            <pc:docMk/>
            <pc:sldMk cId="1842019525" sldId="466"/>
            <ac:spMk id="71" creationId="{04F715F0-0933-0B9E-4E08-A3FB7165A7CB}"/>
          </ac:spMkLst>
        </pc:spChg>
        <pc:spChg chg="mod">
          <ac:chgData name="Linh Phan" userId="228774c6-8676-4985-b789-d1a1db399f40" providerId="ADAL" clId="{B1FFB064-F9BB-4B9F-BB31-96E24BFE955C}" dt="2024-07-09T06:48:10.319" v="4292"/>
          <ac:spMkLst>
            <pc:docMk/>
            <pc:sldMk cId="1842019525" sldId="466"/>
            <ac:spMk id="72" creationId="{F8138DF2-C3F9-C517-B19B-9FB936D8059F}"/>
          </ac:spMkLst>
        </pc:spChg>
        <pc:spChg chg="mod">
          <ac:chgData name="Linh Phan" userId="228774c6-8676-4985-b789-d1a1db399f40" providerId="ADAL" clId="{B1FFB064-F9BB-4B9F-BB31-96E24BFE955C}" dt="2024-07-09T06:48:10.319" v="4292"/>
          <ac:spMkLst>
            <pc:docMk/>
            <pc:sldMk cId="1842019525" sldId="466"/>
            <ac:spMk id="73" creationId="{9A0E735F-93A2-B717-9532-F454E4F32CE9}"/>
          </ac:spMkLst>
        </pc:spChg>
        <pc:spChg chg="mod">
          <ac:chgData name="Linh Phan" userId="228774c6-8676-4985-b789-d1a1db399f40" providerId="ADAL" clId="{B1FFB064-F9BB-4B9F-BB31-96E24BFE955C}" dt="2024-07-09T06:48:10.319" v="4292"/>
          <ac:spMkLst>
            <pc:docMk/>
            <pc:sldMk cId="1842019525" sldId="466"/>
            <ac:spMk id="74" creationId="{A656AE13-377A-BBE9-C26A-B9B9F6C7C8CC}"/>
          </ac:spMkLst>
        </pc:spChg>
        <pc:spChg chg="mod">
          <ac:chgData name="Linh Phan" userId="228774c6-8676-4985-b789-d1a1db399f40" providerId="ADAL" clId="{B1FFB064-F9BB-4B9F-BB31-96E24BFE955C}" dt="2024-07-09T06:48:10.319" v="4292"/>
          <ac:spMkLst>
            <pc:docMk/>
            <pc:sldMk cId="1842019525" sldId="466"/>
            <ac:spMk id="75" creationId="{5EF45D15-ECDB-68FD-54F2-CFB19D417037}"/>
          </ac:spMkLst>
        </pc:spChg>
        <pc:spChg chg="mod">
          <ac:chgData name="Linh Phan" userId="228774c6-8676-4985-b789-d1a1db399f40" providerId="ADAL" clId="{B1FFB064-F9BB-4B9F-BB31-96E24BFE955C}" dt="2024-07-09T06:48:10.319" v="4292"/>
          <ac:spMkLst>
            <pc:docMk/>
            <pc:sldMk cId="1842019525" sldId="466"/>
            <ac:spMk id="76" creationId="{D2A539CE-8622-4257-03B0-5E963DA8FE80}"/>
          </ac:spMkLst>
        </pc:spChg>
        <pc:spChg chg="mod">
          <ac:chgData name="Linh Phan" userId="228774c6-8676-4985-b789-d1a1db399f40" providerId="ADAL" clId="{B1FFB064-F9BB-4B9F-BB31-96E24BFE955C}" dt="2024-07-09T06:48:10.319" v="4292"/>
          <ac:spMkLst>
            <pc:docMk/>
            <pc:sldMk cId="1842019525" sldId="466"/>
            <ac:spMk id="77" creationId="{43941BA2-2F59-63BD-2649-3A402D732437}"/>
          </ac:spMkLst>
        </pc:spChg>
        <pc:spChg chg="mod">
          <ac:chgData name="Linh Phan" userId="228774c6-8676-4985-b789-d1a1db399f40" providerId="ADAL" clId="{B1FFB064-F9BB-4B9F-BB31-96E24BFE955C}" dt="2024-07-09T06:48:10.319" v="4292"/>
          <ac:spMkLst>
            <pc:docMk/>
            <pc:sldMk cId="1842019525" sldId="466"/>
            <ac:spMk id="78" creationId="{41DF51D5-1D40-5EBA-E0FD-882D6A82845A}"/>
          </ac:spMkLst>
        </pc:spChg>
        <pc:spChg chg="mod">
          <ac:chgData name="Linh Phan" userId="228774c6-8676-4985-b789-d1a1db399f40" providerId="ADAL" clId="{B1FFB064-F9BB-4B9F-BB31-96E24BFE955C}" dt="2024-07-09T06:48:10.319" v="4292"/>
          <ac:spMkLst>
            <pc:docMk/>
            <pc:sldMk cId="1842019525" sldId="466"/>
            <ac:spMk id="79" creationId="{5D58D142-0B9F-0917-C33C-B63697188C8F}"/>
          </ac:spMkLst>
        </pc:spChg>
        <pc:spChg chg="mod">
          <ac:chgData name="Linh Phan" userId="228774c6-8676-4985-b789-d1a1db399f40" providerId="ADAL" clId="{B1FFB064-F9BB-4B9F-BB31-96E24BFE955C}" dt="2024-07-09T06:48:10.319" v="4292"/>
          <ac:spMkLst>
            <pc:docMk/>
            <pc:sldMk cId="1842019525" sldId="466"/>
            <ac:spMk id="80" creationId="{0AB0AEB5-916B-CE34-18D0-884EA9DC61D8}"/>
          </ac:spMkLst>
        </pc:spChg>
        <pc:spChg chg="mod">
          <ac:chgData name="Linh Phan" userId="228774c6-8676-4985-b789-d1a1db399f40" providerId="ADAL" clId="{B1FFB064-F9BB-4B9F-BB31-96E24BFE955C}" dt="2024-07-09T06:48:10.319" v="4292"/>
          <ac:spMkLst>
            <pc:docMk/>
            <pc:sldMk cId="1842019525" sldId="466"/>
            <ac:spMk id="81" creationId="{E6B44C56-EC38-CC0D-E1FF-DFC249C264FC}"/>
          </ac:spMkLst>
        </pc:spChg>
        <pc:spChg chg="mod">
          <ac:chgData name="Linh Phan" userId="228774c6-8676-4985-b789-d1a1db399f40" providerId="ADAL" clId="{B1FFB064-F9BB-4B9F-BB31-96E24BFE955C}" dt="2024-07-09T06:48:10.319" v="4292"/>
          <ac:spMkLst>
            <pc:docMk/>
            <pc:sldMk cId="1842019525" sldId="466"/>
            <ac:spMk id="82" creationId="{7AF5AA01-0510-1127-F1FB-B38491F54530}"/>
          </ac:spMkLst>
        </pc:spChg>
        <pc:spChg chg="mod">
          <ac:chgData name="Linh Phan" userId="228774c6-8676-4985-b789-d1a1db399f40" providerId="ADAL" clId="{B1FFB064-F9BB-4B9F-BB31-96E24BFE955C}" dt="2024-07-09T06:48:10.319" v="4292"/>
          <ac:spMkLst>
            <pc:docMk/>
            <pc:sldMk cId="1842019525" sldId="466"/>
            <ac:spMk id="83" creationId="{E9FC2D3F-D0BE-7B7D-76CD-26BBA561ABAF}"/>
          </ac:spMkLst>
        </pc:spChg>
        <pc:spChg chg="mod">
          <ac:chgData name="Linh Phan" userId="228774c6-8676-4985-b789-d1a1db399f40" providerId="ADAL" clId="{B1FFB064-F9BB-4B9F-BB31-96E24BFE955C}" dt="2024-07-09T06:48:10.319" v="4292"/>
          <ac:spMkLst>
            <pc:docMk/>
            <pc:sldMk cId="1842019525" sldId="466"/>
            <ac:spMk id="84" creationId="{767F9EC1-7DFA-53B8-E120-D719287C7EF5}"/>
          </ac:spMkLst>
        </pc:spChg>
        <pc:spChg chg="mod">
          <ac:chgData name="Linh Phan" userId="228774c6-8676-4985-b789-d1a1db399f40" providerId="ADAL" clId="{B1FFB064-F9BB-4B9F-BB31-96E24BFE955C}" dt="2024-07-09T06:48:10.319" v="4292"/>
          <ac:spMkLst>
            <pc:docMk/>
            <pc:sldMk cId="1842019525" sldId="466"/>
            <ac:spMk id="85" creationId="{E4BC552F-2E8C-7D3C-28D0-00F8606CB248}"/>
          </ac:spMkLst>
        </pc:spChg>
        <pc:spChg chg="mod">
          <ac:chgData name="Linh Phan" userId="228774c6-8676-4985-b789-d1a1db399f40" providerId="ADAL" clId="{B1FFB064-F9BB-4B9F-BB31-96E24BFE955C}" dt="2024-07-09T06:48:10.319" v="4292"/>
          <ac:spMkLst>
            <pc:docMk/>
            <pc:sldMk cId="1842019525" sldId="466"/>
            <ac:spMk id="86" creationId="{E65BDF6D-4CC5-A82A-5245-13AEF8BA69B8}"/>
          </ac:spMkLst>
        </pc:spChg>
        <pc:spChg chg="mod">
          <ac:chgData name="Linh Phan" userId="228774c6-8676-4985-b789-d1a1db399f40" providerId="ADAL" clId="{B1FFB064-F9BB-4B9F-BB31-96E24BFE955C}" dt="2024-07-09T06:48:10.319" v="4292"/>
          <ac:spMkLst>
            <pc:docMk/>
            <pc:sldMk cId="1842019525" sldId="466"/>
            <ac:spMk id="87" creationId="{5392BCEA-FD81-505F-5FB2-EF1E759EC826}"/>
          </ac:spMkLst>
        </pc:spChg>
        <pc:spChg chg="mod">
          <ac:chgData name="Linh Phan" userId="228774c6-8676-4985-b789-d1a1db399f40" providerId="ADAL" clId="{B1FFB064-F9BB-4B9F-BB31-96E24BFE955C}" dt="2024-07-09T06:48:10.319" v="4292"/>
          <ac:spMkLst>
            <pc:docMk/>
            <pc:sldMk cId="1842019525" sldId="466"/>
            <ac:spMk id="88" creationId="{7173305B-BB5F-8106-F831-B6B27263E945}"/>
          </ac:spMkLst>
        </pc:spChg>
        <pc:spChg chg="mod">
          <ac:chgData name="Linh Phan" userId="228774c6-8676-4985-b789-d1a1db399f40" providerId="ADAL" clId="{B1FFB064-F9BB-4B9F-BB31-96E24BFE955C}" dt="2024-07-09T06:48:10.319" v="4292"/>
          <ac:spMkLst>
            <pc:docMk/>
            <pc:sldMk cId="1842019525" sldId="466"/>
            <ac:spMk id="89" creationId="{70A80123-3F88-17FB-DB9E-88550B34F375}"/>
          </ac:spMkLst>
        </pc:spChg>
        <pc:spChg chg="mod">
          <ac:chgData name="Linh Phan" userId="228774c6-8676-4985-b789-d1a1db399f40" providerId="ADAL" clId="{B1FFB064-F9BB-4B9F-BB31-96E24BFE955C}" dt="2024-07-09T06:48:10.319" v="4292"/>
          <ac:spMkLst>
            <pc:docMk/>
            <pc:sldMk cId="1842019525" sldId="466"/>
            <ac:spMk id="90" creationId="{E0898868-BEFD-91EE-E6A6-95AF010AF4CC}"/>
          </ac:spMkLst>
        </pc:spChg>
        <pc:spChg chg="mod">
          <ac:chgData name="Linh Phan" userId="228774c6-8676-4985-b789-d1a1db399f40" providerId="ADAL" clId="{B1FFB064-F9BB-4B9F-BB31-96E24BFE955C}" dt="2024-07-09T06:48:10.319" v="4292"/>
          <ac:spMkLst>
            <pc:docMk/>
            <pc:sldMk cId="1842019525" sldId="466"/>
            <ac:spMk id="91" creationId="{12E98D44-7DC6-D464-5191-51B4A55BA4CB}"/>
          </ac:spMkLst>
        </pc:spChg>
        <pc:spChg chg="mod">
          <ac:chgData name="Linh Phan" userId="228774c6-8676-4985-b789-d1a1db399f40" providerId="ADAL" clId="{B1FFB064-F9BB-4B9F-BB31-96E24BFE955C}" dt="2024-07-09T06:48:10.319" v="4292"/>
          <ac:spMkLst>
            <pc:docMk/>
            <pc:sldMk cId="1842019525" sldId="466"/>
            <ac:spMk id="92" creationId="{F5AE62D0-FA1B-2688-4D18-9E98EF75A428}"/>
          </ac:spMkLst>
        </pc:spChg>
        <pc:spChg chg="mod">
          <ac:chgData name="Linh Phan" userId="228774c6-8676-4985-b789-d1a1db399f40" providerId="ADAL" clId="{B1FFB064-F9BB-4B9F-BB31-96E24BFE955C}" dt="2024-07-09T06:48:10.319" v="4292"/>
          <ac:spMkLst>
            <pc:docMk/>
            <pc:sldMk cId="1842019525" sldId="466"/>
            <ac:spMk id="93" creationId="{B01CF2D8-F76D-2820-3902-049F6B48E592}"/>
          </ac:spMkLst>
        </pc:spChg>
        <pc:spChg chg="mod">
          <ac:chgData name="Linh Phan" userId="228774c6-8676-4985-b789-d1a1db399f40" providerId="ADAL" clId="{B1FFB064-F9BB-4B9F-BB31-96E24BFE955C}" dt="2024-07-09T06:48:10.319" v="4292"/>
          <ac:spMkLst>
            <pc:docMk/>
            <pc:sldMk cId="1842019525" sldId="466"/>
            <ac:spMk id="94" creationId="{D050FEDC-7734-6F9D-3E25-4EF9F188C863}"/>
          </ac:spMkLst>
        </pc:spChg>
        <pc:spChg chg="mod">
          <ac:chgData name="Linh Phan" userId="228774c6-8676-4985-b789-d1a1db399f40" providerId="ADAL" clId="{B1FFB064-F9BB-4B9F-BB31-96E24BFE955C}" dt="2024-07-09T06:48:10.319" v="4292"/>
          <ac:spMkLst>
            <pc:docMk/>
            <pc:sldMk cId="1842019525" sldId="466"/>
            <ac:spMk id="95" creationId="{65257E28-FF75-3BEB-5ACB-10D376452307}"/>
          </ac:spMkLst>
        </pc:spChg>
        <pc:spChg chg="mod">
          <ac:chgData name="Linh Phan" userId="228774c6-8676-4985-b789-d1a1db399f40" providerId="ADAL" clId="{B1FFB064-F9BB-4B9F-BB31-96E24BFE955C}" dt="2024-07-09T06:48:10.319" v="4292"/>
          <ac:spMkLst>
            <pc:docMk/>
            <pc:sldMk cId="1842019525" sldId="466"/>
            <ac:spMk id="96" creationId="{CE7ED092-C71E-CBBC-648E-C79D061F3C14}"/>
          </ac:spMkLst>
        </pc:spChg>
        <pc:spChg chg="mod">
          <ac:chgData name="Linh Phan" userId="228774c6-8676-4985-b789-d1a1db399f40" providerId="ADAL" clId="{B1FFB064-F9BB-4B9F-BB31-96E24BFE955C}" dt="2024-07-09T06:48:10.319" v="4292"/>
          <ac:spMkLst>
            <pc:docMk/>
            <pc:sldMk cId="1842019525" sldId="466"/>
            <ac:spMk id="97" creationId="{E0C3FEAD-DF80-7F42-667E-ABB7F5E47A20}"/>
          </ac:spMkLst>
        </pc:spChg>
        <pc:spChg chg="mod">
          <ac:chgData name="Linh Phan" userId="228774c6-8676-4985-b789-d1a1db399f40" providerId="ADAL" clId="{B1FFB064-F9BB-4B9F-BB31-96E24BFE955C}" dt="2024-07-09T06:48:10.319" v="4292"/>
          <ac:spMkLst>
            <pc:docMk/>
            <pc:sldMk cId="1842019525" sldId="466"/>
            <ac:spMk id="98" creationId="{A913E3F5-BCC9-CF87-CD8A-95B865F98A64}"/>
          </ac:spMkLst>
        </pc:spChg>
        <pc:spChg chg="mod">
          <ac:chgData name="Linh Phan" userId="228774c6-8676-4985-b789-d1a1db399f40" providerId="ADAL" clId="{B1FFB064-F9BB-4B9F-BB31-96E24BFE955C}" dt="2024-07-09T06:48:10.319" v="4292"/>
          <ac:spMkLst>
            <pc:docMk/>
            <pc:sldMk cId="1842019525" sldId="466"/>
            <ac:spMk id="99" creationId="{CE0E7144-5431-DB73-C508-736F6B473E7A}"/>
          </ac:spMkLst>
        </pc:spChg>
        <pc:spChg chg="mod">
          <ac:chgData name="Linh Phan" userId="228774c6-8676-4985-b789-d1a1db399f40" providerId="ADAL" clId="{B1FFB064-F9BB-4B9F-BB31-96E24BFE955C}" dt="2024-07-09T06:48:10.319" v="4292"/>
          <ac:spMkLst>
            <pc:docMk/>
            <pc:sldMk cId="1842019525" sldId="466"/>
            <ac:spMk id="100" creationId="{2C166FA9-6A36-39DB-A8CB-7FB706F7DF92}"/>
          </ac:spMkLst>
        </pc:spChg>
        <pc:spChg chg="mod">
          <ac:chgData name="Linh Phan" userId="228774c6-8676-4985-b789-d1a1db399f40" providerId="ADAL" clId="{B1FFB064-F9BB-4B9F-BB31-96E24BFE955C}" dt="2024-07-09T06:48:10.319" v="4292"/>
          <ac:spMkLst>
            <pc:docMk/>
            <pc:sldMk cId="1842019525" sldId="466"/>
            <ac:spMk id="101" creationId="{8B9E4FA9-D7B8-34B5-9624-23D25B3742D1}"/>
          </ac:spMkLst>
        </pc:spChg>
        <pc:spChg chg="mod">
          <ac:chgData name="Linh Phan" userId="228774c6-8676-4985-b789-d1a1db399f40" providerId="ADAL" clId="{B1FFB064-F9BB-4B9F-BB31-96E24BFE955C}" dt="2024-07-09T06:48:10.319" v="4292"/>
          <ac:spMkLst>
            <pc:docMk/>
            <pc:sldMk cId="1842019525" sldId="466"/>
            <ac:spMk id="102" creationId="{61B2AB05-518E-2FB2-BD11-036B55088D22}"/>
          </ac:spMkLst>
        </pc:spChg>
        <pc:spChg chg="mod">
          <ac:chgData name="Linh Phan" userId="228774c6-8676-4985-b789-d1a1db399f40" providerId="ADAL" clId="{B1FFB064-F9BB-4B9F-BB31-96E24BFE955C}" dt="2024-07-09T06:48:10.319" v="4292"/>
          <ac:spMkLst>
            <pc:docMk/>
            <pc:sldMk cId="1842019525" sldId="466"/>
            <ac:spMk id="103" creationId="{B5204034-F13E-0F22-62E1-4709177280DB}"/>
          </ac:spMkLst>
        </pc:spChg>
        <pc:spChg chg="mod">
          <ac:chgData name="Linh Phan" userId="228774c6-8676-4985-b789-d1a1db399f40" providerId="ADAL" clId="{B1FFB064-F9BB-4B9F-BB31-96E24BFE955C}" dt="2024-07-09T06:48:10.319" v="4292"/>
          <ac:spMkLst>
            <pc:docMk/>
            <pc:sldMk cId="1842019525" sldId="466"/>
            <ac:spMk id="104" creationId="{2C6EEDEF-C853-BF78-B760-D1F24AA3C234}"/>
          </ac:spMkLst>
        </pc:spChg>
        <pc:spChg chg="mod">
          <ac:chgData name="Linh Phan" userId="228774c6-8676-4985-b789-d1a1db399f40" providerId="ADAL" clId="{B1FFB064-F9BB-4B9F-BB31-96E24BFE955C}" dt="2024-07-09T06:48:10.319" v="4292"/>
          <ac:spMkLst>
            <pc:docMk/>
            <pc:sldMk cId="1842019525" sldId="466"/>
            <ac:spMk id="105" creationId="{8D1AFDBE-0C11-9B01-2B65-7084E0E914DB}"/>
          </ac:spMkLst>
        </pc:spChg>
        <pc:spChg chg="mod">
          <ac:chgData name="Linh Phan" userId="228774c6-8676-4985-b789-d1a1db399f40" providerId="ADAL" clId="{B1FFB064-F9BB-4B9F-BB31-96E24BFE955C}" dt="2024-07-09T06:48:10.319" v="4292"/>
          <ac:spMkLst>
            <pc:docMk/>
            <pc:sldMk cId="1842019525" sldId="466"/>
            <ac:spMk id="106" creationId="{4D531A36-302C-E51E-ED5F-9C87E8FBA144}"/>
          </ac:spMkLst>
        </pc:spChg>
        <pc:spChg chg="mod">
          <ac:chgData name="Linh Phan" userId="228774c6-8676-4985-b789-d1a1db399f40" providerId="ADAL" clId="{B1FFB064-F9BB-4B9F-BB31-96E24BFE955C}" dt="2024-07-09T06:48:10.319" v="4292"/>
          <ac:spMkLst>
            <pc:docMk/>
            <pc:sldMk cId="1842019525" sldId="466"/>
            <ac:spMk id="107" creationId="{47820E2E-73C5-E04B-1E5D-3C162446526F}"/>
          </ac:spMkLst>
        </pc:spChg>
        <pc:spChg chg="mod">
          <ac:chgData name="Linh Phan" userId="228774c6-8676-4985-b789-d1a1db399f40" providerId="ADAL" clId="{B1FFB064-F9BB-4B9F-BB31-96E24BFE955C}" dt="2024-07-09T06:48:10.319" v="4292"/>
          <ac:spMkLst>
            <pc:docMk/>
            <pc:sldMk cId="1842019525" sldId="466"/>
            <ac:spMk id="108" creationId="{228D2C03-BF06-D881-36B4-40A68D3D027B}"/>
          </ac:spMkLst>
        </pc:spChg>
        <pc:spChg chg="mod">
          <ac:chgData name="Linh Phan" userId="228774c6-8676-4985-b789-d1a1db399f40" providerId="ADAL" clId="{B1FFB064-F9BB-4B9F-BB31-96E24BFE955C}" dt="2024-07-09T06:48:10.319" v="4292"/>
          <ac:spMkLst>
            <pc:docMk/>
            <pc:sldMk cId="1842019525" sldId="466"/>
            <ac:spMk id="109" creationId="{048B2A67-EEE8-1667-6EDD-8A137EB97AC2}"/>
          </ac:spMkLst>
        </pc:spChg>
        <pc:spChg chg="mod">
          <ac:chgData name="Linh Phan" userId="228774c6-8676-4985-b789-d1a1db399f40" providerId="ADAL" clId="{B1FFB064-F9BB-4B9F-BB31-96E24BFE955C}" dt="2024-07-09T06:48:10.319" v="4292"/>
          <ac:spMkLst>
            <pc:docMk/>
            <pc:sldMk cId="1842019525" sldId="466"/>
            <ac:spMk id="110" creationId="{19FFEFD0-42C7-DFFB-33D9-548C0F0B7238}"/>
          </ac:spMkLst>
        </pc:spChg>
        <pc:spChg chg="mod">
          <ac:chgData name="Linh Phan" userId="228774c6-8676-4985-b789-d1a1db399f40" providerId="ADAL" clId="{B1FFB064-F9BB-4B9F-BB31-96E24BFE955C}" dt="2024-07-09T06:48:10.319" v="4292"/>
          <ac:spMkLst>
            <pc:docMk/>
            <pc:sldMk cId="1842019525" sldId="466"/>
            <ac:spMk id="111" creationId="{AEB84A52-5175-FD14-2E33-B6EF278C9D9D}"/>
          </ac:spMkLst>
        </pc:spChg>
        <pc:spChg chg="mod">
          <ac:chgData name="Linh Phan" userId="228774c6-8676-4985-b789-d1a1db399f40" providerId="ADAL" clId="{B1FFB064-F9BB-4B9F-BB31-96E24BFE955C}" dt="2024-07-09T06:48:10.319" v="4292"/>
          <ac:spMkLst>
            <pc:docMk/>
            <pc:sldMk cId="1842019525" sldId="466"/>
            <ac:spMk id="112" creationId="{8592C3B0-1122-A46E-3F70-E0920600619A}"/>
          </ac:spMkLst>
        </pc:spChg>
        <pc:spChg chg="mod">
          <ac:chgData name="Linh Phan" userId="228774c6-8676-4985-b789-d1a1db399f40" providerId="ADAL" clId="{B1FFB064-F9BB-4B9F-BB31-96E24BFE955C}" dt="2024-07-09T06:48:10.319" v="4292"/>
          <ac:spMkLst>
            <pc:docMk/>
            <pc:sldMk cId="1842019525" sldId="466"/>
            <ac:spMk id="113" creationId="{989F51D4-45FF-08C1-2C45-BCE341A60DAB}"/>
          </ac:spMkLst>
        </pc:spChg>
        <pc:spChg chg="mod">
          <ac:chgData name="Linh Phan" userId="228774c6-8676-4985-b789-d1a1db399f40" providerId="ADAL" clId="{B1FFB064-F9BB-4B9F-BB31-96E24BFE955C}" dt="2024-07-09T06:48:10.319" v="4292"/>
          <ac:spMkLst>
            <pc:docMk/>
            <pc:sldMk cId="1842019525" sldId="466"/>
            <ac:spMk id="114" creationId="{E4E2C3AA-82CB-5FF9-1D77-40FFF21D0031}"/>
          </ac:spMkLst>
        </pc:spChg>
        <pc:spChg chg="mod">
          <ac:chgData name="Linh Phan" userId="228774c6-8676-4985-b789-d1a1db399f40" providerId="ADAL" clId="{B1FFB064-F9BB-4B9F-BB31-96E24BFE955C}" dt="2024-07-09T06:48:10.319" v="4292"/>
          <ac:spMkLst>
            <pc:docMk/>
            <pc:sldMk cId="1842019525" sldId="466"/>
            <ac:spMk id="115" creationId="{5AA74840-B322-1DEE-CEC8-B4F5BD300609}"/>
          </ac:spMkLst>
        </pc:spChg>
        <pc:spChg chg="mod">
          <ac:chgData name="Linh Phan" userId="228774c6-8676-4985-b789-d1a1db399f40" providerId="ADAL" clId="{B1FFB064-F9BB-4B9F-BB31-96E24BFE955C}" dt="2024-07-09T06:48:10.319" v="4292"/>
          <ac:spMkLst>
            <pc:docMk/>
            <pc:sldMk cId="1842019525" sldId="466"/>
            <ac:spMk id="116" creationId="{DC378D50-20BB-9558-099D-A6923DBFCD5F}"/>
          </ac:spMkLst>
        </pc:spChg>
        <pc:spChg chg="mod">
          <ac:chgData name="Linh Phan" userId="228774c6-8676-4985-b789-d1a1db399f40" providerId="ADAL" clId="{B1FFB064-F9BB-4B9F-BB31-96E24BFE955C}" dt="2024-07-09T06:48:10.319" v="4292"/>
          <ac:spMkLst>
            <pc:docMk/>
            <pc:sldMk cId="1842019525" sldId="466"/>
            <ac:spMk id="117" creationId="{ADB072AF-4E33-A131-1AE2-E7061EC0078B}"/>
          </ac:spMkLst>
        </pc:spChg>
        <pc:spChg chg="mod">
          <ac:chgData name="Linh Phan" userId="228774c6-8676-4985-b789-d1a1db399f40" providerId="ADAL" clId="{B1FFB064-F9BB-4B9F-BB31-96E24BFE955C}" dt="2024-07-09T06:48:10.319" v="4292"/>
          <ac:spMkLst>
            <pc:docMk/>
            <pc:sldMk cId="1842019525" sldId="466"/>
            <ac:spMk id="118" creationId="{02EE8E54-56E5-489D-DBAC-A9E11A7BD5E6}"/>
          </ac:spMkLst>
        </pc:spChg>
        <pc:spChg chg="mod">
          <ac:chgData name="Linh Phan" userId="228774c6-8676-4985-b789-d1a1db399f40" providerId="ADAL" clId="{B1FFB064-F9BB-4B9F-BB31-96E24BFE955C}" dt="2024-07-09T06:48:10.319" v="4292"/>
          <ac:spMkLst>
            <pc:docMk/>
            <pc:sldMk cId="1842019525" sldId="466"/>
            <ac:spMk id="119" creationId="{536F3B32-28B9-6F75-A758-C07F10DA0DF2}"/>
          </ac:spMkLst>
        </pc:spChg>
        <pc:spChg chg="mod">
          <ac:chgData name="Linh Phan" userId="228774c6-8676-4985-b789-d1a1db399f40" providerId="ADAL" clId="{B1FFB064-F9BB-4B9F-BB31-96E24BFE955C}" dt="2024-07-09T06:48:10.319" v="4292"/>
          <ac:spMkLst>
            <pc:docMk/>
            <pc:sldMk cId="1842019525" sldId="466"/>
            <ac:spMk id="120" creationId="{710E1D3A-9774-7522-0C4E-8044676A5B7B}"/>
          </ac:spMkLst>
        </pc:spChg>
        <pc:spChg chg="mod">
          <ac:chgData name="Linh Phan" userId="228774c6-8676-4985-b789-d1a1db399f40" providerId="ADAL" clId="{B1FFB064-F9BB-4B9F-BB31-96E24BFE955C}" dt="2024-07-09T06:48:10.319" v="4292"/>
          <ac:spMkLst>
            <pc:docMk/>
            <pc:sldMk cId="1842019525" sldId="466"/>
            <ac:spMk id="121" creationId="{06013544-8626-D228-2490-B8DCF2F7E3E2}"/>
          </ac:spMkLst>
        </pc:spChg>
        <pc:spChg chg="mod">
          <ac:chgData name="Linh Phan" userId="228774c6-8676-4985-b789-d1a1db399f40" providerId="ADAL" clId="{B1FFB064-F9BB-4B9F-BB31-96E24BFE955C}" dt="2024-07-09T06:48:10.319" v="4292"/>
          <ac:spMkLst>
            <pc:docMk/>
            <pc:sldMk cId="1842019525" sldId="466"/>
            <ac:spMk id="122" creationId="{4ABDE4C7-A948-0556-B142-DF0E84A8B84F}"/>
          </ac:spMkLst>
        </pc:spChg>
        <pc:spChg chg="mod">
          <ac:chgData name="Linh Phan" userId="228774c6-8676-4985-b789-d1a1db399f40" providerId="ADAL" clId="{B1FFB064-F9BB-4B9F-BB31-96E24BFE955C}" dt="2024-07-09T06:48:10.319" v="4292"/>
          <ac:spMkLst>
            <pc:docMk/>
            <pc:sldMk cId="1842019525" sldId="466"/>
            <ac:spMk id="123" creationId="{5AF6CB07-BE8D-D784-7625-EFB0AF0F6A03}"/>
          </ac:spMkLst>
        </pc:spChg>
        <pc:spChg chg="mod">
          <ac:chgData name="Linh Phan" userId="228774c6-8676-4985-b789-d1a1db399f40" providerId="ADAL" clId="{B1FFB064-F9BB-4B9F-BB31-96E24BFE955C}" dt="2024-07-09T06:48:10.319" v="4292"/>
          <ac:spMkLst>
            <pc:docMk/>
            <pc:sldMk cId="1842019525" sldId="466"/>
            <ac:spMk id="124" creationId="{C6C6F18F-8991-881D-94C2-1A6D2FE19640}"/>
          </ac:spMkLst>
        </pc:spChg>
        <pc:spChg chg="mod">
          <ac:chgData name="Linh Phan" userId="228774c6-8676-4985-b789-d1a1db399f40" providerId="ADAL" clId="{B1FFB064-F9BB-4B9F-BB31-96E24BFE955C}" dt="2024-07-09T06:48:10.319" v="4292"/>
          <ac:spMkLst>
            <pc:docMk/>
            <pc:sldMk cId="1842019525" sldId="466"/>
            <ac:spMk id="125" creationId="{15C4DBD2-D2F9-0BDE-3D0E-A16488BCDCD0}"/>
          </ac:spMkLst>
        </pc:spChg>
        <pc:spChg chg="mod">
          <ac:chgData name="Linh Phan" userId="228774c6-8676-4985-b789-d1a1db399f40" providerId="ADAL" clId="{B1FFB064-F9BB-4B9F-BB31-96E24BFE955C}" dt="2024-07-09T06:48:10.319" v="4292"/>
          <ac:spMkLst>
            <pc:docMk/>
            <pc:sldMk cId="1842019525" sldId="466"/>
            <ac:spMk id="126" creationId="{ADF09DD6-CB6F-9C4E-5346-228A22F283DA}"/>
          </ac:spMkLst>
        </pc:spChg>
        <pc:spChg chg="mod">
          <ac:chgData name="Linh Phan" userId="228774c6-8676-4985-b789-d1a1db399f40" providerId="ADAL" clId="{B1FFB064-F9BB-4B9F-BB31-96E24BFE955C}" dt="2024-07-09T06:48:10.319" v="4292"/>
          <ac:spMkLst>
            <pc:docMk/>
            <pc:sldMk cId="1842019525" sldId="466"/>
            <ac:spMk id="127" creationId="{B0564785-4A14-29C2-3D8C-8E7190C3B226}"/>
          </ac:spMkLst>
        </pc:spChg>
        <pc:spChg chg="mod">
          <ac:chgData name="Linh Phan" userId="228774c6-8676-4985-b789-d1a1db399f40" providerId="ADAL" clId="{B1FFB064-F9BB-4B9F-BB31-96E24BFE955C}" dt="2024-07-09T06:48:10.319" v="4292"/>
          <ac:spMkLst>
            <pc:docMk/>
            <pc:sldMk cId="1842019525" sldId="466"/>
            <ac:spMk id="128" creationId="{85316797-DE90-ADD8-A593-D08CC777DDF8}"/>
          </ac:spMkLst>
        </pc:spChg>
        <pc:spChg chg="mod">
          <ac:chgData name="Linh Phan" userId="228774c6-8676-4985-b789-d1a1db399f40" providerId="ADAL" clId="{B1FFB064-F9BB-4B9F-BB31-96E24BFE955C}" dt="2024-07-09T06:48:10.319" v="4292"/>
          <ac:spMkLst>
            <pc:docMk/>
            <pc:sldMk cId="1842019525" sldId="466"/>
            <ac:spMk id="129" creationId="{5312CFFF-21DE-FEAC-3FC2-35D85A433948}"/>
          </ac:spMkLst>
        </pc:spChg>
        <pc:spChg chg="mod">
          <ac:chgData name="Linh Phan" userId="228774c6-8676-4985-b789-d1a1db399f40" providerId="ADAL" clId="{B1FFB064-F9BB-4B9F-BB31-96E24BFE955C}" dt="2024-07-09T06:48:10.319" v="4292"/>
          <ac:spMkLst>
            <pc:docMk/>
            <pc:sldMk cId="1842019525" sldId="466"/>
            <ac:spMk id="130" creationId="{23B6A9E7-73B6-FE0B-1C6D-30E5E40685D2}"/>
          </ac:spMkLst>
        </pc:spChg>
        <pc:spChg chg="mod">
          <ac:chgData name="Linh Phan" userId="228774c6-8676-4985-b789-d1a1db399f40" providerId="ADAL" clId="{B1FFB064-F9BB-4B9F-BB31-96E24BFE955C}" dt="2024-07-09T06:48:10.319" v="4292"/>
          <ac:spMkLst>
            <pc:docMk/>
            <pc:sldMk cId="1842019525" sldId="466"/>
            <ac:spMk id="131" creationId="{BBB0B604-E64F-65A9-E902-5B76FCF7E6FD}"/>
          </ac:spMkLst>
        </pc:spChg>
        <pc:spChg chg="mod">
          <ac:chgData name="Linh Phan" userId="228774c6-8676-4985-b789-d1a1db399f40" providerId="ADAL" clId="{B1FFB064-F9BB-4B9F-BB31-96E24BFE955C}" dt="2024-07-09T06:48:10.319" v="4292"/>
          <ac:spMkLst>
            <pc:docMk/>
            <pc:sldMk cId="1842019525" sldId="466"/>
            <ac:spMk id="132" creationId="{E5C79D16-6894-4641-396D-C2051AB532F7}"/>
          </ac:spMkLst>
        </pc:spChg>
        <pc:spChg chg="mod">
          <ac:chgData name="Linh Phan" userId="228774c6-8676-4985-b789-d1a1db399f40" providerId="ADAL" clId="{B1FFB064-F9BB-4B9F-BB31-96E24BFE955C}" dt="2024-07-09T06:48:10.319" v="4292"/>
          <ac:spMkLst>
            <pc:docMk/>
            <pc:sldMk cId="1842019525" sldId="466"/>
            <ac:spMk id="133" creationId="{1632B9C5-5BC0-7018-47CB-25B7E7D5F5AE}"/>
          </ac:spMkLst>
        </pc:spChg>
        <pc:spChg chg="mod">
          <ac:chgData name="Linh Phan" userId="228774c6-8676-4985-b789-d1a1db399f40" providerId="ADAL" clId="{B1FFB064-F9BB-4B9F-BB31-96E24BFE955C}" dt="2024-07-09T06:48:10.319" v="4292"/>
          <ac:spMkLst>
            <pc:docMk/>
            <pc:sldMk cId="1842019525" sldId="466"/>
            <ac:spMk id="134" creationId="{2230F15A-D74A-F76B-DC20-FD3D84C61A7A}"/>
          </ac:spMkLst>
        </pc:spChg>
        <pc:spChg chg="mod">
          <ac:chgData name="Linh Phan" userId="228774c6-8676-4985-b789-d1a1db399f40" providerId="ADAL" clId="{B1FFB064-F9BB-4B9F-BB31-96E24BFE955C}" dt="2024-07-09T06:48:10.319" v="4292"/>
          <ac:spMkLst>
            <pc:docMk/>
            <pc:sldMk cId="1842019525" sldId="466"/>
            <ac:spMk id="135" creationId="{16C4F6C2-C10D-4D34-A763-50A9FD569CF7}"/>
          </ac:spMkLst>
        </pc:spChg>
        <pc:spChg chg="mod">
          <ac:chgData name="Linh Phan" userId="228774c6-8676-4985-b789-d1a1db399f40" providerId="ADAL" clId="{B1FFB064-F9BB-4B9F-BB31-96E24BFE955C}" dt="2024-07-09T06:48:10.319" v="4292"/>
          <ac:spMkLst>
            <pc:docMk/>
            <pc:sldMk cId="1842019525" sldId="466"/>
            <ac:spMk id="136" creationId="{37B01BD9-9F2F-ACF7-95C4-21030E0A6DAB}"/>
          </ac:spMkLst>
        </pc:spChg>
        <pc:spChg chg="mod">
          <ac:chgData name="Linh Phan" userId="228774c6-8676-4985-b789-d1a1db399f40" providerId="ADAL" clId="{B1FFB064-F9BB-4B9F-BB31-96E24BFE955C}" dt="2024-07-09T06:48:10.319" v="4292"/>
          <ac:spMkLst>
            <pc:docMk/>
            <pc:sldMk cId="1842019525" sldId="466"/>
            <ac:spMk id="137" creationId="{B3237134-9371-8411-704B-46310BE8CDE6}"/>
          </ac:spMkLst>
        </pc:spChg>
        <pc:spChg chg="mod">
          <ac:chgData name="Linh Phan" userId="228774c6-8676-4985-b789-d1a1db399f40" providerId="ADAL" clId="{B1FFB064-F9BB-4B9F-BB31-96E24BFE955C}" dt="2024-07-09T06:48:10.319" v="4292"/>
          <ac:spMkLst>
            <pc:docMk/>
            <pc:sldMk cId="1842019525" sldId="466"/>
            <ac:spMk id="138" creationId="{003A7EC2-BDF4-1A01-9FFC-BB5D9FE92FC5}"/>
          </ac:spMkLst>
        </pc:spChg>
        <pc:spChg chg="mod">
          <ac:chgData name="Linh Phan" userId="228774c6-8676-4985-b789-d1a1db399f40" providerId="ADAL" clId="{B1FFB064-F9BB-4B9F-BB31-96E24BFE955C}" dt="2024-07-09T06:48:10.319" v="4292"/>
          <ac:spMkLst>
            <pc:docMk/>
            <pc:sldMk cId="1842019525" sldId="466"/>
            <ac:spMk id="139" creationId="{A256B978-ED3D-AD2C-47FF-50860815ADED}"/>
          </ac:spMkLst>
        </pc:spChg>
        <pc:spChg chg="mod">
          <ac:chgData name="Linh Phan" userId="228774c6-8676-4985-b789-d1a1db399f40" providerId="ADAL" clId="{B1FFB064-F9BB-4B9F-BB31-96E24BFE955C}" dt="2024-07-09T06:48:10.319" v="4292"/>
          <ac:spMkLst>
            <pc:docMk/>
            <pc:sldMk cId="1842019525" sldId="466"/>
            <ac:spMk id="140" creationId="{E4A81D94-63D5-2F5A-1805-DBAFDBF1508E}"/>
          </ac:spMkLst>
        </pc:spChg>
        <pc:spChg chg="add mod">
          <ac:chgData name="Linh Phan" userId="228774c6-8676-4985-b789-d1a1db399f40" providerId="ADAL" clId="{B1FFB064-F9BB-4B9F-BB31-96E24BFE955C}" dt="2024-07-09T06:50:57.201" v="4305" actId="14100"/>
          <ac:spMkLst>
            <pc:docMk/>
            <pc:sldMk cId="1842019525" sldId="466"/>
            <ac:spMk id="142" creationId="{025CC3B1-BF50-CAD8-E773-13E78D27BE54}"/>
          </ac:spMkLst>
        </pc:spChg>
        <pc:spChg chg="add mod">
          <ac:chgData name="Linh Phan" userId="228774c6-8676-4985-b789-d1a1db399f40" providerId="ADAL" clId="{B1FFB064-F9BB-4B9F-BB31-96E24BFE955C}" dt="2024-07-09T06:51:00.112" v="4306" actId="14100"/>
          <ac:spMkLst>
            <pc:docMk/>
            <pc:sldMk cId="1842019525" sldId="466"/>
            <ac:spMk id="143" creationId="{D63F6BE7-8111-03C1-FF08-1D87619370DE}"/>
          </ac:spMkLst>
        </pc:spChg>
        <pc:spChg chg="mod">
          <ac:chgData name="Linh Phan" userId="228774c6-8676-4985-b789-d1a1db399f40" providerId="ADAL" clId="{B1FFB064-F9BB-4B9F-BB31-96E24BFE955C}" dt="2024-07-09T06:50:45.661" v="4303"/>
          <ac:spMkLst>
            <pc:docMk/>
            <pc:sldMk cId="1842019525" sldId="466"/>
            <ac:spMk id="145" creationId="{EB6284FA-16B7-41AA-7890-BE5968859E29}"/>
          </ac:spMkLst>
        </pc:spChg>
        <pc:spChg chg="mod">
          <ac:chgData name="Linh Phan" userId="228774c6-8676-4985-b789-d1a1db399f40" providerId="ADAL" clId="{B1FFB064-F9BB-4B9F-BB31-96E24BFE955C}" dt="2024-07-09T06:50:45.661" v="4303"/>
          <ac:spMkLst>
            <pc:docMk/>
            <pc:sldMk cId="1842019525" sldId="466"/>
            <ac:spMk id="146" creationId="{76367C6D-1FB9-9A91-B02E-7C7F195DEC67}"/>
          </ac:spMkLst>
        </pc:spChg>
        <pc:spChg chg="add mod">
          <ac:chgData name="Linh Phan" userId="228774c6-8676-4985-b789-d1a1db399f40" providerId="ADAL" clId="{B1FFB064-F9BB-4B9F-BB31-96E24BFE955C}" dt="2024-07-09T06:51:44.884" v="4322" actId="1076"/>
          <ac:spMkLst>
            <pc:docMk/>
            <pc:sldMk cId="1842019525" sldId="466"/>
            <ac:spMk id="147" creationId="{A681F1E0-937C-BFDD-1FC9-F6E7FA5FDC57}"/>
          </ac:spMkLst>
        </pc:spChg>
        <pc:grpChg chg="del">
          <ac:chgData name="Linh Phan" userId="228774c6-8676-4985-b789-d1a1db399f40" providerId="ADAL" clId="{B1FFB064-F9BB-4B9F-BB31-96E24BFE955C}" dt="2024-07-09T06:50:53.512" v="4304" actId="478"/>
          <ac:grpSpMkLst>
            <pc:docMk/>
            <pc:sldMk cId="1842019525" sldId="466"/>
            <ac:grpSpMk id="2" creationId="{6A219D60-4EE6-B5DC-2043-0899C0AEF4DB}"/>
          </ac:grpSpMkLst>
        </pc:grpChg>
        <pc:grpChg chg="add del mod">
          <ac:chgData name="Linh Phan" userId="228774c6-8676-4985-b789-d1a1db399f40" providerId="ADAL" clId="{B1FFB064-F9BB-4B9F-BB31-96E24BFE955C}" dt="2024-07-09T06:50:43.667" v="4302" actId="478"/>
          <ac:grpSpMkLst>
            <pc:docMk/>
            <pc:sldMk cId="1842019525" sldId="466"/>
            <ac:grpSpMk id="4" creationId="{61303F26-40C9-C839-2C6B-69C9C78E1766}"/>
          </ac:grpSpMkLst>
        </pc:grpChg>
        <pc:grpChg chg="mod">
          <ac:chgData name="Linh Phan" userId="228774c6-8676-4985-b789-d1a1db399f40" providerId="ADAL" clId="{B1FFB064-F9BB-4B9F-BB31-96E24BFE955C}" dt="2024-07-09T06:48:10.319" v="4292"/>
          <ac:grpSpMkLst>
            <pc:docMk/>
            <pc:sldMk cId="1842019525" sldId="466"/>
            <ac:grpSpMk id="5" creationId="{3B20C278-EC9A-AAD1-E751-F32A82942C1F}"/>
          </ac:grpSpMkLst>
        </pc:grpChg>
        <pc:grpChg chg="add del mod">
          <ac:chgData name="Linh Phan" userId="228774c6-8676-4985-b789-d1a1db399f40" providerId="ADAL" clId="{B1FFB064-F9BB-4B9F-BB31-96E24BFE955C}" dt="2024-07-09T06:50:40.051" v="4300" actId="478"/>
          <ac:grpSpMkLst>
            <pc:docMk/>
            <pc:sldMk cId="1842019525" sldId="466"/>
            <ac:grpSpMk id="10" creationId="{3D3788D8-F104-7786-540A-367160E44720}"/>
          </ac:grpSpMkLst>
        </pc:grpChg>
        <pc:grpChg chg="mod">
          <ac:chgData name="Linh Phan" userId="228774c6-8676-4985-b789-d1a1db399f40" providerId="ADAL" clId="{B1FFB064-F9BB-4B9F-BB31-96E24BFE955C}" dt="2024-07-09T06:48:10.319" v="4292"/>
          <ac:grpSpMkLst>
            <pc:docMk/>
            <pc:sldMk cId="1842019525" sldId="466"/>
            <ac:grpSpMk id="11" creationId="{479948B5-FAD4-F921-85F0-724995673CAE}"/>
          </ac:grpSpMkLst>
        </pc:grpChg>
        <pc:grpChg chg="mod">
          <ac:chgData name="Linh Phan" userId="228774c6-8676-4985-b789-d1a1db399f40" providerId="ADAL" clId="{B1FFB064-F9BB-4B9F-BB31-96E24BFE955C}" dt="2024-07-09T06:48:10.319" v="4292"/>
          <ac:grpSpMkLst>
            <pc:docMk/>
            <pc:sldMk cId="1842019525" sldId="466"/>
            <ac:grpSpMk id="12" creationId="{F1B85F9A-FFFF-152E-E13C-C24C546C3519}"/>
          </ac:grpSpMkLst>
        </pc:grpChg>
        <pc:grpChg chg="mod">
          <ac:chgData name="Linh Phan" userId="228774c6-8676-4985-b789-d1a1db399f40" providerId="ADAL" clId="{B1FFB064-F9BB-4B9F-BB31-96E24BFE955C}" dt="2024-07-09T06:48:10.319" v="4292"/>
          <ac:grpSpMkLst>
            <pc:docMk/>
            <pc:sldMk cId="1842019525" sldId="466"/>
            <ac:grpSpMk id="13" creationId="{307B0DAF-3D7C-21AC-9A36-D4E61BD5E86B}"/>
          </ac:grpSpMkLst>
        </pc:grpChg>
        <pc:grpChg chg="mod">
          <ac:chgData name="Linh Phan" userId="228774c6-8676-4985-b789-d1a1db399f40" providerId="ADAL" clId="{B1FFB064-F9BB-4B9F-BB31-96E24BFE955C}" dt="2024-07-09T06:48:10.319" v="4292"/>
          <ac:grpSpMkLst>
            <pc:docMk/>
            <pc:sldMk cId="1842019525" sldId="466"/>
            <ac:grpSpMk id="14" creationId="{E2AF0268-AA72-96B1-1316-4E04FA4D8339}"/>
          </ac:grpSpMkLst>
        </pc:grpChg>
        <pc:grpChg chg="mod">
          <ac:chgData name="Linh Phan" userId="228774c6-8676-4985-b789-d1a1db399f40" providerId="ADAL" clId="{B1FFB064-F9BB-4B9F-BB31-96E24BFE955C}" dt="2024-07-09T06:48:10.319" v="4292"/>
          <ac:grpSpMkLst>
            <pc:docMk/>
            <pc:sldMk cId="1842019525" sldId="466"/>
            <ac:grpSpMk id="17" creationId="{F6DD7C24-CC8B-643C-0B02-37D5760E11DD}"/>
          </ac:grpSpMkLst>
        </pc:grpChg>
        <pc:grpChg chg="mod">
          <ac:chgData name="Linh Phan" userId="228774c6-8676-4985-b789-d1a1db399f40" providerId="ADAL" clId="{B1FFB064-F9BB-4B9F-BB31-96E24BFE955C}" dt="2024-07-09T06:48:10.319" v="4292"/>
          <ac:grpSpMkLst>
            <pc:docMk/>
            <pc:sldMk cId="1842019525" sldId="466"/>
            <ac:grpSpMk id="18" creationId="{2E632363-2C1A-BE0E-EE87-8B490C41A42E}"/>
          </ac:grpSpMkLst>
        </pc:grpChg>
        <pc:grpChg chg="mod">
          <ac:chgData name="Linh Phan" userId="228774c6-8676-4985-b789-d1a1db399f40" providerId="ADAL" clId="{B1FFB064-F9BB-4B9F-BB31-96E24BFE955C}" dt="2024-07-09T06:48:10.319" v="4292"/>
          <ac:grpSpMkLst>
            <pc:docMk/>
            <pc:sldMk cId="1842019525" sldId="466"/>
            <ac:grpSpMk id="24" creationId="{FFE8734A-79E7-D347-1F7A-0F3CE4C540C5}"/>
          </ac:grpSpMkLst>
        </pc:grpChg>
        <pc:grpChg chg="mod">
          <ac:chgData name="Linh Phan" userId="228774c6-8676-4985-b789-d1a1db399f40" providerId="ADAL" clId="{B1FFB064-F9BB-4B9F-BB31-96E24BFE955C}" dt="2024-07-09T06:48:10.319" v="4292"/>
          <ac:grpSpMkLst>
            <pc:docMk/>
            <pc:sldMk cId="1842019525" sldId="466"/>
            <ac:grpSpMk id="25" creationId="{72ABE9C4-9E46-BEF1-3405-CB942D5FE67D}"/>
          </ac:grpSpMkLst>
        </pc:grpChg>
        <pc:grpChg chg="add del">
          <ac:chgData name="Linh Phan" userId="228774c6-8676-4985-b789-d1a1db399f40" providerId="ADAL" clId="{B1FFB064-F9BB-4B9F-BB31-96E24BFE955C}" dt="2024-07-09T06:48:19.128" v="4295" actId="478"/>
          <ac:grpSpMkLst>
            <pc:docMk/>
            <pc:sldMk cId="1842019525" sldId="466"/>
            <ac:grpSpMk id="47" creationId="{3476FC26-A104-C9F0-FBA5-B39D07A1EE43}"/>
          </ac:grpSpMkLst>
        </pc:grpChg>
        <pc:grpChg chg="add mod">
          <ac:chgData name="Linh Phan" userId="228774c6-8676-4985-b789-d1a1db399f40" providerId="ADAL" clId="{B1FFB064-F9BB-4B9F-BB31-96E24BFE955C}" dt="2024-07-09T06:51:46.229" v="4323" actId="1076"/>
          <ac:grpSpMkLst>
            <pc:docMk/>
            <pc:sldMk cId="1842019525" sldId="466"/>
            <ac:grpSpMk id="144" creationId="{52CB171C-D21D-735F-157C-26366124D9B5}"/>
          </ac:grpSpMkLst>
        </pc:grpChg>
        <pc:picChg chg="add del">
          <ac:chgData name="Linh Phan" userId="228774c6-8676-4985-b789-d1a1db399f40" providerId="ADAL" clId="{B1FFB064-F9BB-4B9F-BB31-96E24BFE955C}" dt="2024-07-09T06:48:19.128" v="4295" actId="478"/>
          <ac:picMkLst>
            <pc:docMk/>
            <pc:sldMk cId="1842019525" sldId="466"/>
            <ac:picMk id="35" creationId="{FA64B462-8E51-CECC-9D78-67994E890AD1}"/>
          </ac:picMkLst>
        </pc:picChg>
        <pc:picChg chg="add del mod">
          <ac:chgData name="Linh Phan" userId="228774c6-8676-4985-b789-d1a1db399f40" providerId="ADAL" clId="{B1FFB064-F9BB-4B9F-BB31-96E24BFE955C}" dt="2024-07-09T06:50:40.578" v="4301" actId="478"/>
          <ac:picMkLst>
            <pc:docMk/>
            <pc:sldMk cId="1842019525" sldId="466"/>
            <ac:picMk id="141" creationId="{5C78FC70-04C7-F3ED-3B3C-EC0754D27FB8}"/>
          </ac:picMkLst>
        </pc:picChg>
        <pc:picChg chg="add mod">
          <ac:chgData name="Linh Phan" userId="228774c6-8676-4985-b789-d1a1db399f40" providerId="ADAL" clId="{B1FFB064-F9BB-4B9F-BB31-96E24BFE955C}" dt="2024-07-09T06:50:45.661" v="4303"/>
          <ac:picMkLst>
            <pc:docMk/>
            <pc:sldMk cId="1842019525" sldId="466"/>
            <ac:picMk id="148" creationId="{01B2633E-1496-C8F0-7E51-0433005BAC39}"/>
          </ac:picMkLst>
        </pc:picChg>
      </pc:sldChg>
      <pc:sldChg chg="addSp delSp modSp add mod ord delAnim modAnim">
        <pc:chgData name="Linh Phan" userId="228774c6-8676-4985-b789-d1a1db399f40" providerId="ADAL" clId="{B1FFB064-F9BB-4B9F-BB31-96E24BFE955C}" dt="2024-07-10T01:24:29.872" v="8055"/>
        <pc:sldMkLst>
          <pc:docMk/>
          <pc:sldMk cId="3327308757" sldId="467"/>
        </pc:sldMkLst>
        <pc:spChg chg="add mod">
          <ac:chgData name="Linh Phan" userId="228774c6-8676-4985-b789-d1a1db399f40" providerId="ADAL" clId="{B1FFB064-F9BB-4B9F-BB31-96E24BFE955C}" dt="2024-07-09T06:54:54.235" v="4404" actId="14100"/>
          <ac:spMkLst>
            <pc:docMk/>
            <pc:sldMk cId="3327308757" sldId="467"/>
            <ac:spMk id="3" creationId="{5FE52E07-DE63-511D-D321-6EC27DB54EC3}"/>
          </ac:spMkLst>
        </pc:spChg>
        <pc:spChg chg="add mod">
          <ac:chgData name="Linh Phan" userId="228774c6-8676-4985-b789-d1a1db399f40" providerId="ADAL" clId="{B1FFB064-F9BB-4B9F-BB31-96E24BFE955C}" dt="2024-07-09T06:54:48.713" v="4401" actId="14100"/>
          <ac:spMkLst>
            <pc:docMk/>
            <pc:sldMk cId="3327308757" sldId="467"/>
            <ac:spMk id="4" creationId="{7427ACDA-0C58-E259-42F4-CA0A7B711E2F}"/>
          </ac:spMkLst>
        </pc:spChg>
        <pc:spChg chg="mod">
          <ac:chgData name="Linh Phan" userId="228774c6-8676-4985-b789-d1a1db399f40" providerId="ADAL" clId="{B1FFB064-F9BB-4B9F-BB31-96E24BFE955C}" dt="2024-07-09T06:52:11.428" v="4332"/>
          <ac:spMkLst>
            <pc:docMk/>
            <pc:sldMk cId="3327308757" sldId="467"/>
            <ac:spMk id="6" creationId="{8449693F-6CF2-CA7B-E1DE-87174455D394}"/>
          </ac:spMkLst>
        </pc:spChg>
        <pc:spChg chg="mod">
          <ac:chgData name="Linh Phan" userId="228774c6-8676-4985-b789-d1a1db399f40" providerId="ADAL" clId="{B1FFB064-F9BB-4B9F-BB31-96E24BFE955C}" dt="2024-07-09T06:53:46.826" v="4385"/>
          <ac:spMkLst>
            <pc:docMk/>
            <pc:sldMk cId="3327308757" sldId="467"/>
            <ac:spMk id="7" creationId="{E7CEC11A-81AD-0771-64A9-BF7E0BD0F2BC}"/>
          </ac:spMkLst>
        </pc:spChg>
        <pc:spChg chg="add mod">
          <ac:chgData name="Linh Phan" userId="228774c6-8676-4985-b789-d1a1db399f40" providerId="ADAL" clId="{B1FFB064-F9BB-4B9F-BB31-96E24BFE955C}" dt="2024-07-09T06:55:18.387" v="4409" actId="1076"/>
          <ac:spMkLst>
            <pc:docMk/>
            <pc:sldMk cId="3327308757" sldId="467"/>
            <ac:spMk id="10" creationId="{E87E54A5-1495-5DA0-FBC5-495431E1DD00}"/>
          </ac:spMkLst>
        </pc:spChg>
        <pc:spChg chg="mod">
          <ac:chgData name="Linh Phan" userId="228774c6-8676-4985-b789-d1a1db399f40" providerId="ADAL" clId="{B1FFB064-F9BB-4B9F-BB31-96E24BFE955C}" dt="2024-07-09T06:53:21.047" v="4378" actId="255"/>
          <ac:spMkLst>
            <pc:docMk/>
            <pc:sldMk cId="3327308757" sldId="467"/>
            <ac:spMk id="18" creationId="{1E1FE13C-11BA-E221-6EF8-A20C5ABA60FD}"/>
          </ac:spMkLst>
        </pc:spChg>
        <pc:grpChg chg="del">
          <ac:chgData name="Linh Phan" userId="228774c6-8676-4985-b789-d1a1db399f40" providerId="ADAL" clId="{B1FFB064-F9BB-4B9F-BB31-96E24BFE955C}" dt="2024-07-09T06:52:08.937" v="4328" actId="478"/>
          <ac:grpSpMkLst>
            <pc:docMk/>
            <pc:sldMk cId="3327308757" sldId="467"/>
            <ac:grpSpMk id="2" creationId="{CB04552C-A3AA-888F-6292-590BA03E9D50}"/>
          </ac:grpSpMkLst>
        </pc:grpChg>
        <pc:grpChg chg="add mod">
          <ac:chgData name="Linh Phan" userId="228774c6-8676-4985-b789-d1a1db399f40" providerId="ADAL" clId="{B1FFB064-F9BB-4B9F-BB31-96E24BFE955C}" dt="2024-07-09T06:54:58.015" v="4405" actId="1076"/>
          <ac:grpSpMkLst>
            <pc:docMk/>
            <pc:sldMk cId="3327308757" sldId="467"/>
            <ac:grpSpMk id="5" creationId="{424216AD-39E7-8E3D-E235-42C636F0B200}"/>
          </ac:grpSpMkLst>
        </pc:grpChg>
        <pc:grpChg chg="del mod">
          <ac:chgData name="Linh Phan" userId="228774c6-8676-4985-b789-d1a1db399f40" providerId="ADAL" clId="{B1FFB064-F9BB-4B9F-BB31-96E24BFE955C}" dt="2024-07-09T06:52:09.423" v="4330" actId="478"/>
          <ac:grpSpMkLst>
            <pc:docMk/>
            <pc:sldMk cId="3327308757" sldId="467"/>
            <ac:grpSpMk id="15" creationId="{B81D8537-F1AE-E2F8-0381-95A1AC66F624}"/>
          </ac:grpSpMkLst>
        </pc:grpChg>
        <pc:grpChg chg="add mod">
          <ac:chgData name="Linh Phan" userId="228774c6-8676-4985-b789-d1a1db399f40" providerId="ADAL" clId="{B1FFB064-F9BB-4B9F-BB31-96E24BFE955C}" dt="2024-07-09T06:53:29.536" v="4380" actId="1076"/>
          <ac:grpSpMkLst>
            <pc:docMk/>
            <pc:sldMk cId="3327308757" sldId="467"/>
            <ac:grpSpMk id="16" creationId="{91467763-3A97-A3B8-FF46-DD8F62229BB2}"/>
          </ac:grpSpMkLst>
        </pc:grpChg>
        <pc:grpChg chg="del mod">
          <ac:chgData name="Linh Phan" userId="228774c6-8676-4985-b789-d1a1db399f40" providerId="ADAL" clId="{B1FFB064-F9BB-4B9F-BB31-96E24BFE955C}" dt="2024-07-09T06:52:23.913" v="4335" actId="478"/>
          <ac:grpSpMkLst>
            <pc:docMk/>
            <pc:sldMk cId="3327308757" sldId="467"/>
            <ac:grpSpMk id="509" creationId="{8C342065-2CF2-E57D-6C2A-E577B20B3CA2}"/>
          </ac:grpSpMkLst>
        </pc:grpChg>
        <pc:picChg chg="add mod">
          <ac:chgData name="Linh Phan" userId="228774c6-8676-4985-b789-d1a1db399f40" providerId="ADAL" clId="{B1FFB064-F9BB-4B9F-BB31-96E24BFE955C}" dt="2024-07-09T06:54:51.371" v="4403" actId="1076"/>
          <ac:picMkLst>
            <pc:docMk/>
            <pc:sldMk cId="3327308757" sldId="467"/>
            <ac:picMk id="13" creationId="{1FE69460-624A-1257-18FD-9D37BE98ED47}"/>
          </ac:picMkLst>
        </pc:picChg>
        <pc:picChg chg="del">
          <ac:chgData name="Linh Phan" userId="228774c6-8676-4985-b789-d1a1db399f40" providerId="ADAL" clId="{B1FFB064-F9BB-4B9F-BB31-96E24BFE955C}" dt="2024-07-09T06:52:09.804" v="4331" actId="478"/>
          <ac:picMkLst>
            <pc:docMk/>
            <pc:sldMk cId="3327308757" sldId="467"/>
            <ac:picMk id="14" creationId="{CB5FF20F-0ECA-01F3-889A-9989C8AAAAE9}"/>
          </ac:picMkLst>
        </pc:picChg>
        <pc:picChg chg="mod">
          <ac:chgData name="Linh Phan" userId="228774c6-8676-4985-b789-d1a1db399f40" providerId="ADAL" clId="{B1FFB064-F9BB-4B9F-BB31-96E24BFE955C}" dt="2024-07-09T06:52:09.235" v="4329" actId="1076"/>
          <ac:picMkLst>
            <pc:docMk/>
            <pc:sldMk cId="3327308757" sldId="467"/>
            <ac:picMk id="7172" creationId="{70E61F9A-0D0F-EFCD-C671-AE528A7014D9}"/>
          </ac:picMkLst>
        </pc:picChg>
        <pc:picChg chg="mod">
          <ac:chgData name="Linh Phan" userId="228774c6-8676-4985-b789-d1a1db399f40" providerId="ADAL" clId="{B1FFB064-F9BB-4B9F-BB31-96E24BFE955C}" dt="2024-07-09T06:52:09.235" v="4329" actId="1076"/>
          <ac:picMkLst>
            <pc:docMk/>
            <pc:sldMk cId="3327308757" sldId="467"/>
            <ac:picMk id="7174" creationId="{1062BE47-E5E4-2BD6-A698-FF385F8E707E}"/>
          </ac:picMkLst>
        </pc:picChg>
        <pc:cxnChg chg="mod">
          <ac:chgData name="Linh Phan" userId="228774c6-8676-4985-b789-d1a1db399f40" providerId="ADAL" clId="{B1FFB064-F9BB-4B9F-BB31-96E24BFE955C}" dt="2024-07-09T06:52:53.548" v="4338" actId="208"/>
          <ac:cxnSpMkLst>
            <pc:docMk/>
            <pc:sldMk cId="3327308757" sldId="467"/>
            <ac:cxnSpMk id="17" creationId="{5C0CF6A9-F8B9-8CE7-0DBF-54E1225DAA08}"/>
          </ac:cxnSpMkLst>
        </pc:cxnChg>
      </pc:sldChg>
      <pc:sldChg chg="addSp delSp modSp add del mod">
        <pc:chgData name="Linh Phan" userId="228774c6-8676-4985-b789-d1a1db399f40" providerId="ADAL" clId="{B1FFB064-F9BB-4B9F-BB31-96E24BFE955C}" dt="2024-07-09T07:14:17.159" v="4901" actId="47"/>
        <pc:sldMkLst>
          <pc:docMk/>
          <pc:sldMk cId="1518479472" sldId="468"/>
        </pc:sldMkLst>
        <pc:spChg chg="add del mod">
          <ac:chgData name="Linh Phan" userId="228774c6-8676-4985-b789-d1a1db399f40" providerId="ADAL" clId="{B1FFB064-F9BB-4B9F-BB31-96E24BFE955C}" dt="2024-07-09T07:07:28.752" v="4776" actId="478"/>
          <ac:spMkLst>
            <pc:docMk/>
            <pc:sldMk cId="1518479472" sldId="468"/>
            <ac:spMk id="4" creationId="{1DCED08A-911E-E4A5-15EB-A1B2E95C1BD7}"/>
          </ac:spMkLst>
        </pc:spChg>
        <pc:spChg chg="mod">
          <ac:chgData name="Linh Phan" userId="228774c6-8676-4985-b789-d1a1db399f40" providerId="ADAL" clId="{B1FFB064-F9BB-4B9F-BB31-96E24BFE955C}" dt="2024-07-09T07:08:00.281" v="4783" actId="255"/>
          <ac:spMkLst>
            <pc:docMk/>
            <pc:sldMk cId="1518479472" sldId="468"/>
            <ac:spMk id="8" creationId="{378B1C8C-2077-67C8-BBF3-C1ED1692D06E}"/>
          </ac:spMkLst>
        </pc:spChg>
        <pc:spChg chg="mod">
          <ac:chgData name="Linh Phan" userId="228774c6-8676-4985-b789-d1a1db399f40" providerId="ADAL" clId="{B1FFB064-F9BB-4B9F-BB31-96E24BFE955C}" dt="2024-07-09T07:08:00.281" v="4783" actId="255"/>
          <ac:spMkLst>
            <pc:docMk/>
            <pc:sldMk cId="1518479472" sldId="468"/>
            <ac:spMk id="10" creationId="{80481E87-260D-124E-F833-C70CD3718D13}"/>
          </ac:spMkLst>
        </pc:spChg>
        <pc:spChg chg="add del mod">
          <ac:chgData name="Linh Phan" userId="228774c6-8676-4985-b789-d1a1db399f40" providerId="ADAL" clId="{B1FFB064-F9BB-4B9F-BB31-96E24BFE955C}" dt="2024-07-09T07:09:12.135" v="4798" actId="1076"/>
          <ac:spMkLst>
            <pc:docMk/>
            <pc:sldMk cId="1518479472" sldId="468"/>
            <ac:spMk id="12" creationId="{D692A609-1164-42C1-E867-724C1310BD19}"/>
          </ac:spMkLst>
        </pc:spChg>
        <pc:spChg chg="mod">
          <ac:chgData name="Linh Phan" userId="228774c6-8676-4985-b789-d1a1db399f40" providerId="ADAL" clId="{B1FFB064-F9BB-4B9F-BB31-96E24BFE955C}" dt="2024-07-09T06:55:51.213" v="4418" actId="208"/>
          <ac:spMkLst>
            <pc:docMk/>
            <pc:sldMk cId="1518479472" sldId="468"/>
            <ac:spMk id="18" creationId="{6A6B46CB-974D-C1A1-7A73-0DAC8D25E69D}"/>
          </ac:spMkLst>
        </pc:spChg>
        <pc:spChg chg="mod">
          <ac:chgData name="Linh Phan" userId="228774c6-8676-4985-b789-d1a1db399f40" providerId="ADAL" clId="{B1FFB064-F9BB-4B9F-BB31-96E24BFE955C}" dt="2024-07-09T06:55:46.899" v="4417" actId="207"/>
          <ac:spMkLst>
            <pc:docMk/>
            <pc:sldMk cId="1518479472" sldId="468"/>
            <ac:spMk id="24" creationId="{4E8B5F3D-7372-3BB9-1FCC-447EDCA74A9A}"/>
          </ac:spMkLst>
        </pc:spChg>
        <pc:spChg chg="mod">
          <ac:chgData name="Linh Phan" userId="228774c6-8676-4985-b789-d1a1db399f40" providerId="ADAL" clId="{B1FFB064-F9BB-4B9F-BB31-96E24BFE955C}" dt="2024-07-09T06:55:42.997" v="4416" actId="20577"/>
          <ac:spMkLst>
            <pc:docMk/>
            <pc:sldMk cId="1518479472" sldId="468"/>
            <ac:spMk id="25" creationId="{7BA35466-2BC7-BCEE-E1CE-18646CEFA60C}"/>
          </ac:spMkLst>
        </pc:spChg>
        <pc:picChg chg="add del mod">
          <ac:chgData name="Linh Phan" userId="228774c6-8676-4985-b789-d1a1db399f40" providerId="ADAL" clId="{B1FFB064-F9BB-4B9F-BB31-96E24BFE955C}" dt="2024-07-09T07:00:41.691" v="4559" actId="478"/>
          <ac:picMkLst>
            <pc:docMk/>
            <pc:sldMk cId="1518479472" sldId="468"/>
            <ac:picMk id="3" creationId="{2329EA42-EB50-2BBD-B604-8B2744BC1C5E}"/>
          </ac:picMkLst>
        </pc:picChg>
      </pc:sldChg>
      <pc:sldChg chg="delSp modSp add del ord">
        <pc:chgData name="Linh Phan" userId="228774c6-8676-4985-b789-d1a1db399f40" providerId="ADAL" clId="{B1FFB064-F9BB-4B9F-BB31-96E24BFE955C}" dt="2024-07-09T06:58:39.471" v="4503" actId="47"/>
        <pc:sldMkLst>
          <pc:docMk/>
          <pc:sldMk cId="2217996611" sldId="469"/>
        </pc:sldMkLst>
        <pc:spChg chg="mod">
          <ac:chgData name="Linh Phan" userId="228774c6-8676-4985-b789-d1a1db399f40" providerId="ADAL" clId="{B1FFB064-F9BB-4B9F-BB31-96E24BFE955C}" dt="2024-07-09T06:57:25.517" v="4491" actId="165"/>
          <ac:spMkLst>
            <pc:docMk/>
            <pc:sldMk cId="2217996611" sldId="469"/>
            <ac:spMk id="8" creationId="{378B1C8C-2077-67C8-BBF3-C1ED1692D06E}"/>
          </ac:spMkLst>
        </pc:spChg>
        <pc:spChg chg="mod">
          <ac:chgData name="Linh Phan" userId="228774c6-8676-4985-b789-d1a1db399f40" providerId="ADAL" clId="{B1FFB064-F9BB-4B9F-BB31-96E24BFE955C}" dt="2024-07-09T06:57:25.517" v="4491" actId="165"/>
          <ac:spMkLst>
            <pc:docMk/>
            <pc:sldMk cId="2217996611" sldId="469"/>
            <ac:spMk id="10" creationId="{80481E87-260D-124E-F833-C70CD3718D13}"/>
          </ac:spMkLst>
        </pc:spChg>
        <pc:spChg chg="mod">
          <ac:chgData name="Linh Phan" userId="228774c6-8676-4985-b789-d1a1db399f40" providerId="ADAL" clId="{B1FFB064-F9BB-4B9F-BB31-96E24BFE955C}" dt="2024-07-09T06:57:25.517" v="4491" actId="165"/>
          <ac:spMkLst>
            <pc:docMk/>
            <pc:sldMk cId="2217996611" sldId="469"/>
            <ac:spMk id="12" creationId="{D692A609-1164-42C1-E867-724C1310BD19}"/>
          </ac:spMkLst>
        </pc:spChg>
        <pc:spChg chg="mod">
          <ac:chgData name="Linh Phan" userId="228774c6-8676-4985-b789-d1a1db399f40" providerId="ADAL" clId="{B1FFB064-F9BB-4B9F-BB31-96E24BFE955C}" dt="2024-07-09T06:57:25.517" v="4491" actId="165"/>
          <ac:spMkLst>
            <pc:docMk/>
            <pc:sldMk cId="2217996611" sldId="469"/>
            <ac:spMk id="15" creationId="{52C451AA-1BB3-B6A3-EBEF-B3B56E5E1376}"/>
          </ac:spMkLst>
        </pc:spChg>
        <pc:spChg chg="mod">
          <ac:chgData name="Linh Phan" userId="228774c6-8676-4985-b789-d1a1db399f40" providerId="ADAL" clId="{B1FFB064-F9BB-4B9F-BB31-96E24BFE955C}" dt="2024-07-09T06:57:25.517" v="4491" actId="165"/>
          <ac:spMkLst>
            <pc:docMk/>
            <pc:sldMk cId="2217996611" sldId="469"/>
            <ac:spMk id="16" creationId="{4810E5C4-0CB7-A9F1-6342-4CF5B0ECFA41}"/>
          </ac:spMkLst>
        </pc:spChg>
        <pc:spChg chg="mod">
          <ac:chgData name="Linh Phan" userId="228774c6-8676-4985-b789-d1a1db399f40" providerId="ADAL" clId="{B1FFB064-F9BB-4B9F-BB31-96E24BFE955C}" dt="2024-07-09T06:57:25.517" v="4491" actId="165"/>
          <ac:spMkLst>
            <pc:docMk/>
            <pc:sldMk cId="2217996611" sldId="469"/>
            <ac:spMk id="17" creationId="{3EA4ACEB-917A-9F90-6E95-712C621FFA57}"/>
          </ac:spMkLst>
        </pc:spChg>
        <pc:spChg chg="mod topLvl">
          <ac:chgData name="Linh Phan" userId="228774c6-8676-4985-b789-d1a1db399f40" providerId="ADAL" clId="{B1FFB064-F9BB-4B9F-BB31-96E24BFE955C}" dt="2024-07-09T06:57:25.517" v="4491" actId="165"/>
          <ac:spMkLst>
            <pc:docMk/>
            <pc:sldMk cId="2217996611" sldId="469"/>
            <ac:spMk id="18" creationId="{6A6B46CB-974D-C1A1-7A73-0DAC8D25E69D}"/>
          </ac:spMkLst>
        </pc:spChg>
        <pc:spChg chg="mod">
          <ac:chgData name="Linh Phan" userId="228774c6-8676-4985-b789-d1a1db399f40" providerId="ADAL" clId="{B1FFB064-F9BB-4B9F-BB31-96E24BFE955C}" dt="2024-07-09T06:57:25.517" v="4491" actId="165"/>
          <ac:spMkLst>
            <pc:docMk/>
            <pc:sldMk cId="2217996611" sldId="469"/>
            <ac:spMk id="24" creationId="{4E8B5F3D-7372-3BB9-1FCC-447EDCA74A9A}"/>
          </ac:spMkLst>
        </pc:spChg>
        <pc:spChg chg="mod">
          <ac:chgData name="Linh Phan" userId="228774c6-8676-4985-b789-d1a1db399f40" providerId="ADAL" clId="{B1FFB064-F9BB-4B9F-BB31-96E24BFE955C}" dt="2024-07-09T06:57:25.517" v="4491" actId="165"/>
          <ac:spMkLst>
            <pc:docMk/>
            <pc:sldMk cId="2217996611" sldId="469"/>
            <ac:spMk id="25" creationId="{7BA35466-2BC7-BCEE-E1CE-18646CEFA60C}"/>
          </ac:spMkLst>
        </pc:spChg>
        <pc:grpChg chg="mod topLvl">
          <ac:chgData name="Linh Phan" userId="228774c6-8676-4985-b789-d1a1db399f40" providerId="ADAL" clId="{B1FFB064-F9BB-4B9F-BB31-96E24BFE955C}" dt="2024-07-09T06:57:25.517" v="4491" actId="165"/>
          <ac:grpSpMkLst>
            <pc:docMk/>
            <pc:sldMk cId="2217996611" sldId="469"/>
            <ac:grpSpMk id="13" creationId="{203B3B76-77AF-81A2-45A9-8FC8B775EAD1}"/>
          </ac:grpSpMkLst>
        </pc:grpChg>
        <pc:grpChg chg="mod topLvl">
          <ac:chgData name="Linh Phan" userId="228774c6-8676-4985-b789-d1a1db399f40" providerId="ADAL" clId="{B1FFB064-F9BB-4B9F-BB31-96E24BFE955C}" dt="2024-07-09T06:57:25.517" v="4491" actId="165"/>
          <ac:grpSpMkLst>
            <pc:docMk/>
            <pc:sldMk cId="2217996611" sldId="469"/>
            <ac:grpSpMk id="14" creationId="{417D42C9-F448-FAEB-0DBC-3744E32113F6}"/>
          </ac:grpSpMkLst>
        </pc:grpChg>
        <pc:grpChg chg="del">
          <ac:chgData name="Linh Phan" userId="228774c6-8676-4985-b789-d1a1db399f40" providerId="ADAL" clId="{B1FFB064-F9BB-4B9F-BB31-96E24BFE955C}" dt="2024-07-09T06:57:25.517" v="4491" actId="165"/>
          <ac:grpSpMkLst>
            <pc:docMk/>
            <pc:sldMk cId="2217996611" sldId="469"/>
            <ac:grpSpMk id="19" creationId="{BD6BE037-18D6-3F64-93C0-AB69922A0ED5}"/>
          </ac:grpSpMkLst>
        </pc:grpChg>
        <pc:grpChg chg="mod topLvl">
          <ac:chgData name="Linh Phan" userId="228774c6-8676-4985-b789-d1a1db399f40" providerId="ADAL" clId="{B1FFB064-F9BB-4B9F-BB31-96E24BFE955C}" dt="2024-07-09T06:57:25.517" v="4491" actId="165"/>
          <ac:grpSpMkLst>
            <pc:docMk/>
            <pc:sldMk cId="2217996611" sldId="469"/>
            <ac:grpSpMk id="23" creationId="{EA7425A6-E956-E5CA-7658-3D89B5753265}"/>
          </ac:grpSpMkLst>
        </pc:grpChg>
      </pc:sldChg>
      <pc:sldChg chg="addSp delSp modSp add del mod">
        <pc:chgData name="Linh Phan" userId="228774c6-8676-4985-b789-d1a1db399f40" providerId="ADAL" clId="{B1FFB064-F9BB-4B9F-BB31-96E24BFE955C}" dt="2024-07-09T07:12:46.169" v="4849" actId="47"/>
        <pc:sldMkLst>
          <pc:docMk/>
          <pc:sldMk cId="560849378" sldId="470"/>
        </pc:sldMkLst>
        <pc:spChg chg="mod">
          <ac:chgData name="Linh Phan" userId="228774c6-8676-4985-b789-d1a1db399f40" providerId="ADAL" clId="{B1FFB064-F9BB-4B9F-BB31-96E24BFE955C}" dt="2024-07-09T07:09:17.494" v="4799" actId="14100"/>
          <ac:spMkLst>
            <pc:docMk/>
            <pc:sldMk cId="560849378" sldId="470"/>
            <ac:spMk id="3" creationId="{F11454CC-55CB-8014-448E-065915B8387B}"/>
          </ac:spMkLst>
        </pc:spChg>
        <pc:spChg chg="add del mod">
          <ac:chgData name="Linh Phan" userId="228774c6-8676-4985-b789-d1a1db399f40" providerId="ADAL" clId="{B1FFB064-F9BB-4B9F-BB31-96E24BFE955C}" dt="2024-07-09T07:09:23.767" v="4801" actId="14100"/>
          <ac:spMkLst>
            <pc:docMk/>
            <pc:sldMk cId="560849378" sldId="470"/>
            <ac:spMk id="4" creationId="{D482FB79-58E3-22D7-8A78-C0812793782C}"/>
          </ac:spMkLst>
        </pc:spChg>
        <pc:spChg chg="mod">
          <ac:chgData name="Linh Phan" userId="228774c6-8676-4985-b789-d1a1db399f40" providerId="ADAL" clId="{B1FFB064-F9BB-4B9F-BB31-96E24BFE955C}" dt="2024-07-09T07:09:20.602" v="4800" actId="1076"/>
          <ac:spMkLst>
            <pc:docMk/>
            <pc:sldMk cId="560849378" sldId="470"/>
            <ac:spMk id="5" creationId="{C87AF87E-830B-C440-9F45-6658D1887DCD}"/>
          </ac:spMkLst>
        </pc:spChg>
        <pc:spChg chg="mod">
          <ac:chgData name="Linh Phan" userId="228774c6-8676-4985-b789-d1a1db399f40" providerId="ADAL" clId="{B1FFB064-F9BB-4B9F-BB31-96E24BFE955C}" dt="2024-07-09T07:08:44.883" v="4793" actId="14100"/>
          <ac:spMkLst>
            <pc:docMk/>
            <pc:sldMk cId="560849378" sldId="470"/>
            <ac:spMk id="7" creationId="{BEB748E1-0A72-B750-5975-0CF298376203}"/>
          </ac:spMkLst>
        </pc:spChg>
        <pc:spChg chg="mod">
          <ac:chgData name="Linh Phan" userId="228774c6-8676-4985-b789-d1a1db399f40" providerId="ADAL" clId="{B1FFB064-F9BB-4B9F-BB31-96E24BFE955C}" dt="2024-07-09T07:08:46.958" v="4794" actId="14100"/>
          <ac:spMkLst>
            <pc:docMk/>
            <pc:sldMk cId="560849378" sldId="470"/>
            <ac:spMk id="9" creationId="{A2364794-0A34-A007-345E-FD81D2565C22}"/>
          </ac:spMkLst>
        </pc:spChg>
        <pc:spChg chg="mod">
          <ac:chgData name="Linh Phan" userId="228774c6-8676-4985-b789-d1a1db399f40" providerId="ADAL" clId="{B1FFB064-F9BB-4B9F-BB31-96E24BFE955C}" dt="2024-07-09T07:08:52.719" v="4796" actId="20577"/>
          <ac:spMkLst>
            <pc:docMk/>
            <pc:sldMk cId="560849378" sldId="470"/>
            <ac:spMk id="11" creationId="{AC44A1FE-4F0C-F231-FCD3-6846A6E59D9A}"/>
          </ac:spMkLst>
        </pc:spChg>
        <pc:spChg chg="add mod">
          <ac:chgData name="Linh Phan" userId="228774c6-8676-4985-b789-d1a1db399f40" providerId="ADAL" clId="{B1FFB064-F9BB-4B9F-BB31-96E24BFE955C}" dt="2024-07-09T07:07:01.497" v="4769"/>
          <ac:spMkLst>
            <pc:docMk/>
            <pc:sldMk cId="560849378" sldId="470"/>
            <ac:spMk id="14" creationId="{14DFDC20-D7C4-3B49-EDC1-F95AEB76602D}"/>
          </ac:spMkLst>
        </pc:spChg>
        <pc:grpChg chg="add mod">
          <ac:chgData name="Linh Phan" userId="228774c6-8676-4985-b789-d1a1db399f40" providerId="ADAL" clId="{B1FFB064-F9BB-4B9F-BB31-96E24BFE955C}" dt="2024-07-09T06:57:31.383" v="4494"/>
          <ac:grpSpMkLst>
            <pc:docMk/>
            <pc:sldMk cId="560849378" sldId="470"/>
            <ac:grpSpMk id="2" creationId="{CCC83C88-7DFE-EA18-9D59-5160C0E4A07F}"/>
          </ac:grpSpMkLst>
        </pc:grpChg>
        <pc:grpChg chg="add mod">
          <ac:chgData name="Linh Phan" userId="228774c6-8676-4985-b789-d1a1db399f40" providerId="ADAL" clId="{B1FFB064-F9BB-4B9F-BB31-96E24BFE955C}" dt="2024-07-09T06:57:31.383" v="4494"/>
          <ac:grpSpMkLst>
            <pc:docMk/>
            <pc:sldMk cId="560849378" sldId="470"/>
            <ac:grpSpMk id="6" creationId="{C6DF8521-49F8-42AB-C2FD-11D25CAC8D55}"/>
          </ac:grpSpMkLst>
        </pc:grpChg>
        <pc:grpChg chg="del">
          <ac:chgData name="Linh Phan" userId="228774c6-8676-4985-b789-d1a1db399f40" providerId="ADAL" clId="{B1FFB064-F9BB-4B9F-BB31-96E24BFE955C}" dt="2024-07-09T06:57:31.043" v="4493" actId="478"/>
          <ac:grpSpMkLst>
            <pc:docMk/>
            <pc:sldMk cId="560849378" sldId="470"/>
            <ac:grpSpMk id="13" creationId="{203B3B76-77AF-81A2-45A9-8FC8B775EAD1}"/>
          </ac:grpSpMkLst>
        </pc:grpChg>
      </pc:sldChg>
      <pc:sldChg chg="addSp delSp modSp add mod">
        <pc:chgData name="Linh Phan" userId="228774c6-8676-4985-b789-d1a1db399f40" providerId="ADAL" clId="{B1FFB064-F9BB-4B9F-BB31-96E24BFE955C}" dt="2024-07-09T07:17:43.509" v="4961" actId="255"/>
        <pc:sldMkLst>
          <pc:docMk/>
          <pc:sldMk cId="2392801854" sldId="471"/>
        </pc:sldMkLst>
        <pc:spChg chg="mod">
          <ac:chgData name="Linh Phan" userId="228774c6-8676-4985-b789-d1a1db399f40" providerId="ADAL" clId="{B1FFB064-F9BB-4B9F-BB31-96E24BFE955C}" dt="2024-07-09T07:16:10.097" v="4937" actId="14100"/>
          <ac:spMkLst>
            <pc:docMk/>
            <pc:sldMk cId="2392801854" sldId="471"/>
            <ac:spMk id="7" creationId="{606D7EEA-26D2-3F0A-EAF9-CEBF9DBA35CA}"/>
          </ac:spMkLst>
        </pc:spChg>
        <pc:spChg chg="mod">
          <ac:chgData name="Linh Phan" userId="228774c6-8676-4985-b789-d1a1db399f40" providerId="ADAL" clId="{B1FFB064-F9BB-4B9F-BB31-96E24BFE955C}" dt="2024-07-09T07:16:22.487" v="4939" actId="14100"/>
          <ac:spMkLst>
            <pc:docMk/>
            <pc:sldMk cId="2392801854" sldId="471"/>
            <ac:spMk id="8" creationId="{7C8F8719-171A-2154-C87F-32A268436C61}"/>
          </ac:spMkLst>
        </pc:spChg>
        <pc:spChg chg="mod">
          <ac:chgData name="Linh Phan" userId="228774c6-8676-4985-b789-d1a1db399f40" providerId="ADAL" clId="{B1FFB064-F9BB-4B9F-BB31-96E24BFE955C}" dt="2024-07-09T07:16:19.811" v="4938" actId="1076"/>
          <ac:spMkLst>
            <pc:docMk/>
            <pc:sldMk cId="2392801854" sldId="471"/>
            <ac:spMk id="9" creationId="{B67DFB0C-98B8-0028-8174-7C120A974E24}"/>
          </ac:spMkLst>
        </pc:spChg>
        <pc:spChg chg="mod">
          <ac:chgData name="Linh Phan" userId="228774c6-8676-4985-b789-d1a1db399f40" providerId="ADAL" clId="{B1FFB064-F9BB-4B9F-BB31-96E24BFE955C}" dt="2024-07-09T07:16:42.528" v="4946" actId="14100"/>
          <ac:spMkLst>
            <pc:docMk/>
            <pc:sldMk cId="2392801854" sldId="471"/>
            <ac:spMk id="11" creationId="{419F8845-049B-0631-0323-9AF11BB56CCD}"/>
          </ac:spMkLst>
        </pc:spChg>
        <pc:spChg chg="mod">
          <ac:chgData name="Linh Phan" userId="228774c6-8676-4985-b789-d1a1db399f40" providerId="ADAL" clId="{B1FFB064-F9BB-4B9F-BB31-96E24BFE955C}" dt="2024-07-09T07:17:43.509" v="4961" actId="255"/>
          <ac:spMkLst>
            <pc:docMk/>
            <pc:sldMk cId="2392801854" sldId="471"/>
            <ac:spMk id="12" creationId="{47641A3F-FC16-B3A7-E7CE-9B3DC93E8664}"/>
          </ac:spMkLst>
        </pc:spChg>
        <pc:spChg chg="mod">
          <ac:chgData name="Linh Phan" userId="228774c6-8676-4985-b789-d1a1db399f40" providerId="ADAL" clId="{B1FFB064-F9BB-4B9F-BB31-96E24BFE955C}" dt="2024-07-09T07:17:01.847" v="4950" actId="1076"/>
          <ac:spMkLst>
            <pc:docMk/>
            <pc:sldMk cId="2392801854" sldId="471"/>
            <ac:spMk id="13" creationId="{40A6A9CA-A136-453E-0B92-9515C4CC1256}"/>
          </ac:spMkLst>
        </pc:spChg>
        <pc:spChg chg="add del mod">
          <ac:chgData name="Linh Phan" userId="228774c6-8676-4985-b789-d1a1db399f40" providerId="ADAL" clId="{B1FFB064-F9BB-4B9F-BB31-96E24BFE955C}" dt="2024-07-09T07:14:26.311" v="4905" actId="478"/>
          <ac:spMkLst>
            <pc:docMk/>
            <pc:sldMk cId="2392801854" sldId="471"/>
            <ac:spMk id="14" creationId="{09A79792-AB66-0CD1-9F9C-01EA5403B32D}"/>
          </ac:spMkLst>
        </pc:spChg>
        <pc:spChg chg="del">
          <ac:chgData name="Linh Phan" userId="228774c6-8676-4985-b789-d1a1db399f40" providerId="ADAL" clId="{B1FFB064-F9BB-4B9F-BB31-96E24BFE955C}" dt="2024-07-09T07:11:08.736" v="4822" actId="478"/>
          <ac:spMkLst>
            <pc:docMk/>
            <pc:sldMk cId="2392801854" sldId="471"/>
            <ac:spMk id="18" creationId="{6A6B46CB-974D-C1A1-7A73-0DAC8D25E69D}"/>
          </ac:spMkLst>
        </pc:spChg>
        <pc:grpChg chg="del">
          <ac:chgData name="Linh Phan" userId="228774c6-8676-4985-b789-d1a1db399f40" providerId="ADAL" clId="{B1FFB064-F9BB-4B9F-BB31-96E24BFE955C}" dt="2024-07-09T07:09:49.878" v="4808" actId="478"/>
          <ac:grpSpMkLst>
            <pc:docMk/>
            <pc:sldMk cId="2392801854" sldId="471"/>
            <ac:grpSpMk id="2" creationId="{55BB6C0E-F72A-A3F3-99D7-2450DAA91A12}"/>
          </ac:grpSpMkLst>
        </pc:grpChg>
        <pc:grpChg chg="add mod">
          <ac:chgData name="Linh Phan" userId="228774c6-8676-4985-b789-d1a1db399f40" providerId="ADAL" clId="{B1FFB064-F9BB-4B9F-BB31-96E24BFE955C}" dt="2024-07-09T07:15:43.041" v="4930" actId="1076"/>
          <ac:grpSpMkLst>
            <pc:docMk/>
            <pc:sldMk cId="2392801854" sldId="471"/>
            <ac:grpSpMk id="6" creationId="{5F3461B9-6917-3E3B-F1A3-82A2F7E0F2C8}"/>
          </ac:grpSpMkLst>
        </pc:grpChg>
        <pc:grpChg chg="add mod">
          <ac:chgData name="Linh Phan" userId="228774c6-8676-4985-b789-d1a1db399f40" providerId="ADAL" clId="{B1FFB064-F9BB-4B9F-BB31-96E24BFE955C}" dt="2024-07-09T07:11:57.684" v="4841" actId="1076"/>
          <ac:grpSpMkLst>
            <pc:docMk/>
            <pc:sldMk cId="2392801854" sldId="471"/>
            <ac:grpSpMk id="10" creationId="{FFD8CF0B-03AB-1B1F-69B1-5DDA4158322F}"/>
          </ac:grpSpMkLst>
        </pc:grpChg>
        <pc:grpChg chg="del">
          <ac:chgData name="Linh Phan" userId="228774c6-8676-4985-b789-d1a1db399f40" providerId="ADAL" clId="{B1FFB064-F9BB-4B9F-BB31-96E24BFE955C}" dt="2024-07-09T07:11:10.471" v="4823" actId="478"/>
          <ac:grpSpMkLst>
            <pc:docMk/>
            <pc:sldMk cId="2392801854" sldId="471"/>
            <ac:grpSpMk id="23" creationId="{EA7425A6-E956-E5CA-7658-3D89B5753265}"/>
          </ac:grpSpMkLst>
        </pc:grpChg>
      </pc:sldChg>
      <pc:sldChg chg="addSp delSp modSp add mod ord modAnim">
        <pc:chgData name="Linh Phan" userId="228774c6-8676-4985-b789-d1a1db399f40" providerId="ADAL" clId="{B1FFB064-F9BB-4B9F-BB31-96E24BFE955C}" dt="2024-07-10T01:25:19.463" v="8069"/>
        <pc:sldMkLst>
          <pc:docMk/>
          <pc:sldMk cId="2838673971" sldId="472"/>
        </pc:sldMkLst>
        <pc:spChg chg="add mod">
          <ac:chgData name="Linh Phan" userId="228774c6-8676-4985-b789-d1a1db399f40" providerId="ADAL" clId="{B1FFB064-F9BB-4B9F-BB31-96E24BFE955C}" dt="2024-07-09T07:19:04.109" v="4981" actId="20577"/>
          <ac:spMkLst>
            <pc:docMk/>
            <pc:sldMk cId="2838673971" sldId="472"/>
            <ac:spMk id="2" creationId="{43EB7227-01D2-30C9-18DC-B911D5CF7EF1}"/>
          </ac:spMkLst>
        </pc:spChg>
        <pc:spChg chg="mod topLvl">
          <ac:chgData name="Linh Phan" userId="228774c6-8676-4985-b789-d1a1db399f40" providerId="ADAL" clId="{B1FFB064-F9BB-4B9F-BB31-96E24BFE955C}" dt="2024-07-09T07:20:15.677" v="5008" actId="164"/>
          <ac:spMkLst>
            <pc:docMk/>
            <pc:sldMk cId="2838673971" sldId="472"/>
            <ac:spMk id="6" creationId="{368A5E4E-B7E0-C656-FB81-4854D9478D8A}"/>
          </ac:spMkLst>
        </pc:spChg>
        <pc:spChg chg="mod">
          <ac:chgData name="Linh Phan" userId="228774c6-8676-4985-b789-d1a1db399f40" providerId="ADAL" clId="{B1FFB064-F9BB-4B9F-BB31-96E24BFE955C}" dt="2024-07-09T07:19:32.747" v="4988" actId="165"/>
          <ac:spMkLst>
            <pc:docMk/>
            <pc:sldMk cId="2838673971" sldId="472"/>
            <ac:spMk id="7" creationId="{8FB3B8ED-BA6E-999E-8515-E1AC7F4D8CDD}"/>
          </ac:spMkLst>
        </pc:spChg>
        <pc:spChg chg="mod">
          <ac:chgData name="Linh Phan" userId="228774c6-8676-4985-b789-d1a1db399f40" providerId="ADAL" clId="{B1FFB064-F9BB-4B9F-BB31-96E24BFE955C}" dt="2024-07-09T07:19:32.747" v="4988" actId="165"/>
          <ac:spMkLst>
            <pc:docMk/>
            <pc:sldMk cId="2838673971" sldId="472"/>
            <ac:spMk id="8" creationId="{C09910E7-AE97-B92A-E6CF-59D7488A36C5}"/>
          </ac:spMkLst>
        </pc:spChg>
        <pc:spChg chg="mod topLvl">
          <ac:chgData name="Linh Phan" userId="228774c6-8676-4985-b789-d1a1db399f40" providerId="ADAL" clId="{B1FFB064-F9BB-4B9F-BB31-96E24BFE955C}" dt="2024-07-09T07:20:23.885" v="5009" actId="164"/>
          <ac:spMkLst>
            <pc:docMk/>
            <pc:sldMk cId="2838673971" sldId="472"/>
            <ac:spMk id="11" creationId="{637C07EE-2BE2-B655-485C-BD69DC51D904}"/>
          </ac:spMkLst>
        </pc:spChg>
        <pc:spChg chg="mod">
          <ac:chgData name="Linh Phan" userId="228774c6-8676-4985-b789-d1a1db399f40" providerId="ADAL" clId="{B1FFB064-F9BB-4B9F-BB31-96E24BFE955C}" dt="2024-07-09T07:19:32.747" v="4988" actId="165"/>
          <ac:spMkLst>
            <pc:docMk/>
            <pc:sldMk cId="2838673971" sldId="472"/>
            <ac:spMk id="12" creationId="{51830AC7-2B88-7D48-EA4F-DF513876F1DF}"/>
          </ac:spMkLst>
        </pc:spChg>
        <pc:spChg chg="mod">
          <ac:chgData name="Linh Phan" userId="228774c6-8676-4985-b789-d1a1db399f40" providerId="ADAL" clId="{B1FFB064-F9BB-4B9F-BB31-96E24BFE955C}" dt="2024-07-09T07:19:32.747" v="4988" actId="165"/>
          <ac:spMkLst>
            <pc:docMk/>
            <pc:sldMk cId="2838673971" sldId="472"/>
            <ac:spMk id="13" creationId="{1A87E06D-55CD-2BAE-0525-046030678D0B}"/>
          </ac:spMkLst>
        </pc:spChg>
        <pc:spChg chg="mod topLvl">
          <ac:chgData name="Linh Phan" userId="228774c6-8676-4985-b789-d1a1db399f40" providerId="ADAL" clId="{B1FFB064-F9BB-4B9F-BB31-96E24BFE955C}" dt="2024-07-09T07:20:26.749" v="5010" actId="164"/>
          <ac:spMkLst>
            <pc:docMk/>
            <pc:sldMk cId="2838673971" sldId="472"/>
            <ac:spMk id="16" creationId="{71579B22-DA73-0D3E-DE8A-0FF5B1B8C9E0}"/>
          </ac:spMkLst>
        </pc:spChg>
        <pc:spChg chg="mod">
          <ac:chgData name="Linh Phan" userId="228774c6-8676-4985-b789-d1a1db399f40" providerId="ADAL" clId="{B1FFB064-F9BB-4B9F-BB31-96E24BFE955C}" dt="2024-07-09T07:19:32.747" v="4988" actId="165"/>
          <ac:spMkLst>
            <pc:docMk/>
            <pc:sldMk cId="2838673971" sldId="472"/>
            <ac:spMk id="17" creationId="{6D556C99-F886-56ED-C73B-33CDD862D6C1}"/>
          </ac:spMkLst>
        </pc:spChg>
        <pc:spChg chg="mod">
          <ac:chgData name="Linh Phan" userId="228774c6-8676-4985-b789-d1a1db399f40" providerId="ADAL" clId="{B1FFB064-F9BB-4B9F-BB31-96E24BFE955C}" dt="2024-07-09T07:19:32.747" v="4988" actId="165"/>
          <ac:spMkLst>
            <pc:docMk/>
            <pc:sldMk cId="2838673971" sldId="472"/>
            <ac:spMk id="18" creationId="{2D91F5BA-D912-A37B-893E-7227C1CB2A07}"/>
          </ac:spMkLst>
        </pc:spChg>
        <pc:spChg chg="mod">
          <ac:chgData name="Linh Phan" userId="228774c6-8676-4985-b789-d1a1db399f40" providerId="ADAL" clId="{B1FFB064-F9BB-4B9F-BB31-96E24BFE955C}" dt="2024-07-09T07:18:52.841" v="4967" actId="20577"/>
          <ac:spMkLst>
            <pc:docMk/>
            <pc:sldMk cId="2838673971" sldId="472"/>
            <ac:spMk id="29" creationId="{F27D5317-28CD-058D-3599-7CF8DBC63809}"/>
          </ac:spMkLst>
        </pc:spChg>
        <pc:grpChg chg="add del mod">
          <ac:chgData name="Linh Phan" userId="228774c6-8676-4985-b789-d1a1db399f40" providerId="ADAL" clId="{B1FFB064-F9BB-4B9F-BB31-96E24BFE955C}" dt="2024-07-09T07:19:32.747" v="4988" actId="165"/>
          <ac:grpSpMkLst>
            <pc:docMk/>
            <pc:sldMk cId="2838673971" sldId="472"/>
            <ac:grpSpMk id="4" creationId="{60D61EC5-231E-DEAC-1541-68A44FAC5D93}"/>
          </ac:grpSpMkLst>
        </pc:grpChg>
        <pc:grpChg chg="mod topLvl">
          <ac:chgData name="Linh Phan" userId="228774c6-8676-4985-b789-d1a1db399f40" providerId="ADAL" clId="{B1FFB064-F9BB-4B9F-BB31-96E24BFE955C}" dt="2024-07-09T07:20:15.677" v="5008" actId="164"/>
          <ac:grpSpMkLst>
            <pc:docMk/>
            <pc:sldMk cId="2838673971" sldId="472"/>
            <ac:grpSpMk id="5" creationId="{9A9AA421-2D42-B84A-0469-D7F92E685B08}"/>
          </ac:grpSpMkLst>
        </pc:grpChg>
        <pc:grpChg chg="add del mod">
          <ac:chgData name="Linh Phan" userId="228774c6-8676-4985-b789-d1a1db399f40" providerId="ADAL" clId="{B1FFB064-F9BB-4B9F-BB31-96E24BFE955C}" dt="2024-07-09T07:19:32.747" v="4988" actId="165"/>
          <ac:grpSpMkLst>
            <pc:docMk/>
            <pc:sldMk cId="2838673971" sldId="472"/>
            <ac:grpSpMk id="9" creationId="{EE6F2AE4-1E2A-1EF6-4110-D940EAF316DB}"/>
          </ac:grpSpMkLst>
        </pc:grpChg>
        <pc:grpChg chg="mod topLvl">
          <ac:chgData name="Linh Phan" userId="228774c6-8676-4985-b789-d1a1db399f40" providerId="ADAL" clId="{B1FFB064-F9BB-4B9F-BB31-96E24BFE955C}" dt="2024-07-09T07:20:23.885" v="5009" actId="164"/>
          <ac:grpSpMkLst>
            <pc:docMk/>
            <pc:sldMk cId="2838673971" sldId="472"/>
            <ac:grpSpMk id="10" creationId="{473E1611-289A-4E7E-1A8C-754FA32EDF6C}"/>
          </ac:grpSpMkLst>
        </pc:grpChg>
        <pc:grpChg chg="add del mod">
          <ac:chgData name="Linh Phan" userId="228774c6-8676-4985-b789-d1a1db399f40" providerId="ADAL" clId="{B1FFB064-F9BB-4B9F-BB31-96E24BFE955C}" dt="2024-07-09T07:19:32.747" v="4988" actId="165"/>
          <ac:grpSpMkLst>
            <pc:docMk/>
            <pc:sldMk cId="2838673971" sldId="472"/>
            <ac:grpSpMk id="14" creationId="{1711DC2A-A1B8-46CD-91A5-EA4E627F5D74}"/>
          </ac:grpSpMkLst>
        </pc:grpChg>
        <pc:grpChg chg="mod topLvl">
          <ac:chgData name="Linh Phan" userId="228774c6-8676-4985-b789-d1a1db399f40" providerId="ADAL" clId="{B1FFB064-F9BB-4B9F-BB31-96E24BFE955C}" dt="2024-07-09T07:20:26.749" v="5010" actId="164"/>
          <ac:grpSpMkLst>
            <pc:docMk/>
            <pc:sldMk cId="2838673971" sldId="472"/>
            <ac:grpSpMk id="15" creationId="{D1E57EA7-68A4-6526-9CD2-516F3EBE0200}"/>
          </ac:grpSpMkLst>
        </pc:grpChg>
        <pc:grpChg chg="add mod">
          <ac:chgData name="Linh Phan" userId="228774c6-8676-4985-b789-d1a1db399f40" providerId="ADAL" clId="{B1FFB064-F9BB-4B9F-BB31-96E24BFE955C}" dt="2024-07-09T07:20:15.677" v="5008" actId="164"/>
          <ac:grpSpMkLst>
            <pc:docMk/>
            <pc:sldMk cId="2838673971" sldId="472"/>
            <ac:grpSpMk id="22" creationId="{39D6013D-3AD1-6CBB-EEC0-17BD38AF4B8E}"/>
          </ac:grpSpMkLst>
        </pc:grpChg>
        <pc:grpChg chg="add mod">
          <ac:chgData name="Linh Phan" userId="228774c6-8676-4985-b789-d1a1db399f40" providerId="ADAL" clId="{B1FFB064-F9BB-4B9F-BB31-96E24BFE955C}" dt="2024-07-09T07:20:23.885" v="5009" actId="164"/>
          <ac:grpSpMkLst>
            <pc:docMk/>
            <pc:sldMk cId="2838673971" sldId="472"/>
            <ac:grpSpMk id="23" creationId="{54320F4B-CADF-969C-50A6-8764BCA7D296}"/>
          </ac:grpSpMkLst>
        </pc:grpChg>
        <pc:grpChg chg="add mod">
          <ac:chgData name="Linh Phan" userId="228774c6-8676-4985-b789-d1a1db399f40" providerId="ADAL" clId="{B1FFB064-F9BB-4B9F-BB31-96E24BFE955C}" dt="2024-07-09T07:20:26.749" v="5010" actId="164"/>
          <ac:grpSpMkLst>
            <pc:docMk/>
            <pc:sldMk cId="2838673971" sldId="472"/>
            <ac:grpSpMk id="24" creationId="{49550DE0-EB90-44FB-044F-492B1008F378}"/>
          </ac:grpSpMkLst>
        </pc:grpChg>
        <pc:graphicFrameChg chg="del">
          <ac:chgData name="Linh Phan" userId="228774c6-8676-4985-b789-d1a1db399f40" providerId="ADAL" clId="{B1FFB064-F9BB-4B9F-BB31-96E24BFE955C}" dt="2024-07-09T07:18:54.366" v="4968" actId="478"/>
          <ac:graphicFrameMkLst>
            <pc:docMk/>
            <pc:sldMk cId="2838673971" sldId="472"/>
            <ac:graphicFrameMk id="3" creationId="{2C6E4828-E395-7E9F-4CA2-9C97E798E994}"/>
          </ac:graphicFrameMkLst>
        </pc:graphicFrameChg>
        <pc:cxnChg chg="add mod">
          <ac:chgData name="Linh Phan" userId="228774c6-8676-4985-b789-d1a1db399f40" providerId="ADAL" clId="{B1FFB064-F9BB-4B9F-BB31-96E24BFE955C}" dt="2024-07-09T07:19:42.326" v="4992" actId="14100"/>
          <ac:cxnSpMkLst>
            <pc:docMk/>
            <pc:sldMk cId="2838673971" sldId="472"/>
            <ac:cxnSpMk id="19" creationId="{63EAD269-8F9E-B973-B207-29CD313CB70F}"/>
          </ac:cxnSpMkLst>
        </pc:cxnChg>
        <pc:cxnChg chg="add mod">
          <ac:chgData name="Linh Phan" userId="228774c6-8676-4985-b789-d1a1db399f40" providerId="ADAL" clId="{B1FFB064-F9BB-4B9F-BB31-96E24BFE955C}" dt="2024-07-09T07:19:51.966" v="4997" actId="14100"/>
          <ac:cxnSpMkLst>
            <pc:docMk/>
            <pc:sldMk cId="2838673971" sldId="472"/>
            <ac:cxnSpMk id="20" creationId="{82ACB9FA-11B8-E7C3-8D49-940193C983BF}"/>
          </ac:cxnSpMkLst>
        </pc:cxnChg>
        <pc:cxnChg chg="add mod">
          <ac:chgData name="Linh Phan" userId="228774c6-8676-4985-b789-d1a1db399f40" providerId="ADAL" clId="{B1FFB064-F9BB-4B9F-BB31-96E24BFE955C}" dt="2024-07-09T07:20:06.242" v="5004" actId="14100"/>
          <ac:cxnSpMkLst>
            <pc:docMk/>
            <pc:sldMk cId="2838673971" sldId="472"/>
            <ac:cxnSpMk id="21" creationId="{5102AD39-8033-FD31-4D3F-75486F22F6F3}"/>
          </ac:cxnSpMkLst>
        </pc:cxnChg>
      </pc:sldChg>
      <pc:sldChg chg="addSp delSp modSp add del mod delAnim modAnim">
        <pc:chgData name="Linh Phan" userId="228774c6-8676-4985-b789-d1a1db399f40" providerId="ADAL" clId="{B1FFB064-F9BB-4B9F-BB31-96E24BFE955C}" dt="2024-07-09T07:30:06.342" v="5147" actId="47"/>
        <pc:sldMkLst>
          <pc:docMk/>
          <pc:sldMk cId="4248556520" sldId="473"/>
        </pc:sldMkLst>
        <pc:spChg chg="del">
          <ac:chgData name="Linh Phan" userId="228774c6-8676-4985-b789-d1a1db399f40" providerId="ADAL" clId="{B1FFB064-F9BB-4B9F-BB31-96E24BFE955C}" dt="2024-07-09T07:21:34.838" v="5014" actId="478"/>
          <ac:spMkLst>
            <pc:docMk/>
            <pc:sldMk cId="4248556520" sldId="473"/>
            <ac:spMk id="2" creationId="{43EB7227-01D2-30C9-18DC-B911D5CF7EF1}"/>
          </ac:spMkLst>
        </pc:spChg>
        <pc:spChg chg="add mod">
          <ac:chgData name="Linh Phan" userId="228774c6-8676-4985-b789-d1a1db399f40" providerId="ADAL" clId="{B1FFB064-F9BB-4B9F-BB31-96E24BFE955C}" dt="2024-07-09T07:25:00.252" v="5067" actId="1076"/>
          <ac:spMkLst>
            <pc:docMk/>
            <pc:sldMk cId="4248556520" sldId="473"/>
            <ac:spMk id="3" creationId="{B2F9040F-6264-4FA1-D04F-9B46CEAB3539}"/>
          </ac:spMkLst>
        </pc:spChg>
        <pc:spChg chg="add mod">
          <ac:chgData name="Linh Phan" userId="228774c6-8676-4985-b789-d1a1db399f40" providerId="ADAL" clId="{B1FFB064-F9BB-4B9F-BB31-96E24BFE955C}" dt="2024-07-09T07:24:48.192" v="5064" actId="12"/>
          <ac:spMkLst>
            <pc:docMk/>
            <pc:sldMk cId="4248556520" sldId="473"/>
            <ac:spMk id="25" creationId="{45BCB587-AC06-097E-C8D7-26CA84B64428}"/>
          </ac:spMkLst>
        </pc:spChg>
        <pc:spChg chg="add mod">
          <ac:chgData name="Linh Phan" userId="228774c6-8676-4985-b789-d1a1db399f40" providerId="ADAL" clId="{B1FFB064-F9BB-4B9F-BB31-96E24BFE955C}" dt="2024-07-09T07:24:50.770" v="5065" actId="12"/>
          <ac:spMkLst>
            <pc:docMk/>
            <pc:sldMk cId="4248556520" sldId="473"/>
            <ac:spMk id="26" creationId="{CD3C16B1-749D-D873-F9A2-DA79AC81FB7A}"/>
          </ac:spMkLst>
        </pc:spChg>
        <pc:spChg chg="add mod">
          <ac:chgData name="Linh Phan" userId="228774c6-8676-4985-b789-d1a1db399f40" providerId="ADAL" clId="{B1FFB064-F9BB-4B9F-BB31-96E24BFE955C}" dt="2024-07-09T07:24:48.192" v="5064" actId="12"/>
          <ac:spMkLst>
            <pc:docMk/>
            <pc:sldMk cId="4248556520" sldId="473"/>
            <ac:spMk id="27" creationId="{D9B912DD-9F68-855A-13B8-08058778BEC8}"/>
          </ac:spMkLst>
        </pc:spChg>
        <pc:grpChg chg="del">
          <ac:chgData name="Linh Phan" userId="228774c6-8676-4985-b789-d1a1db399f40" providerId="ADAL" clId="{B1FFB064-F9BB-4B9F-BB31-96E24BFE955C}" dt="2024-07-09T07:21:34.838" v="5014" actId="478"/>
          <ac:grpSpMkLst>
            <pc:docMk/>
            <pc:sldMk cId="4248556520" sldId="473"/>
            <ac:grpSpMk id="22" creationId="{39D6013D-3AD1-6CBB-EEC0-17BD38AF4B8E}"/>
          </ac:grpSpMkLst>
        </pc:grpChg>
        <pc:grpChg chg="del">
          <ac:chgData name="Linh Phan" userId="228774c6-8676-4985-b789-d1a1db399f40" providerId="ADAL" clId="{B1FFB064-F9BB-4B9F-BB31-96E24BFE955C}" dt="2024-07-09T07:21:34.838" v="5014" actId="478"/>
          <ac:grpSpMkLst>
            <pc:docMk/>
            <pc:sldMk cId="4248556520" sldId="473"/>
            <ac:grpSpMk id="23" creationId="{54320F4B-CADF-969C-50A6-8764BCA7D296}"/>
          </ac:grpSpMkLst>
        </pc:grpChg>
        <pc:grpChg chg="del">
          <ac:chgData name="Linh Phan" userId="228774c6-8676-4985-b789-d1a1db399f40" providerId="ADAL" clId="{B1FFB064-F9BB-4B9F-BB31-96E24BFE955C}" dt="2024-07-09T07:21:34.838" v="5014" actId="478"/>
          <ac:grpSpMkLst>
            <pc:docMk/>
            <pc:sldMk cId="4248556520" sldId="473"/>
            <ac:grpSpMk id="24" creationId="{49550DE0-EB90-44FB-044F-492B1008F378}"/>
          </ac:grpSpMkLst>
        </pc:grpChg>
        <pc:cxnChg chg="add mod">
          <ac:chgData name="Linh Phan" userId="228774c6-8676-4985-b789-d1a1db399f40" providerId="ADAL" clId="{B1FFB064-F9BB-4B9F-BB31-96E24BFE955C}" dt="2024-07-09T07:25:00.252" v="5067" actId="1076"/>
          <ac:cxnSpMkLst>
            <pc:docMk/>
            <pc:sldMk cId="4248556520" sldId="473"/>
            <ac:cxnSpMk id="4" creationId="{D807609F-D222-AC8E-23EA-5464F1CE4DF8}"/>
          </ac:cxnSpMkLst>
        </pc:cxnChg>
        <pc:cxnChg chg="add mod">
          <ac:chgData name="Linh Phan" userId="228774c6-8676-4985-b789-d1a1db399f40" providerId="ADAL" clId="{B1FFB064-F9BB-4B9F-BB31-96E24BFE955C}" dt="2024-07-09T07:25:00.252" v="5067" actId="1076"/>
          <ac:cxnSpMkLst>
            <pc:docMk/>
            <pc:sldMk cId="4248556520" sldId="473"/>
            <ac:cxnSpMk id="9" creationId="{336FFC72-C449-8EBA-C67B-62FEA833286F}"/>
          </ac:cxnSpMkLst>
        </pc:cxnChg>
        <pc:cxnChg chg="add mod">
          <ac:chgData name="Linh Phan" userId="228774c6-8676-4985-b789-d1a1db399f40" providerId="ADAL" clId="{B1FFB064-F9BB-4B9F-BB31-96E24BFE955C}" dt="2024-07-09T07:25:00.252" v="5067" actId="1076"/>
          <ac:cxnSpMkLst>
            <pc:docMk/>
            <pc:sldMk cId="4248556520" sldId="473"/>
            <ac:cxnSpMk id="14" creationId="{6CAFB95C-48EE-E533-C8D2-0FB77F473784}"/>
          </ac:cxnSpMkLst>
        </pc:cxnChg>
        <pc:cxnChg chg="del mod">
          <ac:chgData name="Linh Phan" userId="228774c6-8676-4985-b789-d1a1db399f40" providerId="ADAL" clId="{B1FFB064-F9BB-4B9F-BB31-96E24BFE955C}" dt="2024-07-09T07:21:34.838" v="5014" actId="478"/>
          <ac:cxnSpMkLst>
            <pc:docMk/>
            <pc:sldMk cId="4248556520" sldId="473"/>
            <ac:cxnSpMk id="19" creationId="{63EAD269-8F9E-B973-B207-29CD313CB70F}"/>
          </ac:cxnSpMkLst>
        </pc:cxnChg>
        <pc:cxnChg chg="del mod">
          <ac:chgData name="Linh Phan" userId="228774c6-8676-4985-b789-d1a1db399f40" providerId="ADAL" clId="{B1FFB064-F9BB-4B9F-BB31-96E24BFE955C}" dt="2024-07-09T07:21:34.838" v="5014" actId="478"/>
          <ac:cxnSpMkLst>
            <pc:docMk/>
            <pc:sldMk cId="4248556520" sldId="473"/>
            <ac:cxnSpMk id="20" creationId="{82ACB9FA-11B8-E7C3-8D49-940193C983BF}"/>
          </ac:cxnSpMkLst>
        </pc:cxnChg>
        <pc:cxnChg chg="del mod">
          <ac:chgData name="Linh Phan" userId="228774c6-8676-4985-b789-d1a1db399f40" providerId="ADAL" clId="{B1FFB064-F9BB-4B9F-BB31-96E24BFE955C}" dt="2024-07-09T07:21:34.838" v="5014" actId="478"/>
          <ac:cxnSpMkLst>
            <pc:docMk/>
            <pc:sldMk cId="4248556520" sldId="473"/>
            <ac:cxnSpMk id="21" creationId="{5102AD39-8033-FD31-4D3F-75486F22F6F3}"/>
          </ac:cxnSpMkLst>
        </pc:cxnChg>
      </pc:sldChg>
      <pc:sldChg chg="addSp delSp modSp add mod modTransition addAnim delAnim modAnim">
        <pc:chgData name="Linh Phan" userId="228774c6-8676-4985-b789-d1a1db399f40" providerId="ADAL" clId="{B1FFB064-F9BB-4B9F-BB31-96E24BFE955C}" dt="2024-07-10T01:25:39.521" v="8078"/>
        <pc:sldMkLst>
          <pc:docMk/>
          <pc:sldMk cId="4230314036" sldId="474"/>
        </pc:sldMkLst>
        <pc:spChg chg="del">
          <ac:chgData name="Linh Phan" userId="228774c6-8676-4985-b789-d1a1db399f40" providerId="ADAL" clId="{B1FFB064-F9BB-4B9F-BB31-96E24BFE955C}" dt="2024-07-09T07:26:16.080" v="5075" actId="478"/>
          <ac:spMkLst>
            <pc:docMk/>
            <pc:sldMk cId="4230314036" sldId="474"/>
            <ac:spMk id="3" creationId="{B2F9040F-6264-4FA1-D04F-9B46CEAB3539}"/>
          </ac:spMkLst>
        </pc:spChg>
        <pc:spChg chg="add mod">
          <ac:chgData name="Linh Phan" userId="228774c6-8676-4985-b789-d1a1db399f40" providerId="ADAL" clId="{B1FFB064-F9BB-4B9F-BB31-96E24BFE955C}" dt="2024-07-09T07:26:38.371" v="5078"/>
          <ac:spMkLst>
            <pc:docMk/>
            <pc:sldMk cId="4230314036" sldId="474"/>
            <ac:spMk id="5" creationId="{D9A46113-D122-4E90-30F3-56AFA5E41F18}"/>
          </ac:spMkLst>
        </pc:spChg>
        <pc:spChg chg="add mod">
          <ac:chgData name="Linh Phan" userId="228774c6-8676-4985-b789-d1a1db399f40" providerId="ADAL" clId="{B1FFB064-F9BB-4B9F-BB31-96E24BFE955C}" dt="2024-07-09T07:26:38.371" v="5078"/>
          <ac:spMkLst>
            <pc:docMk/>
            <pc:sldMk cId="4230314036" sldId="474"/>
            <ac:spMk id="8" creationId="{4B6DA3E8-F016-FA92-6D6B-F4988E032A3B}"/>
          </ac:spMkLst>
        </pc:spChg>
        <pc:spChg chg="add mod">
          <ac:chgData name="Linh Phan" userId="228774c6-8676-4985-b789-d1a1db399f40" providerId="ADAL" clId="{B1FFB064-F9BB-4B9F-BB31-96E24BFE955C}" dt="2024-07-09T07:26:38.371" v="5078"/>
          <ac:spMkLst>
            <pc:docMk/>
            <pc:sldMk cId="4230314036" sldId="474"/>
            <ac:spMk id="10" creationId="{767BED8E-4729-5B93-0057-7A22BF5A0C07}"/>
          </ac:spMkLst>
        </pc:spChg>
        <pc:spChg chg="add del mod">
          <ac:chgData name="Linh Phan" userId="228774c6-8676-4985-b789-d1a1db399f40" providerId="ADAL" clId="{B1FFB064-F9BB-4B9F-BB31-96E24BFE955C}" dt="2024-07-09T07:32:12.107" v="5185" actId="14100"/>
          <ac:spMkLst>
            <pc:docMk/>
            <pc:sldMk cId="4230314036" sldId="474"/>
            <ac:spMk id="13" creationId="{7F37AA87-3150-2B4E-EA66-44141B20F08D}"/>
          </ac:spMkLst>
        </pc:spChg>
        <pc:spChg chg="add del mod">
          <ac:chgData name="Linh Phan" userId="228774c6-8676-4985-b789-d1a1db399f40" providerId="ADAL" clId="{B1FFB064-F9BB-4B9F-BB31-96E24BFE955C}" dt="2024-07-09T07:32:13.342" v="5186" actId="14100"/>
          <ac:spMkLst>
            <pc:docMk/>
            <pc:sldMk cId="4230314036" sldId="474"/>
            <ac:spMk id="17" creationId="{18B590AA-2BC8-6906-9240-8DB1BD08D56A}"/>
          </ac:spMkLst>
        </pc:spChg>
        <pc:spChg chg="add del mod">
          <ac:chgData name="Linh Phan" userId="228774c6-8676-4985-b789-d1a1db399f40" providerId="ADAL" clId="{B1FFB064-F9BB-4B9F-BB31-96E24BFE955C}" dt="2024-07-09T07:32:14.851" v="5187" actId="14100"/>
          <ac:spMkLst>
            <pc:docMk/>
            <pc:sldMk cId="4230314036" sldId="474"/>
            <ac:spMk id="18" creationId="{04E0B6D9-65D8-52A7-B774-66F83B735FF1}"/>
          </ac:spMkLst>
        </pc:spChg>
        <pc:spChg chg="add mod">
          <ac:chgData name="Linh Phan" userId="228774c6-8676-4985-b789-d1a1db399f40" providerId="ADAL" clId="{B1FFB064-F9BB-4B9F-BB31-96E24BFE955C}" dt="2024-07-09T07:31:54.844" v="5178" actId="1076"/>
          <ac:spMkLst>
            <pc:docMk/>
            <pc:sldMk cId="4230314036" sldId="474"/>
            <ac:spMk id="21" creationId="{049D0078-CDB5-29E0-F0E0-9FFF9119BD33}"/>
          </ac:spMkLst>
        </pc:spChg>
        <pc:spChg chg="del mod">
          <ac:chgData name="Linh Phan" userId="228774c6-8676-4985-b789-d1a1db399f40" providerId="ADAL" clId="{B1FFB064-F9BB-4B9F-BB31-96E24BFE955C}" dt="2024-07-09T07:26:16.080" v="5075" actId="478"/>
          <ac:spMkLst>
            <pc:docMk/>
            <pc:sldMk cId="4230314036" sldId="474"/>
            <ac:spMk id="25" creationId="{45BCB587-AC06-097E-C8D7-26CA84B64428}"/>
          </ac:spMkLst>
        </pc:spChg>
        <pc:spChg chg="del">
          <ac:chgData name="Linh Phan" userId="228774c6-8676-4985-b789-d1a1db399f40" providerId="ADAL" clId="{B1FFB064-F9BB-4B9F-BB31-96E24BFE955C}" dt="2024-07-09T07:25:04.795" v="5069" actId="478"/>
          <ac:spMkLst>
            <pc:docMk/>
            <pc:sldMk cId="4230314036" sldId="474"/>
            <ac:spMk id="26" creationId="{CD3C16B1-749D-D873-F9A2-DA79AC81FB7A}"/>
          </ac:spMkLst>
        </pc:spChg>
        <pc:spChg chg="del mod">
          <ac:chgData name="Linh Phan" userId="228774c6-8676-4985-b789-d1a1db399f40" providerId="ADAL" clId="{B1FFB064-F9BB-4B9F-BB31-96E24BFE955C}" dt="2024-07-09T07:26:16.080" v="5075" actId="478"/>
          <ac:spMkLst>
            <pc:docMk/>
            <pc:sldMk cId="4230314036" sldId="474"/>
            <ac:spMk id="27" creationId="{D9B912DD-9F68-855A-13B8-08058778BEC8}"/>
          </ac:spMkLst>
        </pc:spChg>
        <pc:spChg chg="mod">
          <ac:chgData name="Linh Phan" userId="228774c6-8676-4985-b789-d1a1db399f40" providerId="ADAL" clId="{B1FFB064-F9BB-4B9F-BB31-96E24BFE955C}" dt="2024-07-09T07:29:00.750" v="5128" actId="255"/>
          <ac:spMkLst>
            <pc:docMk/>
            <pc:sldMk cId="4230314036" sldId="474"/>
            <ac:spMk id="29" creationId="{F27D5317-28CD-058D-3599-7CF8DBC63809}"/>
          </ac:spMkLst>
        </pc:spChg>
        <pc:picChg chg="add mod">
          <ac:chgData name="Linh Phan" userId="228774c6-8676-4985-b789-d1a1db399f40" providerId="ADAL" clId="{B1FFB064-F9BB-4B9F-BB31-96E24BFE955C}" dt="2024-07-09T07:26:38.371" v="5078"/>
          <ac:picMkLst>
            <pc:docMk/>
            <pc:sldMk cId="4230314036" sldId="474"/>
            <ac:picMk id="12" creationId="{833FAE45-3CEE-1207-3B23-477256DFEDCD}"/>
          </ac:picMkLst>
        </pc:picChg>
        <pc:picChg chg="add del mod">
          <ac:chgData name="Linh Phan" userId="228774c6-8676-4985-b789-d1a1db399f40" providerId="ADAL" clId="{B1FFB064-F9BB-4B9F-BB31-96E24BFE955C}" dt="2024-07-09T07:26:59.251" v="5084" actId="478"/>
          <ac:picMkLst>
            <pc:docMk/>
            <pc:sldMk cId="4230314036" sldId="474"/>
            <ac:picMk id="20" creationId="{1F5070CA-B7F5-7603-9CD4-EB1DC78471D0}"/>
          </ac:picMkLst>
        </pc:picChg>
        <pc:cxnChg chg="del mod">
          <ac:chgData name="Linh Phan" userId="228774c6-8676-4985-b789-d1a1db399f40" providerId="ADAL" clId="{B1FFB064-F9BB-4B9F-BB31-96E24BFE955C}" dt="2024-07-09T07:26:16.080" v="5075" actId="478"/>
          <ac:cxnSpMkLst>
            <pc:docMk/>
            <pc:sldMk cId="4230314036" sldId="474"/>
            <ac:cxnSpMk id="4" creationId="{D807609F-D222-AC8E-23EA-5464F1CE4DF8}"/>
          </ac:cxnSpMkLst>
        </pc:cxnChg>
        <pc:cxnChg chg="add mod">
          <ac:chgData name="Linh Phan" userId="228774c6-8676-4985-b789-d1a1db399f40" providerId="ADAL" clId="{B1FFB064-F9BB-4B9F-BB31-96E24BFE955C}" dt="2024-07-09T07:26:38.371" v="5078"/>
          <ac:cxnSpMkLst>
            <pc:docMk/>
            <pc:sldMk cId="4230314036" sldId="474"/>
            <ac:cxnSpMk id="6" creationId="{2A359D35-9D0E-1131-C062-891646D1F500}"/>
          </ac:cxnSpMkLst>
        </pc:cxnChg>
        <pc:cxnChg chg="add mod">
          <ac:chgData name="Linh Phan" userId="228774c6-8676-4985-b789-d1a1db399f40" providerId="ADAL" clId="{B1FFB064-F9BB-4B9F-BB31-96E24BFE955C}" dt="2024-07-09T07:26:38.371" v="5078"/>
          <ac:cxnSpMkLst>
            <pc:docMk/>
            <pc:sldMk cId="4230314036" sldId="474"/>
            <ac:cxnSpMk id="7" creationId="{B8227133-9291-83BF-E886-F3361A806AFA}"/>
          </ac:cxnSpMkLst>
        </pc:cxnChg>
        <pc:cxnChg chg="del mod">
          <ac:chgData name="Linh Phan" userId="228774c6-8676-4985-b789-d1a1db399f40" providerId="ADAL" clId="{B1FFB064-F9BB-4B9F-BB31-96E24BFE955C}" dt="2024-07-09T07:25:05.499" v="5070" actId="478"/>
          <ac:cxnSpMkLst>
            <pc:docMk/>
            <pc:sldMk cId="4230314036" sldId="474"/>
            <ac:cxnSpMk id="9" creationId="{336FFC72-C449-8EBA-C67B-62FEA833286F}"/>
          </ac:cxnSpMkLst>
        </pc:cxnChg>
        <pc:cxnChg chg="add mod">
          <ac:chgData name="Linh Phan" userId="228774c6-8676-4985-b789-d1a1db399f40" providerId="ADAL" clId="{B1FFB064-F9BB-4B9F-BB31-96E24BFE955C}" dt="2024-07-09T07:26:38.371" v="5078"/>
          <ac:cxnSpMkLst>
            <pc:docMk/>
            <pc:sldMk cId="4230314036" sldId="474"/>
            <ac:cxnSpMk id="11" creationId="{960CDC74-3534-9CA5-D2EB-62AAEE29BEE3}"/>
          </ac:cxnSpMkLst>
        </pc:cxnChg>
        <pc:cxnChg chg="del mod">
          <ac:chgData name="Linh Phan" userId="228774c6-8676-4985-b789-d1a1db399f40" providerId="ADAL" clId="{B1FFB064-F9BB-4B9F-BB31-96E24BFE955C}" dt="2024-07-09T07:26:16.080" v="5075" actId="478"/>
          <ac:cxnSpMkLst>
            <pc:docMk/>
            <pc:sldMk cId="4230314036" sldId="474"/>
            <ac:cxnSpMk id="14" creationId="{6CAFB95C-48EE-E533-C8D2-0FB77F473784}"/>
          </ac:cxnSpMkLst>
        </pc:cxnChg>
        <pc:cxnChg chg="add del mod">
          <ac:chgData name="Linh Phan" userId="228774c6-8676-4985-b789-d1a1db399f40" providerId="ADAL" clId="{B1FFB064-F9BB-4B9F-BB31-96E24BFE955C}" dt="2024-07-09T07:32:12.107" v="5185" actId="14100"/>
          <ac:cxnSpMkLst>
            <pc:docMk/>
            <pc:sldMk cId="4230314036" sldId="474"/>
            <ac:cxnSpMk id="15" creationId="{DEEF217D-8CF9-05C8-E43D-94E8B88CF37D}"/>
          </ac:cxnSpMkLst>
        </pc:cxnChg>
        <pc:cxnChg chg="add del mod">
          <ac:chgData name="Linh Phan" userId="228774c6-8676-4985-b789-d1a1db399f40" providerId="ADAL" clId="{B1FFB064-F9BB-4B9F-BB31-96E24BFE955C}" dt="2024-07-09T07:32:13.342" v="5186" actId="14100"/>
          <ac:cxnSpMkLst>
            <pc:docMk/>
            <pc:sldMk cId="4230314036" sldId="474"/>
            <ac:cxnSpMk id="16" creationId="{5C63B72F-BD8F-8A99-A858-F8B23FB4E15E}"/>
          </ac:cxnSpMkLst>
        </pc:cxnChg>
        <pc:cxnChg chg="add del mod">
          <ac:chgData name="Linh Phan" userId="228774c6-8676-4985-b789-d1a1db399f40" providerId="ADAL" clId="{B1FFB064-F9BB-4B9F-BB31-96E24BFE955C}" dt="2024-07-09T07:32:14.851" v="5187" actId="14100"/>
          <ac:cxnSpMkLst>
            <pc:docMk/>
            <pc:sldMk cId="4230314036" sldId="474"/>
            <ac:cxnSpMk id="19" creationId="{D727C0B3-077E-6888-22E3-DA5FC5274697}"/>
          </ac:cxnSpMkLst>
        </pc:cxnChg>
      </pc:sldChg>
      <pc:sldChg chg="add del">
        <pc:chgData name="Linh Phan" userId="228774c6-8676-4985-b789-d1a1db399f40" providerId="ADAL" clId="{B1FFB064-F9BB-4B9F-BB31-96E24BFE955C}" dt="2024-07-09T07:26:20.432" v="5077" actId="47"/>
        <pc:sldMkLst>
          <pc:docMk/>
          <pc:sldMk cId="2453187596" sldId="475"/>
        </pc:sldMkLst>
      </pc:sldChg>
      <pc:sldChg chg="addSp delSp modSp add mod ord modTransition delAnim modAnim">
        <pc:chgData name="Linh Phan" userId="228774c6-8676-4985-b789-d1a1db399f40" providerId="ADAL" clId="{B1FFB064-F9BB-4B9F-BB31-96E24BFE955C}" dt="2024-07-11T03:40:46.160" v="8227"/>
        <pc:sldMkLst>
          <pc:docMk/>
          <pc:sldMk cId="2897257043" sldId="475"/>
        </pc:sldMkLst>
        <pc:spChg chg="mod">
          <ac:chgData name="Linh Phan" userId="228774c6-8676-4985-b789-d1a1db399f40" providerId="ADAL" clId="{B1FFB064-F9BB-4B9F-BB31-96E24BFE955C}" dt="2024-07-09T07:32:07.822" v="5183" actId="14100"/>
          <ac:spMkLst>
            <pc:docMk/>
            <pc:sldMk cId="2897257043" sldId="475"/>
            <ac:spMk id="13" creationId="{7F37AA87-3150-2B4E-EA66-44141B20F08D}"/>
          </ac:spMkLst>
        </pc:spChg>
        <pc:spChg chg="del">
          <ac:chgData name="Linh Phan" userId="228774c6-8676-4985-b789-d1a1db399f40" providerId="ADAL" clId="{B1FFB064-F9BB-4B9F-BB31-96E24BFE955C}" dt="2024-07-09T07:29:06.477" v="5131" actId="478"/>
          <ac:spMkLst>
            <pc:docMk/>
            <pc:sldMk cId="2897257043" sldId="475"/>
            <ac:spMk id="17" creationId="{18B590AA-2BC8-6906-9240-8DB1BD08D56A}"/>
          </ac:spMkLst>
        </pc:spChg>
        <pc:spChg chg="mod">
          <ac:chgData name="Linh Phan" userId="228774c6-8676-4985-b789-d1a1db399f40" providerId="ADAL" clId="{B1FFB064-F9BB-4B9F-BB31-96E24BFE955C}" dt="2024-07-09T07:32:09.129" v="5184" actId="14100"/>
          <ac:spMkLst>
            <pc:docMk/>
            <pc:sldMk cId="2897257043" sldId="475"/>
            <ac:spMk id="18" creationId="{04E0B6D9-65D8-52A7-B774-66F83B735FF1}"/>
          </ac:spMkLst>
        </pc:spChg>
        <pc:spChg chg="del">
          <ac:chgData name="Linh Phan" userId="228774c6-8676-4985-b789-d1a1db399f40" providerId="ADAL" clId="{B1FFB064-F9BB-4B9F-BB31-96E24BFE955C}" dt="2024-07-09T07:31:45.192" v="5174" actId="478"/>
          <ac:spMkLst>
            <pc:docMk/>
            <pc:sldMk cId="2897257043" sldId="475"/>
            <ac:spMk id="21" creationId="{049D0078-CDB5-29E0-F0E0-9FFF9119BD33}"/>
          </ac:spMkLst>
        </pc:spChg>
        <pc:spChg chg="add del mod">
          <ac:chgData name="Linh Phan" userId="228774c6-8676-4985-b789-d1a1db399f40" providerId="ADAL" clId="{B1FFB064-F9BB-4B9F-BB31-96E24BFE955C}" dt="2024-07-09T07:31:58.884" v="5179" actId="478"/>
          <ac:spMkLst>
            <pc:docMk/>
            <pc:sldMk cId="2897257043" sldId="475"/>
            <ac:spMk id="25" creationId="{58551F79-3B15-822C-1F18-44FF28FF421B}"/>
          </ac:spMkLst>
        </pc:spChg>
        <pc:spChg chg="add mod">
          <ac:chgData name="Linh Phan" userId="228774c6-8676-4985-b789-d1a1db399f40" providerId="ADAL" clId="{B1FFB064-F9BB-4B9F-BB31-96E24BFE955C}" dt="2024-07-09T07:31:59.089" v="5180"/>
          <ac:spMkLst>
            <pc:docMk/>
            <pc:sldMk cId="2897257043" sldId="475"/>
            <ac:spMk id="28" creationId="{7002E9F2-93F3-1E60-29DA-0F67C3645F25}"/>
          </ac:spMkLst>
        </pc:spChg>
        <pc:cxnChg chg="mod">
          <ac:chgData name="Linh Phan" userId="228774c6-8676-4985-b789-d1a1db399f40" providerId="ADAL" clId="{B1FFB064-F9BB-4B9F-BB31-96E24BFE955C}" dt="2024-07-09T07:32:07.822" v="5183" actId="14100"/>
          <ac:cxnSpMkLst>
            <pc:docMk/>
            <pc:sldMk cId="2897257043" sldId="475"/>
            <ac:cxnSpMk id="15" creationId="{DEEF217D-8CF9-05C8-E43D-94E8B88CF37D}"/>
          </ac:cxnSpMkLst>
        </pc:cxnChg>
        <pc:cxnChg chg="del mod">
          <ac:chgData name="Linh Phan" userId="228774c6-8676-4985-b789-d1a1db399f40" providerId="ADAL" clId="{B1FFB064-F9BB-4B9F-BB31-96E24BFE955C}" dt="2024-07-09T07:29:05.754" v="5130" actId="478"/>
          <ac:cxnSpMkLst>
            <pc:docMk/>
            <pc:sldMk cId="2897257043" sldId="475"/>
            <ac:cxnSpMk id="16" creationId="{5C63B72F-BD8F-8A99-A858-F8B23FB4E15E}"/>
          </ac:cxnSpMkLst>
        </pc:cxnChg>
        <pc:cxnChg chg="mod">
          <ac:chgData name="Linh Phan" userId="228774c6-8676-4985-b789-d1a1db399f40" providerId="ADAL" clId="{B1FFB064-F9BB-4B9F-BB31-96E24BFE955C}" dt="2024-07-09T07:32:09.129" v="5184" actId="14100"/>
          <ac:cxnSpMkLst>
            <pc:docMk/>
            <pc:sldMk cId="2897257043" sldId="475"/>
            <ac:cxnSpMk id="19" creationId="{D727C0B3-077E-6888-22E3-DA5FC5274697}"/>
          </ac:cxnSpMkLst>
        </pc:cxnChg>
      </pc:sldChg>
      <pc:sldChg chg="addSp delSp modSp add mod modTransition delAnim modAnim">
        <pc:chgData name="Linh Phan" userId="228774c6-8676-4985-b789-d1a1db399f40" providerId="ADAL" clId="{B1FFB064-F9BB-4B9F-BB31-96E24BFE955C}" dt="2024-07-10T01:26:03.764" v="8081"/>
        <pc:sldMkLst>
          <pc:docMk/>
          <pc:sldMk cId="1932367771" sldId="476"/>
        </pc:sldMkLst>
        <pc:spChg chg="mod">
          <ac:chgData name="Linh Phan" userId="228774c6-8676-4985-b789-d1a1db399f40" providerId="ADAL" clId="{B1FFB064-F9BB-4B9F-BB31-96E24BFE955C}" dt="2024-07-09T07:33:18.197" v="5193" actId="207"/>
          <ac:spMkLst>
            <pc:docMk/>
            <pc:sldMk cId="1932367771" sldId="476"/>
            <ac:spMk id="3" creationId="{63A758E3-D8A2-6338-EF73-109B89DD93C5}"/>
          </ac:spMkLst>
        </pc:spChg>
        <pc:spChg chg="mod">
          <ac:chgData name="Linh Phan" userId="228774c6-8676-4985-b789-d1a1db399f40" providerId="ADAL" clId="{B1FFB064-F9BB-4B9F-BB31-96E24BFE955C}" dt="2024-07-09T07:34:04.077" v="5217" actId="1076"/>
          <ac:spMkLst>
            <pc:docMk/>
            <pc:sldMk cId="1932367771" sldId="476"/>
            <ac:spMk id="4" creationId="{B2BD8FF4-F272-531A-A474-C76F97920CCC}"/>
          </ac:spMkLst>
        </pc:spChg>
        <pc:picChg chg="add mod">
          <ac:chgData name="Linh Phan" userId="228774c6-8676-4985-b789-d1a1db399f40" providerId="ADAL" clId="{B1FFB064-F9BB-4B9F-BB31-96E24BFE955C}" dt="2024-07-09T07:34:42.303" v="5224" actId="1076"/>
          <ac:picMkLst>
            <pc:docMk/>
            <pc:sldMk cId="1932367771" sldId="476"/>
            <ac:picMk id="5" creationId="{3C690A25-1C3C-2E5F-0365-664B650E639C}"/>
          </ac:picMkLst>
        </pc:picChg>
        <pc:picChg chg="del">
          <ac:chgData name="Linh Phan" userId="228774c6-8676-4985-b789-d1a1db399f40" providerId="ADAL" clId="{B1FFB064-F9BB-4B9F-BB31-96E24BFE955C}" dt="2024-07-09T07:33:59.758" v="5216" actId="478"/>
          <ac:picMkLst>
            <pc:docMk/>
            <pc:sldMk cId="1932367771" sldId="476"/>
            <ac:picMk id="6" creationId="{19EE3F5C-3A6A-E466-54BA-4251C015CF30}"/>
          </ac:picMkLst>
        </pc:picChg>
      </pc:sldChg>
      <pc:sldChg chg="add del">
        <pc:chgData name="Linh Phan" userId="228774c6-8676-4985-b789-d1a1db399f40" providerId="ADAL" clId="{B1FFB064-F9BB-4B9F-BB31-96E24BFE955C}" dt="2024-07-09T07:32:16.944" v="5188" actId="47"/>
        <pc:sldMkLst>
          <pc:docMk/>
          <pc:sldMk cId="2953826987" sldId="476"/>
        </pc:sldMkLst>
      </pc:sldChg>
      <pc:sldChg chg="addSp delSp modSp add mod delAnim modAnim">
        <pc:chgData name="Linh Phan" userId="228774c6-8676-4985-b789-d1a1db399f40" providerId="ADAL" clId="{B1FFB064-F9BB-4B9F-BB31-96E24BFE955C}" dt="2024-07-10T01:26:19.625" v="8085"/>
        <pc:sldMkLst>
          <pc:docMk/>
          <pc:sldMk cId="204556634" sldId="477"/>
        </pc:sldMkLst>
        <pc:spChg chg="mod">
          <ac:chgData name="Linh Phan" userId="228774c6-8676-4985-b789-d1a1db399f40" providerId="ADAL" clId="{B1FFB064-F9BB-4B9F-BB31-96E24BFE955C}" dt="2024-07-09T07:34:59.809" v="5230" actId="1076"/>
          <ac:spMkLst>
            <pc:docMk/>
            <pc:sldMk cId="204556634" sldId="477"/>
            <ac:spMk id="4" creationId="{B2BD8FF4-F272-531A-A474-C76F97920CCC}"/>
          </ac:spMkLst>
        </pc:spChg>
        <pc:picChg chg="del">
          <ac:chgData name="Linh Phan" userId="228774c6-8676-4985-b789-d1a1db399f40" providerId="ADAL" clId="{B1FFB064-F9BB-4B9F-BB31-96E24BFE955C}" dt="2024-07-09T07:34:54.424" v="5227" actId="478"/>
          <ac:picMkLst>
            <pc:docMk/>
            <pc:sldMk cId="204556634" sldId="477"/>
            <ac:picMk id="5" creationId="{3C690A25-1C3C-2E5F-0365-664B650E639C}"/>
          </ac:picMkLst>
        </pc:picChg>
        <pc:picChg chg="add mod">
          <ac:chgData name="Linh Phan" userId="228774c6-8676-4985-b789-d1a1db399f40" providerId="ADAL" clId="{B1FFB064-F9BB-4B9F-BB31-96E24BFE955C}" dt="2024-07-09T07:35:27.165" v="5241" actId="1076"/>
          <ac:picMkLst>
            <pc:docMk/>
            <pc:sldMk cId="204556634" sldId="477"/>
            <ac:picMk id="6" creationId="{E1DAF139-29AC-128F-6882-B70A5E136E46}"/>
          </ac:picMkLst>
        </pc:picChg>
      </pc:sldChg>
      <pc:sldChg chg="addSp delSp modSp add mod delAnim modAnim">
        <pc:chgData name="Linh Phan" userId="228774c6-8676-4985-b789-d1a1db399f40" providerId="ADAL" clId="{B1FFB064-F9BB-4B9F-BB31-96E24BFE955C}" dt="2024-07-10T01:26:34.172" v="8089"/>
        <pc:sldMkLst>
          <pc:docMk/>
          <pc:sldMk cId="2673708087" sldId="478"/>
        </pc:sldMkLst>
        <pc:spChg chg="mod">
          <ac:chgData name="Linh Phan" userId="228774c6-8676-4985-b789-d1a1db399f40" providerId="ADAL" clId="{B1FFB064-F9BB-4B9F-BB31-96E24BFE955C}" dt="2024-07-09T07:35:43.173" v="5245" actId="20577"/>
          <ac:spMkLst>
            <pc:docMk/>
            <pc:sldMk cId="2673708087" sldId="478"/>
            <ac:spMk id="4" creationId="{B2BD8FF4-F272-531A-A474-C76F97920CCC}"/>
          </ac:spMkLst>
        </pc:spChg>
        <pc:spChg chg="add mod">
          <ac:chgData name="Linh Phan" userId="228774c6-8676-4985-b789-d1a1db399f40" providerId="ADAL" clId="{B1FFB064-F9BB-4B9F-BB31-96E24BFE955C}" dt="2024-07-09T07:37:54.049" v="5270"/>
          <ac:spMkLst>
            <pc:docMk/>
            <pc:sldMk cId="2673708087" sldId="478"/>
            <ac:spMk id="7" creationId="{69C45F98-4C22-939B-ADE4-6EAA190AA2C3}"/>
          </ac:spMkLst>
        </pc:spChg>
        <pc:spChg chg="mod">
          <ac:chgData name="Linh Phan" userId="228774c6-8676-4985-b789-d1a1db399f40" providerId="ADAL" clId="{B1FFB064-F9BB-4B9F-BB31-96E24BFE955C}" dt="2024-07-09T07:37:54.049" v="5270"/>
          <ac:spMkLst>
            <pc:docMk/>
            <pc:sldMk cId="2673708087" sldId="478"/>
            <ac:spMk id="10" creationId="{AA0B72C9-FE28-FB44-62DE-6229FDCEB033}"/>
          </ac:spMkLst>
        </pc:spChg>
        <pc:spChg chg="mod">
          <ac:chgData name="Linh Phan" userId="228774c6-8676-4985-b789-d1a1db399f40" providerId="ADAL" clId="{B1FFB064-F9BB-4B9F-BB31-96E24BFE955C}" dt="2024-07-09T07:37:54.049" v="5270"/>
          <ac:spMkLst>
            <pc:docMk/>
            <pc:sldMk cId="2673708087" sldId="478"/>
            <ac:spMk id="11" creationId="{674B3C10-AB25-EC58-63E4-EDDD21A27960}"/>
          </ac:spMkLst>
        </pc:spChg>
        <pc:spChg chg="mod">
          <ac:chgData name="Linh Phan" userId="228774c6-8676-4985-b789-d1a1db399f40" providerId="ADAL" clId="{B1FFB064-F9BB-4B9F-BB31-96E24BFE955C}" dt="2024-07-09T07:37:54.049" v="5270"/>
          <ac:spMkLst>
            <pc:docMk/>
            <pc:sldMk cId="2673708087" sldId="478"/>
            <ac:spMk id="12" creationId="{1EBBD030-29BA-6F63-AF1F-BF1E219DBE47}"/>
          </ac:spMkLst>
        </pc:spChg>
        <pc:spChg chg="mod">
          <ac:chgData name="Linh Phan" userId="228774c6-8676-4985-b789-d1a1db399f40" providerId="ADAL" clId="{B1FFB064-F9BB-4B9F-BB31-96E24BFE955C}" dt="2024-07-09T07:37:54.049" v="5270"/>
          <ac:spMkLst>
            <pc:docMk/>
            <pc:sldMk cId="2673708087" sldId="478"/>
            <ac:spMk id="15" creationId="{45280667-2963-C9AF-8C38-52B33C8DB6B6}"/>
          </ac:spMkLst>
        </pc:spChg>
        <pc:spChg chg="mod">
          <ac:chgData name="Linh Phan" userId="228774c6-8676-4985-b789-d1a1db399f40" providerId="ADAL" clId="{B1FFB064-F9BB-4B9F-BB31-96E24BFE955C}" dt="2024-07-09T07:37:54.049" v="5270"/>
          <ac:spMkLst>
            <pc:docMk/>
            <pc:sldMk cId="2673708087" sldId="478"/>
            <ac:spMk id="16" creationId="{AA464CB4-444B-47FD-4257-142487D729DC}"/>
          </ac:spMkLst>
        </pc:spChg>
        <pc:spChg chg="mod">
          <ac:chgData name="Linh Phan" userId="228774c6-8676-4985-b789-d1a1db399f40" providerId="ADAL" clId="{B1FFB064-F9BB-4B9F-BB31-96E24BFE955C}" dt="2024-07-09T07:37:54.049" v="5270"/>
          <ac:spMkLst>
            <pc:docMk/>
            <pc:sldMk cId="2673708087" sldId="478"/>
            <ac:spMk id="17" creationId="{E842B6DF-4ADB-9D1B-FA99-4D1AB8171243}"/>
          </ac:spMkLst>
        </pc:spChg>
        <pc:spChg chg="mod">
          <ac:chgData name="Linh Phan" userId="228774c6-8676-4985-b789-d1a1db399f40" providerId="ADAL" clId="{B1FFB064-F9BB-4B9F-BB31-96E24BFE955C}" dt="2024-07-09T07:37:54.049" v="5270"/>
          <ac:spMkLst>
            <pc:docMk/>
            <pc:sldMk cId="2673708087" sldId="478"/>
            <ac:spMk id="20" creationId="{5EC38383-39BA-5E04-7720-DE038ACFC20A}"/>
          </ac:spMkLst>
        </pc:spChg>
        <pc:spChg chg="mod">
          <ac:chgData name="Linh Phan" userId="228774c6-8676-4985-b789-d1a1db399f40" providerId="ADAL" clId="{B1FFB064-F9BB-4B9F-BB31-96E24BFE955C}" dt="2024-07-09T07:37:54.049" v="5270"/>
          <ac:spMkLst>
            <pc:docMk/>
            <pc:sldMk cId="2673708087" sldId="478"/>
            <ac:spMk id="21" creationId="{0AA59E45-6173-1B22-7BF6-93315CC51B07}"/>
          </ac:spMkLst>
        </pc:spChg>
        <pc:spChg chg="mod">
          <ac:chgData name="Linh Phan" userId="228774c6-8676-4985-b789-d1a1db399f40" providerId="ADAL" clId="{B1FFB064-F9BB-4B9F-BB31-96E24BFE955C}" dt="2024-07-09T07:37:54.049" v="5270"/>
          <ac:spMkLst>
            <pc:docMk/>
            <pc:sldMk cId="2673708087" sldId="478"/>
            <ac:spMk id="22" creationId="{34124B75-FD7C-B79D-A143-704DE9E574B1}"/>
          </ac:spMkLst>
        </pc:spChg>
        <pc:grpChg chg="add mod">
          <ac:chgData name="Linh Phan" userId="228774c6-8676-4985-b789-d1a1db399f40" providerId="ADAL" clId="{B1FFB064-F9BB-4B9F-BB31-96E24BFE955C}" dt="2024-07-09T07:37:54.049" v="5270"/>
          <ac:grpSpMkLst>
            <pc:docMk/>
            <pc:sldMk cId="2673708087" sldId="478"/>
            <ac:grpSpMk id="8" creationId="{0B505825-17FE-A28A-FA6E-41C24C55FA8B}"/>
          </ac:grpSpMkLst>
        </pc:grpChg>
        <pc:grpChg chg="mod">
          <ac:chgData name="Linh Phan" userId="228774c6-8676-4985-b789-d1a1db399f40" providerId="ADAL" clId="{B1FFB064-F9BB-4B9F-BB31-96E24BFE955C}" dt="2024-07-09T07:37:54.049" v="5270"/>
          <ac:grpSpMkLst>
            <pc:docMk/>
            <pc:sldMk cId="2673708087" sldId="478"/>
            <ac:grpSpMk id="9" creationId="{655D275A-E6A2-88E1-8A25-798EF609959F}"/>
          </ac:grpSpMkLst>
        </pc:grpChg>
        <pc:grpChg chg="add mod">
          <ac:chgData name="Linh Phan" userId="228774c6-8676-4985-b789-d1a1db399f40" providerId="ADAL" clId="{B1FFB064-F9BB-4B9F-BB31-96E24BFE955C}" dt="2024-07-09T07:37:54.049" v="5270"/>
          <ac:grpSpMkLst>
            <pc:docMk/>
            <pc:sldMk cId="2673708087" sldId="478"/>
            <ac:grpSpMk id="13" creationId="{90C95810-4B63-A6F2-68F2-71FE98FF92F8}"/>
          </ac:grpSpMkLst>
        </pc:grpChg>
        <pc:grpChg chg="mod">
          <ac:chgData name="Linh Phan" userId="228774c6-8676-4985-b789-d1a1db399f40" providerId="ADAL" clId="{B1FFB064-F9BB-4B9F-BB31-96E24BFE955C}" dt="2024-07-09T07:37:54.049" v="5270"/>
          <ac:grpSpMkLst>
            <pc:docMk/>
            <pc:sldMk cId="2673708087" sldId="478"/>
            <ac:grpSpMk id="14" creationId="{FC47F4CA-B53F-23E6-76D9-3DDA4A55E8C3}"/>
          </ac:grpSpMkLst>
        </pc:grpChg>
        <pc:grpChg chg="add mod">
          <ac:chgData name="Linh Phan" userId="228774c6-8676-4985-b789-d1a1db399f40" providerId="ADAL" clId="{B1FFB064-F9BB-4B9F-BB31-96E24BFE955C}" dt="2024-07-09T07:37:54.049" v="5270"/>
          <ac:grpSpMkLst>
            <pc:docMk/>
            <pc:sldMk cId="2673708087" sldId="478"/>
            <ac:grpSpMk id="18" creationId="{126489CC-2C96-AB3E-B8F0-F11F7E500308}"/>
          </ac:grpSpMkLst>
        </pc:grpChg>
        <pc:grpChg chg="mod">
          <ac:chgData name="Linh Phan" userId="228774c6-8676-4985-b789-d1a1db399f40" providerId="ADAL" clId="{B1FFB064-F9BB-4B9F-BB31-96E24BFE955C}" dt="2024-07-09T07:37:54.049" v="5270"/>
          <ac:grpSpMkLst>
            <pc:docMk/>
            <pc:sldMk cId="2673708087" sldId="478"/>
            <ac:grpSpMk id="19" creationId="{00557AD2-E7A6-5D22-EE1C-82A5365D42B9}"/>
          </ac:grpSpMkLst>
        </pc:grpChg>
        <pc:picChg chg="add mod">
          <ac:chgData name="Linh Phan" userId="228774c6-8676-4985-b789-d1a1db399f40" providerId="ADAL" clId="{B1FFB064-F9BB-4B9F-BB31-96E24BFE955C}" dt="2024-07-09T07:36:06.704" v="5251" actId="1076"/>
          <ac:picMkLst>
            <pc:docMk/>
            <pc:sldMk cId="2673708087" sldId="478"/>
            <ac:picMk id="5" creationId="{2CB799A8-0A36-63A6-6C0D-EA7B33548432}"/>
          </ac:picMkLst>
        </pc:picChg>
        <pc:picChg chg="del">
          <ac:chgData name="Linh Phan" userId="228774c6-8676-4985-b789-d1a1db399f40" providerId="ADAL" clId="{B1FFB064-F9BB-4B9F-BB31-96E24BFE955C}" dt="2024-07-09T07:35:44.518" v="5246" actId="478"/>
          <ac:picMkLst>
            <pc:docMk/>
            <pc:sldMk cId="2673708087" sldId="478"/>
            <ac:picMk id="6" creationId="{E1DAF139-29AC-128F-6882-B70A5E136E46}"/>
          </ac:picMkLst>
        </pc:picChg>
        <pc:cxnChg chg="add mod">
          <ac:chgData name="Linh Phan" userId="228774c6-8676-4985-b789-d1a1db399f40" providerId="ADAL" clId="{B1FFB064-F9BB-4B9F-BB31-96E24BFE955C}" dt="2024-07-09T07:37:54.049" v="5270"/>
          <ac:cxnSpMkLst>
            <pc:docMk/>
            <pc:sldMk cId="2673708087" sldId="478"/>
            <ac:cxnSpMk id="23" creationId="{44667DF2-52F9-5CCD-4704-FDF0D3654B65}"/>
          </ac:cxnSpMkLst>
        </pc:cxnChg>
        <pc:cxnChg chg="add mod">
          <ac:chgData name="Linh Phan" userId="228774c6-8676-4985-b789-d1a1db399f40" providerId="ADAL" clId="{B1FFB064-F9BB-4B9F-BB31-96E24BFE955C}" dt="2024-07-09T07:37:54.049" v="5270"/>
          <ac:cxnSpMkLst>
            <pc:docMk/>
            <pc:sldMk cId="2673708087" sldId="478"/>
            <ac:cxnSpMk id="24" creationId="{0C2C0F12-F39A-9091-A1C9-FEF35D3387BD}"/>
          </ac:cxnSpMkLst>
        </pc:cxnChg>
        <pc:cxnChg chg="add mod">
          <ac:chgData name="Linh Phan" userId="228774c6-8676-4985-b789-d1a1db399f40" providerId="ADAL" clId="{B1FFB064-F9BB-4B9F-BB31-96E24BFE955C}" dt="2024-07-09T07:37:54.049" v="5270"/>
          <ac:cxnSpMkLst>
            <pc:docMk/>
            <pc:sldMk cId="2673708087" sldId="478"/>
            <ac:cxnSpMk id="25" creationId="{FFF6631B-473E-350B-CCC0-655B3F122E0A}"/>
          </ac:cxnSpMkLst>
        </pc:cxnChg>
      </pc:sldChg>
      <pc:sldChg chg="addSp delSp modSp add mod modTransition delAnim modAnim">
        <pc:chgData name="Linh Phan" userId="228774c6-8676-4985-b789-d1a1db399f40" providerId="ADAL" clId="{B1FFB064-F9BB-4B9F-BB31-96E24BFE955C}" dt="2024-07-10T01:10:59.968" v="7823"/>
        <pc:sldMkLst>
          <pc:docMk/>
          <pc:sldMk cId="3336510668" sldId="479"/>
        </pc:sldMkLst>
        <pc:spChg chg="add mod">
          <ac:chgData name="Linh Phan" userId="228774c6-8676-4985-b789-d1a1db399f40" providerId="ADAL" clId="{B1FFB064-F9BB-4B9F-BB31-96E24BFE955C}" dt="2024-07-09T07:43:45.905" v="5364" actId="1076"/>
          <ac:spMkLst>
            <pc:docMk/>
            <pc:sldMk cId="3336510668" sldId="479"/>
            <ac:spMk id="2" creationId="{3B673BD9-D708-A2A6-3940-00AA20AAEE5A}"/>
          </ac:spMkLst>
        </pc:spChg>
        <pc:spChg chg="add mod">
          <ac:chgData name="Linh Phan" userId="228774c6-8676-4985-b789-d1a1db399f40" providerId="ADAL" clId="{B1FFB064-F9BB-4B9F-BB31-96E24BFE955C}" dt="2024-07-09T07:44:05.518" v="5372" actId="1076"/>
          <ac:spMkLst>
            <pc:docMk/>
            <pc:sldMk cId="3336510668" sldId="479"/>
            <ac:spMk id="3" creationId="{F690D3B2-877E-C5AF-979B-78FC36763376}"/>
          </ac:spMkLst>
        </pc:spChg>
        <pc:spChg chg="add mod">
          <ac:chgData name="Linh Phan" userId="228774c6-8676-4985-b789-d1a1db399f40" providerId="ADAL" clId="{B1FFB064-F9BB-4B9F-BB31-96E24BFE955C}" dt="2024-07-09T07:44:20.800" v="5377" actId="1076"/>
          <ac:spMkLst>
            <pc:docMk/>
            <pc:sldMk cId="3336510668" sldId="479"/>
            <ac:spMk id="4" creationId="{3A0F95CB-4BD6-5F8B-BB92-5822BB04FE11}"/>
          </ac:spMkLst>
        </pc:spChg>
        <pc:spChg chg="add mod">
          <ac:chgData name="Linh Phan" userId="228774c6-8676-4985-b789-d1a1db399f40" providerId="ADAL" clId="{B1FFB064-F9BB-4B9F-BB31-96E24BFE955C}" dt="2024-07-09T07:44:37.777" v="5384" actId="2710"/>
          <ac:spMkLst>
            <pc:docMk/>
            <pc:sldMk cId="3336510668" sldId="479"/>
            <ac:spMk id="8" creationId="{DD42ED10-7641-5CBF-A293-DD6F5B59F16B}"/>
          </ac:spMkLst>
        </pc:spChg>
        <pc:spChg chg="add mod">
          <ac:chgData name="Linh Phan" userId="228774c6-8676-4985-b789-d1a1db399f40" providerId="ADAL" clId="{B1FFB064-F9BB-4B9F-BB31-96E24BFE955C}" dt="2024-07-09T07:43:47.957" v="5365" actId="1076"/>
          <ac:spMkLst>
            <pc:docMk/>
            <pc:sldMk cId="3336510668" sldId="479"/>
            <ac:spMk id="9" creationId="{DD0A8711-DA20-581A-32A2-4EC0FBB433CB}"/>
          </ac:spMkLst>
        </pc:spChg>
        <pc:spChg chg="mod">
          <ac:chgData name="Linh Phan" userId="228774c6-8676-4985-b789-d1a1db399f40" providerId="ADAL" clId="{B1FFB064-F9BB-4B9F-BB31-96E24BFE955C}" dt="2024-07-09T07:48:12.630" v="5441" actId="14100"/>
          <ac:spMkLst>
            <pc:docMk/>
            <pc:sldMk cId="3336510668" sldId="479"/>
            <ac:spMk id="10" creationId="{EB5E91B7-E6B9-638B-5CF6-381345EBB8E2}"/>
          </ac:spMkLst>
        </pc:spChg>
        <pc:spChg chg="add mod">
          <ac:chgData name="Linh Phan" userId="228774c6-8676-4985-b789-d1a1db399f40" providerId="ADAL" clId="{B1FFB064-F9BB-4B9F-BB31-96E24BFE955C}" dt="2024-07-09T07:44:04.176" v="5371" actId="1076"/>
          <ac:spMkLst>
            <pc:docMk/>
            <pc:sldMk cId="3336510668" sldId="479"/>
            <ac:spMk id="11" creationId="{8CF4F36A-A65B-326B-0050-B3382A9D8164}"/>
          </ac:spMkLst>
        </pc:spChg>
        <pc:spChg chg="add mod">
          <ac:chgData name="Linh Phan" userId="228774c6-8676-4985-b789-d1a1db399f40" providerId="ADAL" clId="{B1FFB064-F9BB-4B9F-BB31-96E24BFE955C}" dt="2024-07-09T07:44:23.587" v="5378" actId="1076"/>
          <ac:spMkLst>
            <pc:docMk/>
            <pc:sldMk cId="3336510668" sldId="479"/>
            <ac:spMk id="12" creationId="{F299654D-AB3A-9BAD-D08A-90FBEA6BDC63}"/>
          </ac:spMkLst>
        </pc:spChg>
        <pc:spChg chg="add mod">
          <ac:chgData name="Linh Phan" userId="228774c6-8676-4985-b789-d1a1db399f40" providerId="ADAL" clId="{B1FFB064-F9BB-4B9F-BB31-96E24BFE955C}" dt="2024-07-09T07:44:30.575" v="5382" actId="1076"/>
          <ac:spMkLst>
            <pc:docMk/>
            <pc:sldMk cId="3336510668" sldId="479"/>
            <ac:spMk id="19" creationId="{8A318FE1-1377-C700-A03B-2A283E94D7D1}"/>
          </ac:spMkLst>
        </pc:spChg>
        <pc:spChg chg="mod">
          <ac:chgData name="Linh Phan" userId="228774c6-8676-4985-b789-d1a1db399f40" providerId="ADAL" clId="{B1FFB064-F9BB-4B9F-BB31-96E24BFE955C}" dt="2024-07-09T07:48:10.617" v="5440"/>
          <ac:spMkLst>
            <pc:docMk/>
            <pc:sldMk cId="3336510668" sldId="479"/>
            <ac:spMk id="23" creationId="{0806ACBF-9E57-602F-DBEA-355119D64D93}"/>
          </ac:spMkLst>
        </pc:spChg>
        <pc:grpChg chg="del">
          <ac:chgData name="Linh Phan" userId="228774c6-8676-4985-b789-d1a1db399f40" providerId="ADAL" clId="{B1FFB064-F9BB-4B9F-BB31-96E24BFE955C}" dt="2024-07-09T07:48:10.365" v="5439" actId="478"/>
          <ac:grpSpMkLst>
            <pc:docMk/>
            <pc:sldMk cId="3336510668" sldId="479"/>
            <ac:grpSpMk id="5" creationId="{B0C7AE15-EEA8-AF8E-890F-FDB6B0D04A12}"/>
          </ac:grpSpMkLst>
        </pc:grpChg>
        <pc:grpChg chg="add mod">
          <ac:chgData name="Linh Phan" userId="228774c6-8676-4985-b789-d1a1db399f40" providerId="ADAL" clId="{B1FFB064-F9BB-4B9F-BB31-96E24BFE955C}" dt="2024-07-09T07:48:10.617" v="5440"/>
          <ac:grpSpMkLst>
            <pc:docMk/>
            <pc:sldMk cId="3336510668" sldId="479"/>
            <ac:grpSpMk id="22" creationId="{9C4E68C5-BC8A-2273-6A86-F11B3F93794A}"/>
          </ac:grpSpMkLst>
        </pc:grpChg>
        <pc:grpChg chg="del">
          <ac:chgData name="Linh Phan" userId="228774c6-8676-4985-b789-d1a1db399f40" providerId="ADAL" clId="{B1FFB064-F9BB-4B9F-BB31-96E24BFE955C}" dt="2024-07-09T07:42:28.967" v="5342" actId="478"/>
          <ac:grpSpMkLst>
            <pc:docMk/>
            <pc:sldMk cId="3336510668" sldId="479"/>
            <ac:grpSpMk id="29" creationId="{DA683F1D-F91E-FCF3-C6C9-3F6BD9571145}"/>
          </ac:grpSpMkLst>
        </pc:grpChg>
        <pc:grpChg chg="del">
          <ac:chgData name="Linh Phan" userId="228774c6-8676-4985-b789-d1a1db399f40" providerId="ADAL" clId="{B1FFB064-F9BB-4B9F-BB31-96E24BFE955C}" dt="2024-07-09T07:42:28.967" v="5342" actId="478"/>
          <ac:grpSpMkLst>
            <pc:docMk/>
            <pc:sldMk cId="3336510668" sldId="479"/>
            <ac:grpSpMk id="185" creationId="{1DC67D0B-C65F-AB49-693E-DC455136238C}"/>
          </ac:grpSpMkLst>
        </pc:grpChg>
        <pc:grpChg chg="del">
          <ac:chgData name="Linh Phan" userId="228774c6-8676-4985-b789-d1a1db399f40" providerId="ADAL" clId="{B1FFB064-F9BB-4B9F-BB31-96E24BFE955C}" dt="2024-07-09T07:42:28.967" v="5342" actId="478"/>
          <ac:grpSpMkLst>
            <pc:docMk/>
            <pc:sldMk cId="3336510668" sldId="479"/>
            <ac:grpSpMk id="186" creationId="{FD9F6DAE-5640-6FD6-2759-B6661AF8C6EF}"/>
          </ac:grpSpMkLst>
        </pc:grpChg>
        <pc:cxnChg chg="mod">
          <ac:chgData name="Linh Phan" userId="228774c6-8676-4985-b789-d1a1db399f40" providerId="ADAL" clId="{B1FFB064-F9BB-4B9F-BB31-96E24BFE955C}" dt="2024-07-09T07:48:10.617" v="5440"/>
          <ac:cxnSpMkLst>
            <pc:docMk/>
            <pc:sldMk cId="3336510668" sldId="479"/>
            <ac:cxnSpMk id="24" creationId="{5AD4CD43-CFFE-484A-FB30-12D5E08B44F0}"/>
          </ac:cxnSpMkLst>
        </pc:cxnChg>
        <pc:cxnChg chg="del mod">
          <ac:chgData name="Linh Phan" userId="228774c6-8676-4985-b789-d1a1db399f40" providerId="ADAL" clId="{B1FFB064-F9BB-4B9F-BB31-96E24BFE955C}" dt="2024-07-09T07:42:28.967" v="5342" actId="478"/>
          <ac:cxnSpMkLst>
            <pc:docMk/>
            <pc:sldMk cId="3336510668" sldId="479"/>
            <ac:cxnSpMk id="51" creationId="{C972D15F-A321-D8F4-F0A1-A090821A5C82}"/>
          </ac:cxnSpMkLst>
        </pc:cxnChg>
        <pc:cxnChg chg="del mod">
          <ac:chgData name="Linh Phan" userId="228774c6-8676-4985-b789-d1a1db399f40" providerId="ADAL" clId="{B1FFB064-F9BB-4B9F-BB31-96E24BFE955C}" dt="2024-07-09T07:42:28.967" v="5342" actId="478"/>
          <ac:cxnSpMkLst>
            <pc:docMk/>
            <pc:sldMk cId="3336510668" sldId="479"/>
            <ac:cxnSpMk id="52" creationId="{D662E537-CCC5-045F-B8C6-F87885186AC0}"/>
          </ac:cxnSpMkLst>
        </pc:cxnChg>
        <pc:cxnChg chg="del mod">
          <ac:chgData name="Linh Phan" userId="228774c6-8676-4985-b789-d1a1db399f40" providerId="ADAL" clId="{B1FFB064-F9BB-4B9F-BB31-96E24BFE955C}" dt="2024-07-09T07:42:28.967" v="5342" actId="478"/>
          <ac:cxnSpMkLst>
            <pc:docMk/>
            <pc:sldMk cId="3336510668" sldId="479"/>
            <ac:cxnSpMk id="53" creationId="{74BC3FAE-F454-613F-03C3-5814646EA429}"/>
          </ac:cxnSpMkLst>
        </pc:cxnChg>
      </pc:sldChg>
      <pc:sldChg chg="add del ord">
        <pc:chgData name="Linh Phan" userId="228774c6-8676-4985-b789-d1a1db399f40" providerId="ADAL" clId="{B1FFB064-F9BB-4B9F-BB31-96E24BFE955C}" dt="2024-07-09T08:36:51.421" v="6136" actId="47"/>
        <pc:sldMkLst>
          <pc:docMk/>
          <pc:sldMk cId="1291351249" sldId="480"/>
        </pc:sldMkLst>
      </pc:sldChg>
      <pc:sldChg chg="addSp delSp modSp add mod modTransition delAnim modAnim">
        <pc:chgData name="Linh Phan" userId="228774c6-8676-4985-b789-d1a1db399f40" providerId="ADAL" clId="{B1FFB064-F9BB-4B9F-BB31-96E24BFE955C}" dt="2024-07-10T01:11:39.468" v="7833"/>
        <pc:sldMkLst>
          <pc:docMk/>
          <pc:sldMk cId="1455570153" sldId="481"/>
        </pc:sldMkLst>
        <pc:spChg chg="add mod">
          <ac:chgData name="Linh Phan" userId="228774c6-8676-4985-b789-d1a1db399f40" providerId="ADAL" clId="{B1FFB064-F9BB-4B9F-BB31-96E24BFE955C}" dt="2024-07-09T07:54:12.175" v="5503" actId="14100"/>
          <ac:spMkLst>
            <pc:docMk/>
            <pc:sldMk cId="1455570153" sldId="481"/>
            <ac:spMk id="2" creationId="{1F06E9CF-1185-F174-7A22-6EDF3B8C8CC7}"/>
          </ac:spMkLst>
        </pc:spChg>
        <pc:spChg chg="add mod">
          <ac:chgData name="Linh Phan" userId="228774c6-8676-4985-b789-d1a1db399f40" providerId="ADAL" clId="{B1FFB064-F9BB-4B9F-BB31-96E24BFE955C}" dt="2024-07-09T07:54:10.577" v="5502" actId="1076"/>
          <ac:spMkLst>
            <pc:docMk/>
            <pc:sldMk cId="1455570153" sldId="481"/>
            <ac:spMk id="3" creationId="{B0D6DDF7-17A3-A3F8-7EE3-362808308B2E}"/>
          </ac:spMkLst>
        </pc:spChg>
        <pc:spChg chg="del">
          <ac:chgData name="Linh Phan" userId="228774c6-8676-4985-b789-d1a1db399f40" providerId="ADAL" clId="{B1FFB064-F9BB-4B9F-BB31-96E24BFE955C}" dt="2024-07-09T07:53:12.439" v="5484" actId="478"/>
          <ac:spMkLst>
            <pc:docMk/>
            <pc:sldMk cId="1455570153" sldId="481"/>
            <ac:spMk id="4" creationId="{F0484235-B092-8266-8B53-419715F133C8}"/>
          </ac:spMkLst>
        </pc:spChg>
        <pc:spChg chg="del">
          <ac:chgData name="Linh Phan" userId="228774c6-8676-4985-b789-d1a1db399f40" providerId="ADAL" clId="{B1FFB064-F9BB-4B9F-BB31-96E24BFE955C}" dt="2024-07-09T07:53:12.439" v="5484" actId="478"/>
          <ac:spMkLst>
            <pc:docMk/>
            <pc:sldMk cId="1455570153" sldId="481"/>
            <ac:spMk id="5" creationId="{6EB6362F-6412-E7A8-1282-D04C7AC80B88}"/>
          </ac:spMkLst>
        </pc:spChg>
        <pc:spChg chg="del">
          <ac:chgData name="Linh Phan" userId="228774c6-8676-4985-b789-d1a1db399f40" providerId="ADAL" clId="{B1FFB064-F9BB-4B9F-BB31-96E24BFE955C}" dt="2024-07-09T07:53:12.439" v="5484" actId="478"/>
          <ac:spMkLst>
            <pc:docMk/>
            <pc:sldMk cId="1455570153" sldId="481"/>
            <ac:spMk id="6" creationId="{241EC565-C7ED-B0D8-DA0E-E4025CD611E8}"/>
          </ac:spMkLst>
        </pc:spChg>
        <pc:spChg chg="del">
          <ac:chgData name="Linh Phan" userId="228774c6-8676-4985-b789-d1a1db399f40" providerId="ADAL" clId="{B1FFB064-F9BB-4B9F-BB31-96E24BFE955C}" dt="2024-07-09T07:53:12.439" v="5484" actId="478"/>
          <ac:spMkLst>
            <pc:docMk/>
            <pc:sldMk cId="1455570153" sldId="481"/>
            <ac:spMk id="7" creationId="{C37C3360-4006-9A8E-C589-561DC5D3422F}"/>
          </ac:spMkLst>
        </pc:spChg>
        <pc:spChg chg="del">
          <ac:chgData name="Linh Phan" userId="228774c6-8676-4985-b789-d1a1db399f40" providerId="ADAL" clId="{B1FFB064-F9BB-4B9F-BB31-96E24BFE955C}" dt="2024-07-09T07:53:12.439" v="5484" actId="478"/>
          <ac:spMkLst>
            <pc:docMk/>
            <pc:sldMk cId="1455570153" sldId="481"/>
            <ac:spMk id="8" creationId="{6869996E-30B8-232E-EB12-B86E578A19BD}"/>
          </ac:spMkLst>
        </pc:spChg>
        <pc:spChg chg="add mod">
          <ac:chgData name="Linh Phan" userId="228774c6-8676-4985-b789-d1a1db399f40" providerId="ADAL" clId="{B1FFB064-F9BB-4B9F-BB31-96E24BFE955C}" dt="2024-07-09T07:54:24.791" v="5507" actId="2710"/>
          <ac:spMkLst>
            <pc:docMk/>
            <pc:sldMk cId="1455570153" sldId="481"/>
            <ac:spMk id="9" creationId="{A6C9D4F2-2B81-784C-957F-D4013038B108}"/>
          </ac:spMkLst>
        </pc:spChg>
        <pc:spChg chg="del">
          <ac:chgData name="Linh Phan" userId="228774c6-8676-4985-b789-d1a1db399f40" providerId="ADAL" clId="{B1FFB064-F9BB-4B9F-BB31-96E24BFE955C}" dt="2024-07-09T07:53:12.439" v="5484" actId="478"/>
          <ac:spMkLst>
            <pc:docMk/>
            <pc:sldMk cId="1455570153" sldId="481"/>
            <ac:spMk id="10" creationId="{43B34B78-7EFA-4417-89DC-6460EECC6699}"/>
          </ac:spMkLst>
        </pc:spChg>
        <pc:spChg chg="add mod">
          <ac:chgData name="Linh Phan" userId="228774c6-8676-4985-b789-d1a1db399f40" providerId="ADAL" clId="{B1FFB064-F9BB-4B9F-BB31-96E24BFE955C}" dt="2024-07-09T07:54:10.577" v="5502" actId="1076"/>
          <ac:spMkLst>
            <pc:docMk/>
            <pc:sldMk cId="1455570153" sldId="481"/>
            <ac:spMk id="11" creationId="{EE0A8F89-0A04-F04F-4538-8A7F20F42146}"/>
          </ac:spMkLst>
        </pc:spChg>
        <pc:spChg chg="add mod">
          <ac:chgData name="Linh Phan" userId="228774c6-8676-4985-b789-d1a1db399f40" providerId="ADAL" clId="{B1FFB064-F9BB-4B9F-BB31-96E24BFE955C}" dt="2024-07-09T07:54:17.110" v="5504"/>
          <ac:spMkLst>
            <pc:docMk/>
            <pc:sldMk cId="1455570153" sldId="481"/>
            <ac:spMk id="12" creationId="{104BEC26-8475-1EA1-7423-20E5CAD7C7E4}"/>
          </ac:spMkLst>
        </pc:spChg>
        <pc:spChg chg="add mod">
          <ac:chgData name="Linh Phan" userId="228774c6-8676-4985-b789-d1a1db399f40" providerId="ADAL" clId="{B1FFB064-F9BB-4B9F-BB31-96E24BFE955C}" dt="2024-07-09T07:54:10.577" v="5502" actId="1076"/>
          <ac:spMkLst>
            <pc:docMk/>
            <pc:sldMk cId="1455570153" sldId="481"/>
            <ac:spMk id="13" creationId="{F2CBA750-6A8D-D273-B803-EFAC1BBFC20E}"/>
          </ac:spMkLst>
        </pc:spChg>
      </pc:sldChg>
      <pc:sldChg chg="addSp delSp modSp add mod modTransition delAnim modAnim">
        <pc:chgData name="Linh Phan" userId="228774c6-8676-4985-b789-d1a1db399f40" providerId="ADAL" clId="{B1FFB064-F9BB-4B9F-BB31-96E24BFE955C}" dt="2024-07-10T01:11:39.468" v="7833"/>
        <pc:sldMkLst>
          <pc:docMk/>
          <pc:sldMk cId="3607201770" sldId="482"/>
        </pc:sldMkLst>
        <pc:spChg chg="del mod">
          <ac:chgData name="Linh Phan" userId="228774c6-8676-4985-b789-d1a1db399f40" providerId="ADAL" clId="{B1FFB064-F9BB-4B9F-BB31-96E24BFE955C}" dt="2024-07-09T07:55:02.068" v="5515" actId="478"/>
          <ac:spMkLst>
            <pc:docMk/>
            <pc:sldMk cId="3607201770" sldId="482"/>
            <ac:spMk id="2" creationId="{1F06E9CF-1185-F174-7A22-6EDF3B8C8CC7}"/>
          </ac:spMkLst>
        </pc:spChg>
        <pc:spChg chg="del">
          <ac:chgData name="Linh Phan" userId="228774c6-8676-4985-b789-d1a1db399f40" providerId="ADAL" clId="{B1FFB064-F9BB-4B9F-BB31-96E24BFE955C}" dt="2024-07-09T07:55:02.068" v="5515" actId="478"/>
          <ac:spMkLst>
            <pc:docMk/>
            <pc:sldMk cId="3607201770" sldId="482"/>
            <ac:spMk id="3" creationId="{B0D6DDF7-17A3-A3F8-7EE3-362808308B2E}"/>
          </ac:spMkLst>
        </pc:spChg>
        <pc:spChg chg="add mod">
          <ac:chgData name="Linh Phan" userId="228774c6-8676-4985-b789-d1a1db399f40" providerId="ADAL" clId="{B1FFB064-F9BB-4B9F-BB31-96E24BFE955C}" dt="2024-07-09T07:55:48.489" v="5529" actId="20577"/>
          <ac:spMkLst>
            <pc:docMk/>
            <pc:sldMk cId="3607201770" sldId="482"/>
            <ac:spMk id="4" creationId="{D3A379C5-3595-95CD-4A2D-446070DB22BB}"/>
          </ac:spMkLst>
        </pc:spChg>
        <pc:spChg chg="add mod">
          <ac:chgData name="Linh Phan" userId="228774c6-8676-4985-b789-d1a1db399f40" providerId="ADAL" clId="{B1FFB064-F9BB-4B9F-BB31-96E24BFE955C}" dt="2024-07-09T07:55:21.756" v="5521"/>
          <ac:spMkLst>
            <pc:docMk/>
            <pc:sldMk cId="3607201770" sldId="482"/>
            <ac:spMk id="5" creationId="{A07D8D6D-3669-7F0B-EEE5-B5B2C7E3A4A0}"/>
          </ac:spMkLst>
        </pc:spChg>
        <pc:spChg chg="add mod">
          <ac:chgData name="Linh Phan" userId="228774c6-8676-4985-b789-d1a1db399f40" providerId="ADAL" clId="{B1FFB064-F9BB-4B9F-BB31-96E24BFE955C}" dt="2024-07-09T07:55:28.884" v="5523"/>
          <ac:spMkLst>
            <pc:docMk/>
            <pc:sldMk cId="3607201770" sldId="482"/>
            <ac:spMk id="6" creationId="{57880388-745A-589C-023D-F0BEC7EBDFB8}"/>
          </ac:spMkLst>
        </pc:spChg>
        <pc:spChg chg="add mod">
          <ac:chgData name="Linh Phan" userId="228774c6-8676-4985-b789-d1a1db399f40" providerId="ADAL" clId="{B1FFB064-F9BB-4B9F-BB31-96E24BFE955C}" dt="2024-07-09T07:55:33.764" v="5524"/>
          <ac:spMkLst>
            <pc:docMk/>
            <pc:sldMk cId="3607201770" sldId="482"/>
            <ac:spMk id="7" creationId="{96E553BD-5B5D-59D7-E738-AF064CB0AB02}"/>
          </ac:spMkLst>
        </pc:spChg>
        <pc:spChg chg="add mod">
          <ac:chgData name="Linh Phan" userId="228774c6-8676-4985-b789-d1a1db399f40" providerId="ADAL" clId="{B1FFB064-F9BB-4B9F-BB31-96E24BFE955C}" dt="2024-07-09T07:55:38.405" v="5525"/>
          <ac:spMkLst>
            <pc:docMk/>
            <pc:sldMk cId="3607201770" sldId="482"/>
            <ac:spMk id="8" creationId="{BFA42F16-03DA-E6F7-D4AD-54F30A059229}"/>
          </ac:spMkLst>
        </pc:spChg>
        <pc:spChg chg="del">
          <ac:chgData name="Linh Phan" userId="228774c6-8676-4985-b789-d1a1db399f40" providerId="ADAL" clId="{B1FFB064-F9BB-4B9F-BB31-96E24BFE955C}" dt="2024-07-09T07:55:02.068" v="5515" actId="478"/>
          <ac:spMkLst>
            <pc:docMk/>
            <pc:sldMk cId="3607201770" sldId="482"/>
            <ac:spMk id="9" creationId="{A6C9D4F2-2B81-784C-957F-D4013038B108}"/>
          </ac:spMkLst>
        </pc:spChg>
        <pc:spChg chg="add mod">
          <ac:chgData name="Linh Phan" userId="228774c6-8676-4985-b789-d1a1db399f40" providerId="ADAL" clId="{B1FFB064-F9BB-4B9F-BB31-96E24BFE955C}" dt="2024-07-09T07:55:46.027" v="5528" actId="1076"/>
          <ac:spMkLst>
            <pc:docMk/>
            <pc:sldMk cId="3607201770" sldId="482"/>
            <ac:spMk id="10" creationId="{E18B3161-15DF-5135-E4B1-F541379331EC}"/>
          </ac:spMkLst>
        </pc:spChg>
        <pc:spChg chg="del">
          <ac:chgData name="Linh Phan" userId="228774c6-8676-4985-b789-d1a1db399f40" providerId="ADAL" clId="{B1FFB064-F9BB-4B9F-BB31-96E24BFE955C}" dt="2024-07-09T07:55:02.068" v="5515" actId="478"/>
          <ac:spMkLst>
            <pc:docMk/>
            <pc:sldMk cId="3607201770" sldId="482"/>
            <ac:spMk id="11" creationId="{EE0A8F89-0A04-F04F-4538-8A7F20F42146}"/>
          </ac:spMkLst>
        </pc:spChg>
        <pc:spChg chg="del">
          <ac:chgData name="Linh Phan" userId="228774c6-8676-4985-b789-d1a1db399f40" providerId="ADAL" clId="{B1FFB064-F9BB-4B9F-BB31-96E24BFE955C}" dt="2024-07-09T07:55:02.068" v="5515" actId="478"/>
          <ac:spMkLst>
            <pc:docMk/>
            <pc:sldMk cId="3607201770" sldId="482"/>
            <ac:spMk id="12" creationId="{104BEC26-8475-1EA1-7423-20E5CAD7C7E4}"/>
          </ac:spMkLst>
        </pc:spChg>
        <pc:spChg chg="del mod">
          <ac:chgData name="Linh Phan" userId="228774c6-8676-4985-b789-d1a1db399f40" providerId="ADAL" clId="{B1FFB064-F9BB-4B9F-BB31-96E24BFE955C}" dt="2024-07-09T07:55:02.068" v="5515" actId="478"/>
          <ac:spMkLst>
            <pc:docMk/>
            <pc:sldMk cId="3607201770" sldId="482"/>
            <ac:spMk id="13" creationId="{F2CBA750-6A8D-D273-B803-EFAC1BBFC20E}"/>
          </ac:spMkLst>
        </pc:spChg>
      </pc:sldChg>
      <pc:sldChg chg="modSp add mod modTransition">
        <pc:chgData name="Linh Phan" userId="228774c6-8676-4985-b789-d1a1db399f40" providerId="ADAL" clId="{B1FFB064-F9BB-4B9F-BB31-96E24BFE955C}" dt="2024-07-10T01:11:39.468" v="7833"/>
        <pc:sldMkLst>
          <pc:docMk/>
          <pc:sldMk cId="2585802013" sldId="483"/>
        </pc:sldMkLst>
        <pc:spChg chg="mod">
          <ac:chgData name="Linh Phan" userId="228774c6-8676-4985-b789-d1a1db399f40" providerId="ADAL" clId="{B1FFB064-F9BB-4B9F-BB31-96E24BFE955C}" dt="2024-07-09T07:56:02.498" v="5534" actId="113"/>
          <ac:spMkLst>
            <pc:docMk/>
            <pc:sldMk cId="2585802013" sldId="483"/>
            <ac:spMk id="4" creationId="{D3A379C5-3595-95CD-4A2D-446070DB22BB}"/>
          </ac:spMkLst>
        </pc:spChg>
        <pc:spChg chg="mod">
          <ac:chgData name="Linh Phan" userId="228774c6-8676-4985-b789-d1a1db399f40" providerId="ADAL" clId="{B1FFB064-F9BB-4B9F-BB31-96E24BFE955C}" dt="2024-07-09T07:56:07.155" v="5535"/>
          <ac:spMkLst>
            <pc:docMk/>
            <pc:sldMk cId="2585802013" sldId="483"/>
            <ac:spMk id="5" creationId="{A07D8D6D-3669-7F0B-EEE5-B5B2C7E3A4A0}"/>
          </ac:spMkLst>
        </pc:spChg>
        <pc:spChg chg="mod">
          <ac:chgData name="Linh Phan" userId="228774c6-8676-4985-b789-d1a1db399f40" providerId="ADAL" clId="{B1FFB064-F9BB-4B9F-BB31-96E24BFE955C}" dt="2024-07-09T07:56:12.368" v="5537" actId="2710"/>
          <ac:spMkLst>
            <pc:docMk/>
            <pc:sldMk cId="2585802013" sldId="483"/>
            <ac:spMk id="6" creationId="{57880388-745A-589C-023D-F0BEC7EBDFB8}"/>
          </ac:spMkLst>
        </pc:spChg>
        <pc:spChg chg="mod">
          <ac:chgData name="Linh Phan" userId="228774c6-8676-4985-b789-d1a1db399f40" providerId="ADAL" clId="{B1FFB064-F9BB-4B9F-BB31-96E24BFE955C}" dt="2024-07-09T07:56:16.883" v="5539"/>
          <ac:spMkLst>
            <pc:docMk/>
            <pc:sldMk cId="2585802013" sldId="483"/>
            <ac:spMk id="7" creationId="{96E553BD-5B5D-59D7-E738-AF064CB0AB02}"/>
          </ac:spMkLst>
        </pc:spChg>
        <pc:spChg chg="mod">
          <ac:chgData name="Linh Phan" userId="228774c6-8676-4985-b789-d1a1db399f40" providerId="ADAL" clId="{B1FFB064-F9BB-4B9F-BB31-96E24BFE955C}" dt="2024-07-09T07:56:25.036" v="5542"/>
          <ac:spMkLst>
            <pc:docMk/>
            <pc:sldMk cId="2585802013" sldId="483"/>
            <ac:spMk id="8" creationId="{BFA42F16-03DA-E6F7-D4AD-54F30A059229}"/>
          </ac:spMkLst>
        </pc:spChg>
        <pc:spChg chg="mod">
          <ac:chgData name="Linh Phan" userId="228774c6-8676-4985-b789-d1a1db399f40" providerId="ADAL" clId="{B1FFB064-F9BB-4B9F-BB31-96E24BFE955C}" dt="2024-07-09T07:56:20.322" v="5541" actId="1076"/>
          <ac:spMkLst>
            <pc:docMk/>
            <pc:sldMk cId="2585802013" sldId="483"/>
            <ac:spMk id="10" creationId="{E18B3161-15DF-5135-E4B1-F541379331EC}"/>
          </ac:spMkLst>
        </pc:spChg>
      </pc:sldChg>
      <pc:sldChg chg="addSp delSp modSp add mod modTransition delAnim modAnim">
        <pc:chgData name="Linh Phan" userId="228774c6-8676-4985-b789-d1a1db399f40" providerId="ADAL" clId="{B1FFB064-F9BB-4B9F-BB31-96E24BFE955C}" dt="2024-07-10T01:11:39.468" v="7833"/>
        <pc:sldMkLst>
          <pc:docMk/>
          <pc:sldMk cId="2416403448" sldId="484"/>
        </pc:sldMkLst>
        <pc:spChg chg="add mod">
          <ac:chgData name="Linh Phan" userId="228774c6-8676-4985-b789-d1a1db399f40" providerId="ADAL" clId="{B1FFB064-F9BB-4B9F-BB31-96E24BFE955C}" dt="2024-07-09T07:58:15.686" v="5576" actId="14100"/>
          <ac:spMkLst>
            <pc:docMk/>
            <pc:sldMk cId="2416403448" sldId="484"/>
            <ac:spMk id="2" creationId="{7FCCF4C1-A88C-E22D-B3DC-B6EEC759BBC3}"/>
          </ac:spMkLst>
        </pc:spChg>
        <pc:spChg chg="add mod">
          <ac:chgData name="Linh Phan" userId="228774c6-8676-4985-b789-d1a1db399f40" providerId="ADAL" clId="{B1FFB064-F9BB-4B9F-BB31-96E24BFE955C}" dt="2024-07-09T07:57:48.373" v="5564" actId="1076"/>
          <ac:spMkLst>
            <pc:docMk/>
            <pc:sldMk cId="2416403448" sldId="484"/>
            <ac:spMk id="3" creationId="{ECE96356-3187-542C-D1A5-B5C463115CEB}"/>
          </ac:spMkLst>
        </pc:spChg>
        <pc:spChg chg="del">
          <ac:chgData name="Linh Phan" userId="228774c6-8676-4985-b789-d1a1db399f40" providerId="ADAL" clId="{B1FFB064-F9BB-4B9F-BB31-96E24BFE955C}" dt="2024-07-09T07:56:53.871" v="5544" actId="478"/>
          <ac:spMkLst>
            <pc:docMk/>
            <pc:sldMk cId="2416403448" sldId="484"/>
            <ac:spMk id="4" creationId="{D3A379C5-3595-95CD-4A2D-446070DB22BB}"/>
          </ac:spMkLst>
        </pc:spChg>
        <pc:spChg chg="del">
          <ac:chgData name="Linh Phan" userId="228774c6-8676-4985-b789-d1a1db399f40" providerId="ADAL" clId="{B1FFB064-F9BB-4B9F-BB31-96E24BFE955C}" dt="2024-07-09T07:56:53.871" v="5544" actId="478"/>
          <ac:spMkLst>
            <pc:docMk/>
            <pc:sldMk cId="2416403448" sldId="484"/>
            <ac:spMk id="5" creationId="{A07D8D6D-3669-7F0B-EEE5-B5B2C7E3A4A0}"/>
          </ac:spMkLst>
        </pc:spChg>
        <pc:spChg chg="del">
          <ac:chgData name="Linh Phan" userId="228774c6-8676-4985-b789-d1a1db399f40" providerId="ADAL" clId="{B1FFB064-F9BB-4B9F-BB31-96E24BFE955C}" dt="2024-07-09T07:56:53.871" v="5544" actId="478"/>
          <ac:spMkLst>
            <pc:docMk/>
            <pc:sldMk cId="2416403448" sldId="484"/>
            <ac:spMk id="6" creationId="{57880388-745A-589C-023D-F0BEC7EBDFB8}"/>
          </ac:spMkLst>
        </pc:spChg>
        <pc:spChg chg="del">
          <ac:chgData name="Linh Phan" userId="228774c6-8676-4985-b789-d1a1db399f40" providerId="ADAL" clId="{B1FFB064-F9BB-4B9F-BB31-96E24BFE955C}" dt="2024-07-09T07:56:53.871" v="5544" actId="478"/>
          <ac:spMkLst>
            <pc:docMk/>
            <pc:sldMk cId="2416403448" sldId="484"/>
            <ac:spMk id="7" creationId="{96E553BD-5B5D-59D7-E738-AF064CB0AB02}"/>
          </ac:spMkLst>
        </pc:spChg>
        <pc:spChg chg="del">
          <ac:chgData name="Linh Phan" userId="228774c6-8676-4985-b789-d1a1db399f40" providerId="ADAL" clId="{B1FFB064-F9BB-4B9F-BB31-96E24BFE955C}" dt="2024-07-09T07:56:53.871" v="5544" actId="478"/>
          <ac:spMkLst>
            <pc:docMk/>
            <pc:sldMk cId="2416403448" sldId="484"/>
            <ac:spMk id="8" creationId="{BFA42F16-03DA-E6F7-D4AD-54F30A059229}"/>
          </ac:spMkLst>
        </pc:spChg>
        <pc:spChg chg="add mod">
          <ac:chgData name="Linh Phan" userId="228774c6-8676-4985-b789-d1a1db399f40" providerId="ADAL" clId="{B1FFB064-F9BB-4B9F-BB31-96E24BFE955C}" dt="2024-07-09T07:57:48.373" v="5564" actId="1076"/>
          <ac:spMkLst>
            <pc:docMk/>
            <pc:sldMk cId="2416403448" sldId="484"/>
            <ac:spMk id="9" creationId="{5707B612-934B-5F72-7006-944974A2D91C}"/>
          </ac:spMkLst>
        </pc:spChg>
        <pc:spChg chg="del">
          <ac:chgData name="Linh Phan" userId="228774c6-8676-4985-b789-d1a1db399f40" providerId="ADAL" clId="{B1FFB064-F9BB-4B9F-BB31-96E24BFE955C}" dt="2024-07-09T07:56:53.871" v="5544" actId="478"/>
          <ac:spMkLst>
            <pc:docMk/>
            <pc:sldMk cId="2416403448" sldId="484"/>
            <ac:spMk id="10" creationId="{E18B3161-15DF-5135-E4B1-F541379331EC}"/>
          </ac:spMkLst>
        </pc:spChg>
        <pc:spChg chg="add mod">
          <ac:chgData name="Linh Phan" userId="228774c6-8676-4985-b789-d1a1db399f40" providerId="ADAL" clId="{B1FFB064-F9BB-4B9F-BB31-96E24BFE955C}" dt="2024-07-09T07:57:57.912" v="5568" actId="2710"/>
          <ac:spMkLst>
            <pc:docMk/>
            <pc:sldMk cId="2416403448" sldId="484"/>
            <ac:spMk id="11" creationId="{2EA11CEF-0905-16DC-5B63-62D72B1B742E}"/>
          </ac:spMkLst>
        </pc:spChg>
        <pc:spChg chg="add mod">
          <ac:chgData name="Linh Phan" userId="228774c6-8676-4985-b789-d1a1db399f40" providerId="ADAL" clId="{B1FFB064-F9BB-4B9F-BB31-96E24BFE955C}" dt="2024-07-09T07:57:57.912" v="5568" actId="2710"/>
          <ac:spMkLst>
            <pc:docMk/>
            <pc:sldMk cId="2416403448" sldId="484"/>
            <ac:spMk id="12" creationId="{A46B01AF-F498-A584-8928-2D98545555C1}"/>
          </ac:spMkLst>
        </pc:spChg>
        <pc:spChg chg="add mod">
          <ac:chgData name="Linh Phan" userId="228774c6-8676-4985-b789-d1a1db399f40" providerId="ADAL" clId="{B1FFB064-F9BB-4B9F-BB31-96E24BFE955C}" dt="2024-07-09T07:58:04.698" v="5571" actId="14100"/>
          <ac:spMkLst>
            <pc:docMk/>
            <pc:sldMk cId="2416403448" sldId="484"/>
            <ac:spMk id="13" creationId="{996683A8-3768-C283-615F-C615E2DBBD20}"/>
          </ac:spMkLst>
        </pc:spChg>
      </pc:sldChg>
      <pc:sldChg chg="addSp delSp modSp add mod modTransition delAnim modAnim">
        <pc:chgData name="Linh Phan" userId="228774c6-8676-4985-b789-d1a1db399f40" providerId="ADAL" clId="{B1FFB064-F9BB-4B9F-BB31-96E24BFE955C}" dt="2024-07-10T01:11:39.468" v="7833"/>
        <pc:sldMkLst>
          <pc:docMk/>
          <pc:sldMk cId="3275516561" sldId="485"/>
        </pc:sldMkLst>
        <pc:spChg chg="del">
          <ac:chgData name="Linh Phan" userId="228774c6-8676-4985-b789-d1a1db399f40" providerId="ADAL" clId="{B1FFB064-F9BB-4B9F-BB31-96E24BFE955C}" dt="2024-07-09T07:58:36.319" v="5578" actId="478"/>
          <ac:spMkLst>
            <pc:docMk/>
            <pc:sldMk cId="3275516561" sldId="485"/>
            <ac:spMk id="2" creationId="{7FCCF4C1-A88C-E22D-B3DC-B6EEC759BBC3}"/>
          </ac:spMkLst>
        </pc:spChg>
        <pc:spChg chg="del">
          <ac:chgData name="Linh Phan" userId="228774c6-8676-4985-b789-d1a1db399f40" providerId="ADAL" clId="{B1FFB064-F9BB-4B9F-BB31-96E24BFE955C}" dt="2024-07-09T07:58:36.319" v="5578" actId="478"/>
          <ac:spMkLst>
            <pc:docMk/>
            <pc:sldMk cId="3275516561" sldId="485"/>
            <ac:spMk id="3" creationId="{ECE96356-3187-542C-D1A5-B5C463115CEB}"/>
          </ac:spMkLst>
        </pc:spChg>
        <pc:spChg chg="add mod">
          <ac:chgData name="Linh Phan" userId="228774c6-8676-4985-b789-d1a1db399f40" providerId="ADAL" clId="{B1FFB064-F9BB-4B9F-BB31-96E24BFE955C}" dt="2024-07-09T08:01:00.665" v="5608" actId="1076"/>
          <ac:spMkLst>
            <pc:docMk/>
            <pc:sldMk cId="3275516561" sldId="485"/>
            <ac:spMk id="4" creationId="{AF67963C-7C22-41DB-66CB-09CD877B276D}"/>
          </ac:spMkLst>
        </pc:spChg>
        <pc:spChg chg="add mod">
          <ac:chgData name="Linh Phan" userId="228774c6-8676-4985-b789-d1a1db399f40" providerId="ADAL" clId="{B1FFB064-F9BB-4B9F-BB31-96E24BFE955C}" dt="2024-07-09T08:01:00.665" v="5608" actId="1076"/>
          <ac:spMkLst>
            <pc:docMk/>
            <pc:sldMk cId="3275516561" sldId="485"/>
            <ac:spMk id="5" creationId="{FF206F28-BA23-138A-409E-7402E9C7FD85}"/>
          </ac:spMkLst>
        </pc:spChg>
        <pc:spChg chg="add mod">
          <ac:chgData name="Linh Phan" userId="228774c6-8676-4985-b789-d1a1db399f40" providerId="ADAL" clId="{B1FFB064-F9BB-4B9F-BB31-96E24BFE955C}" dt="2024-07-09T08:01:00.665" v="5608" actId="1076"/>
          <ac:spMkLst>
            <pc:docMk/>
            <pc:sldMk cId="3275516561" sldId="485"/>
            <ac:spMk id="6" creationId="{656C8610-2DFC-80B0-92AF-31F5F7967D50}"/>
          </ac:spMkLst>
        </pc:spChg>
        <pc:spChg chg="add mod">
          <ac:chgData name="Linh Phan" userId="228774c6-8676-4985-b789-d1a1db399f40" providerId="ADAL" clId="{B1FFB064-F9BB-4B9F-BB31-96E24BFE955C}" dt="2024-07-09T08:01:00.665" v="5608" actId="1076"/>
          <ac:spMkLst>
            <pc:docMk/>
            <pc:sldMk cId="3275516561" sldId="485"/>
            <ac:spMk id="7" creationId="{61231267-6600-4944-24AA-000F42044FE6}"/>
          </ac:spMkLst>
        </pc:spChg>
        <pc:spChg chg="add mod">
          <ac:chgData name="Linh Phan" userId="228774c6-8676-4985-b789-d1a1db399f40" providerId="ADAL" clId="{B1FFB064-F9BB-4B9F-BB31-96E24BFE955C}" dt="2024-07-09T08:01:00.665" v="5608" actId="1076"/>
          <ac:spMkLst>
            <pc:docMk/>
            <pc:sldMk cId="3275516561" sldId="485"/>
            <ac:spMk id="8" creationId="{D4E7744A-F29B-B318-5AD1-7D96263A4437}"/>
          </ac:spMkLst>
        </pc:spChg>
        <pc:spChg chg="del">
          <ac:chgData name="Linh Phan" userId="228774c6-8676-4985-b789-d1a1db399f40" providerId="ADAL" clId="{B1FFB064-F9BB-4B9F-BB31-96E24BFE955C}" dt="2024-07-09T07:58:36.319" v="5578" actId="478"/>
          <ac:spMkLst>
            <pc:docMk/>
            <pc:sldMk cId="3275516561" sldId="485"/>
            <ac:spMk id="9" creationId="{5707B612-934B-5F72-7006-944974A2D91C}"/>
          </ac:spMkLst>
        </pc:spChg>
        <pc:spChg chg="add mod">
          <ac:chgData name="Linh Phan" userId="228774c6-8676-4985-b789-d1a1db399f40" providerId="ADAL" clId="{B1FFB064-F9BB-4B9F-BB31-96E24BFE955C}" dt="2024-07-09T08:01:00.665" v="5608" actId="1076"/>
          <ac:spMkLst>
            <pc:docMk/>
            <pc:sldMk cId="3275516561" sldId="485"/>
            <ac:spMk id="10" creationId="{B9563065-5C3D-5280-B970-B4358AF53C74}"/>
          </ac:spMkLst>
        </pc:spChg>
        <pc:spChg chg="del">
          <ac:chgData name="Linh Phan" userId="228774c6-8676-4985-b789-d1a1db399f40" providerId="ADAL" clId="{B1FFB064-F9BB-4B9F-BB31-96E24BFE955C}" dt="2024-07-09T07:58:36.319" v="5578" actId="478"/>
          <ac:spMkLst>
            <pc:docMk/>
            <pc:sldMk cId="3275516561" sldId="485"/>
            <ac:spMk id="11" creationId="{2EA11CEF-0905-16DC-5B63-62D72B1B742E}"/>
          </ac:spMkLst>
        </pc:spChg>
        <pc:spChg chg="del">
          <ac:chgData name="Linh Phan" userId="228774c6-8676-4985-b789-d1a1db399f40" providerId="ADAL" clId="{B1FFB064-F9BB-4B9F-BB31-96E24BFE955C}" dt="2024-07-09T07:58:36.319" v="5578" actId="478"/>
          <ac:spMkLst>
            <pc:docMk/>
            <pc:sldMk cId="3275516561" sldId="485"/>
            <ac:spMk id="12" creationId="{A46B01AF-F498-A584-8928-2D98545555C1}"/>
          </ac:spMkLst>
        </pc:spChg>
        <pc:spChg chg="del">
          <ac:chgData name="Linh Phan" userId="228774c6-8676-4985-b789-d1a1db399f40" providerId="ADAL" clId="{B1FFB064-F9BB-4B9F-BB31-96E24BFE955C}" dt="2024-07-09T07:58:36.319" v="5578" actId="478"/>
          <ac:spMkLst>
            <pc:docMk/>
            <pc:sldMk cId="3275516561" sldId="485"/>
            <ac:spMk id="13" creationId="{996683A8-3768-C283-615F-C615E2DBBD20}"/>
          </ac:spMkLst>
        </pc:spChg>
      </pc:sldChg>
      <pc:sldChg chg="modSp add mod modTransition">
        <pc:chgData name="Linh Phan" userId="228774c6-8676-4985-b789-d1a1db399f40" providerId="ADAL" clId="{B1FFB064-F9BB-4B9F-BB31-96E24BFE955C}" dt="2024-07-10T01:11:39.468" v="7833"/>
        <pc:sldMkLst>
          <pc:docMk/>
          <pc:sldMk cId="2459072259" sldId="486"/>
        </pc:sldMkLst>
        <pc:spChg chg="mod">
          <ac:chgData name="Linh Phan" userId="228774c6-8676-4985-b789-d1a1db399f40" providerId="ADAL" clId="{B1FFB064-F9BB-4B9F-BB31-96E24BFE955C}" dt="2024-07-09T08:01:22.463" v="5612" actId="2710"/>
          <ac:spMkLst>
            <pc:docMk/>
            <pc:sldMk cId="2459072259" sldId="486"/>
            <ac:spMk id="2" creationId="{1F06E9CF-1185-F174-7A22-6EDF3B8C8CC7}"/>
          </ac:spMkLst>
        </pc:spChg>
        <pc:spChg chg="mod">
          <ac:chgData name="Linh Phan" userId="228774c6-8676-4985-b789-d1a1db399f40" providerId="ADAL" clId="{B1FFB064-F9BB-4B9F-BB31-96E24BFE955C}" dt="2024-07-09T08:01:27.971" v="5614"/>
          <ac:spMkLst>
            <pc:docMk/>
            <pc:sldMk cId="2459072259" sldId="486"/>
            <ac:spMk id="3" creationId="{B0D6DDF7-17A3-A3F8-7EE3-362808308B2E}"/>
          </ac:spMkLst>
        </pc:spChg>
        <pc:spChg chg="mod">
          <ac:chgData name="Linh Phan" userId="228774c6-8676-4985-b789-d1a1db399f40" providerId="ADAL" clId="{B1FFB064-F9BB-4B9F-BB31-96E24BFE955C}" dt="2024-07-09T08:01:32.787" v="5615"/>
          <ac:spMkLst>
            <pc:docMk/>
            <pc:sldMk cId="2459072259" sldId="486"/>
            <ac:spMk id="9" creationId="{A6C9D4F2-2B81-784C-957F-D4013038B108}"/>
          </ac:spMkLst>
        </pc:spChg>
        <pc:spChg chg="mod">
          <ac:chgData name="Linh Phan" userId="228774c6-8676-4985-b789-d1a1db399f40" providerId="ADAL" clId="{B1FFB064-F9BB-4B9F-BB31-96E24BFE955C}" dt="2024-07-09T08:01:36.963" v="5616"/>
          <ac:spMkLst>
            <pc:docMk/>
            <pc:sldMk cId="2459072259" sldId="486"/>
            <ac:spMk id="11" creationId="{EE0A8F89-0A04-F04F-4538-8A7F20F42146}"/>
          </ac:spMkLst>
        </pc:spChg>
        <pc:spChg chg="mod">
          <ac:chgData name="Linh Phan" userId="228774c6-8676-4985-b789-d1a1db399f40" providerId="ADAL" clId="{B1FFB064-F9BB-4B9F-BB31-96E24BFE955C}" dt="2024-07-09T08:01:41.747" v="5617"/>
          <ac:spMkLst>
            <pc:docMk/>
            <pc:sldMk cId="2459072259" sldId="486"/>
            <ac:spMk id="12" creationId="{104BEC26-8475-1EA1-7423-20E5CAD7C7E4}"/>
          </ac:spMkLst>
        </pc:spChg>
        <pc:spChg chg="mod">
          <ac:chgData name="Linh Phan" userId="228774c6-8676-4985-b789-d1a1db399f40" providerId="ADAL" clId="{B1FFB064-F9BB-4B9F-BB31-96E24BFE955C}" dt="2024-07-09T08:01:49.155" v="5619" actId="1076"/>
          <ac:spMkLst>
            <pc:docMk/>
            <pc:sldMk cId="2459072259" sldId="486"/>
            <ac:spMk id="13" creationId="{F2CBA750-6A8D-D273-B803-EFAC1BBFC20E}"/>
          </ac:spMkLst>
        </pc:spChg>
      </pc:sldChg>
      <pc:sldChg chg="modSp add mod modTransition">
        <pc:chgData name="Linh Phan" userId="228774c6-8676-4985-b789-d1a1db399f40" providerId="ADAL" clId="{B1FFB064-F9BB-4B9F-BB31-96E24BFE955C}" dt="2024-07-10T01:11:39.468" v="7833"/>
        <pc:sldMkLst>
          <pc:docMk/>
          <pc:sldMk cId="1419583328" sldId="487"/>
        </pc:sldMkLst>
        <pc:spChg chg="mod">
          <ac:chgData name="Linh Phan" userId="228774c6-8676-4985-b789-d1a1db399f40" providerId="ADAL" clId="{B1FFB064-F9BB-4B9F-BB31-96E24BFE955C}" dt="2024-07-09T08:02:25.348" v="5624"/>
          <ac:spMkLst>
            <pc:docMk/>
            <pc:sldMk cId="1419583328" sldId="487"/>
            <ac:spMk id="4" creationId="{D3A379C5-3595-95CD-4A2D-446070DB22BB}"/>
          </ac:spMkLst>
        </pc:spChg>
        <pc:spChg chg="mod">
          <ac:chgData name="Linh Phan" userId="228774c6-8676-4985-b789-d1a1db399f40" providerId="ADAL" clId="{B1FFB064-F9BB-4B9F-BB31-96E24BFE955C}" dt="2024-07-09T08:02:29.430" v="5625"/>
          <ac:spMkLst>
            <pc:docMk/>
            <pc:sldMk cId="1419583328" sldId="487"/>
            <ac:spMk id="5" creationId="{A07D8D6D-3669-7F0B-EEE5-B5B2C7E3A4A0}"/>
          </ac:spMkLst>
        </pc:spChg>
        <pc:spChg chg="mod">
          <ac:chgData name="Linh Phan" userId="228774c6-8676-4985-b789-d1a1db399f40" providerId="ADAL" clId="{B1FFB064-F9BB-4B9F-BB31-96E24BFE955C}" dt="2024-07-09T08:02:33.396" v="5626"/>
          <ac:spMkLst>
            <pc:docMk/>
            <pc:sldMk cId="1419583328" sldId="487"/>
            <ac:spMk id="6" creationId="{57880388-745A-589C-023D-F0BEC7EBDFB8}"/>
          </ac:spMkLst>
        </pc:spChg>
        <pc:spChg chg="mod">
          <ac:chgData name="Linh Phan" userId="228774c6-8676-4985-b789-d1a1db399f40" providerId="ADAL" clId="{B1FFB064-F9BB-4B9F-BB31-96E24BFE955C}" dt="2024-07-09T08:02:46.826" v="5630"/>
          <ac:spMkLst>
            <pc:docMk/>
            <pc:sldMk cId="1419583328" sldId="487"/>
            <ac:spMk id="7" creationId="{96E553BD-5B5D-59D7-E738-AF064CB0AB02}"/>
          </ac:spMkLst>
        </pc:spChg>
        <pc:spChg chg="mod">
          <ac:chgData name="Linh Phan" userId="228774c6-8676-4985-b789-d1a1db399f40" providerId="ADAL" clId="{B1FFB064-F9BB-4B9F-BB31-96E24BFE955C}" dt="2024-07-09T08:02:51.243" v="5631"/>
          <ac:spMkLst>
            <pc:docMk/>
            <pc:sldMk cId="1419583328" sldId="487"/>
            <ac:spMk id="8" creationId="{BFA42F16-03DA-E6F7-D4AD-54F30A059229}"/>
          </ac:spMkLst>
        </pc:spChg>
        <pc:spChg chg="mod">
          <ac:chgData name="Linh Phan" userId="228774c6-8676-4985-b789-d1a1db399f40" providerId="ADAL" clId="{B1FFB064-F9BB-4B9F-BB31-96E24BFE955C}" dt="2024-07-09T08:02:41.931" v="5629" actId="1076"/>
          <ac:spMkLst>
            <pc:docMk/>
            <pc:sldMk cId="1419583328" sldId="487"/>
            <ac:spMk id="10" creationId="{E18B3161-15DF-5135-E4B1-F541379331EC}"/>
          </ac:spMkLst>
        </pc:spChg>
      </pc:sldChg>
      <pc:sldChg chg="add del">
        <pc:chgData name="Linh Phan" userId="228774c6-8676-4985-b789-d1a1db399f40" providerId="ADAL" clId="{B1FFB064-F9BB-4B9F-BB31-96E24BFE955C}" dt="2024-07-09T08:02:14.019" v="5621" actId="47"/>
        <pc:sldMkLst>
          <pc:docMk/>
          <pc:sldMk cId="3404918903" sldId="487"/>
        </pc:sldMkLst>
      </pc:sldChg>
      <pc:sldChg chg="addSp delSp modSp add mod modTransition delAnim modAnim">
        <pc:chgData name="Linh Phan" userId="228774c6-8676-4985-b789-d1a1db399f40" providerId="ADAL" clId="{B1FFB064-F9BB-4B9F-BB31-96E24BFE955C}" dt="2024-07-10T01:11:42.540" v="7835"/>
        <pc:sldMkLst>
          <pc:docMk/>
          <pc:sldMk cId="4233177290" sldId="488"/>
        </pc:sldMkLst>
        <pc:spChg chg="add mod">
          <ac:chgData name="Linh Phan" userId="228774c6-8676-4985-b789-d1a1db399f40" providerId="ADAL" clId="{B1FFB064-F9BB-4B9F-BB31-96E24BFE955C}" dt="2024-07-09T08:08:16.766" v="5681" actId="1076"/>
          <ac:spMkLst>
            <pc:docMk/>
            <pc:sldMk cId="4233177290" sldId="488"/>
            <ac:spMk id="2" creationId="{B0812091-0EFF-9E84-C27E-20D914E52699}"/>
          </ac:spMkLst>
        </pc:spChg>
        <pc:spChg chg="add mod">
          <ac:chgData name="Linh Phan" userId="228774c6-8676-4985-b789-d1a1db399f40" providerId="ADAL" clId="{B1FFB064-F9BB-4B9F-BB31-96E24BFE955C}" dt="2024-07-09T08:07:02.084" v="5661"/>
          <ac:spMkLst>
            <pc:docMk/>
            <pc:sldMk cId="4233177290" sldId="488"/>
            <ac:spMk id="3" creationId="{EBDCB332-AAF5-7B17-02F9-8FE6F0FA251D}"/>
          </ac:spMkLst>
        </pc:spChg>
        <pc:spChg chg="del mod">
          <ac:chgData name="Linh Phan" userId="228774c6-8676-4985-b789-d1a1db399f40" providerId="ADAL" clId="{B1FFB064-F9BB-4B9F-BB31-96E24BFE955C}" dt="2024-07-09T08:06:18.534" v="5651" actId="478"/>
          <ac:spMkLst>
            <pc:docMk/>
            <pc:sldMk cId="4233177290" sldId="488"/>
            <ac:spMk id="4" creationId="{D3A379C5-3595-95CD-4A2D-446070DB22BB}"/>
          </ac:spMkLst>
        </pc:spChg>
        <pc:spChg chg="del mod">
          <ac:chgData name="Linh Phan" userId="228774c6-8676-4985-b789-d1a1db399f40" providerId="ADAL" clId="{B1FFB064-F9BB-4B9F-BB31-96E24BFE955C}" dt="2024-07-09T08:06:18.534" v="5651" actId="478"/>
          <ac:spMkLst>
            <pc:docMk/>
            <pc:sldMk cId="4233177290" sldId="488"/>
            <ac:spMk id="5" creationId="{A07D8D6D-3669-7F0B-EEE5-B5B2C7E3A4A0}"/>
          </ac:spMkLst>
        </pc:spChg>
        <pc:spChg chg="del mod">
          <ac:chgData name="Linh Phan" userId="228774c6-8676-4985-b789-d1a1db399f40" providerId="ADAL" clId="{B1FFB064-F9BB-4B9F-BB31-96E24BFE955C}" dt="2024-07-09T08:06:18.534" v="5651" actId="478"/>
          <ac:spMkLst>
            <pc:docMk/>
            <pc:sldMk cId="4233177290" sldId="488"/>
            <ac:spMk id="6" creationId="{57880388-745A-589C-023D-F0BEC7EBDFB8}"/>
          </ac:spMkLst>
        </pc:spChg>
        <pc:spChg chg="del mod">
          <ac:chgData name="Linh Phan" userId="228774c6-8676-4985-b789-d1a1db399f40" providerId="ADAL" clId="{B1FFB064-F9BB-4B9F-BB31-96E24BFE955C}" dt="2024-07-09T08:06:18.534" v="5651" actId="478"/>
          <ac:spMkLst>
            <pc:docMk/>
            <pc:sldMk cId="4233177290" sldId="488"/>
            <ac:spMk id="7" creationId="{96E553BD-5B5D-59D7-E738-AF064CB0AB02}"/>
          </ac:spMkLst>
        </pc:spChg>
        <pc:spChg chg="del mod">
          <ac:chgData name="Linh Phan" userId="228774c6-8676-4985-b789-d1a1db399f40" providerId="ADAL" clId="{B1FFB064-F9BB-4B9F-BB31-96E24BFE955C}" dt="2024-07-09T08:06:18.534" v="5651" actId="478"/>
          <ac:spMkLst>
            <pc:docMk/>
            <pc:sldMk cId="4233177290" sldId="488"/>
            <ac:spMk id="8" creationId="{BFA42F16-03DA-E6F7-D4AD-54F30A059229}"/>
          </ac:spMkLst>
        </pc:spChg>
        <pc:spChg chg="add mod">
          <ac:chgData name="Linh Phan" userId="228774c6-8676-4985-b789-d1a1db399f40" providerId="ADAL" clId="{B1FFB064-F9BB-4B9F-BB31-96E24BFE955C}" dt="2024-07-09T08:07:36.301" v="5668"/>
          <ac:spMkLst>
            <pc:docMk/>
            <pc:sldMk cId="4233177290" sldId="488"/>
            <ac:spMk id="9" creationId="{DE57EA72-5C1B-2D48-068D-BB56A7BE6954}"/>
          </ac:spMkLst>
        </pc:spChg>
        <pc:spChg chg="del mod">
          <ac:chgData name="Linh Phan" userId="228774c6-8676-4985-b789-d1a1db399f40" providerId="ADAL" clId="{B1FFB064-F9BB-4B9F-BB31-96E24BFE955C}" dt="2024-07-09T08:06:18.534" v="5651" actId="478"/>
          <ac:spMkLst>
            <pc:docMk/>
            <pc:sldMk cId="4233177290" sldId="488"/>
            <ac:spMk id="10" creationId="{E18B3161-15DF-5135-E4B1-F541379331EC}"/>
          </ac:spMkLst>
        </pc:spChg>
        <pc:spChg chg="add mod">
          <ac:chgData name="Linh Phan" userId="228774c6-8676-4985-b789-d1a1db399f40" providerId="ADAL" clId="{B1FFB064-F9BB-4B9F-BB31-96E24BFE955C}" dt="2024-07-09T08:07:52.012" v="5672"/>
          <ac:spMkLst>
            <pc:docMk/>
            <pc:sldMk cId="4233177290" sldId="488"/>
            <ac:spMk id="11" creationId="{F9813577-60E9-1E86-7BE9-0EA68AA137DD}"/>
          </ac:spMkLst>
        </pc:spChg>
        <pc:spChg chg="add mod">
          <ac:chgData name="Linh Phan" userId="228774c6-8676-4985-b789-d1a1db399f40" providerId="ADAL" clId="{B1FFB064-F9BB-4B9F-BB31-96E24BFE955C}" dt="2024-07-09T08:08:04.242" v="5676"/>
          <ac:spMkLst>
            <pc:docMk/>
            <pc:sldMk cId="4233177290" sldId="488"/>
            <ac:spMk id="12" creationId="{84A70C76-BBDC-842B-A0EC-06197AF393B4}"/>
          </ac:spMkLst>
        </pc:spChg>
        <pc:spChg chg="add mod">
          <ac:chgData name="Linh Phan" userId="228774c6-8676-4985-b789-d1a1db399f40" providerId="ADAL" clId="{B1FFB064-F9BB-4B9F-BB31-96E24BFE955C}" dt="2024-07-09T08:07:20.620" v="5664" actId="1076"/>
          <ac:spMkLst>
            <pc:docMk/>
            <pc:sldMk cId="4233177290" sldId="488"/>
            <ac:spMk id="13" creationId="{56094C9E-09D2-C907-1BC8-06A882A801F6}"/>
          </ac:spMkLst>
        </pc:spChg>
        <pc:spChg chg="add mod">
          <ac:chgData name="Linh Phan" userId="228774c6-8676-4985-b789-d1a1db399f40" providerId="ADAL" clId="{B1FFB064-F9BB-4B9F-BB31-96E24BFE955C}" dt="2024-07-09T08:07:40.012" v="5669" actId="1076"/>
          <ac:spMkLst>
            <pc:docMk/>
            <pc:sldMk cId="4233177290" sldId="488"/>
            <ac:spMk id="14" creationId="{3E090467-1EA1-4E12-EE2A-8A900BA22B47}"/>
          </ac:spMkLst>
        </pc:spChg>
        <pc:spChg chg="add mod">
          <ac:chgData name="Linh Phan" userId="228774c6-8676-4985-b789-d1a1db399f40" providerId="ADAL" clId="{B1FFB064-F9BB-4B9F-BB31-96E24BFE955C}" dt="2024-07-09T08:07:59.915" v="5675" actId="14100"/>
          <ac:spMkLst>
            <pc:docMk/>
            <pc:sldMk cId="4233177290" sldId="488"/>
            <ac:spMk id="15" creationId="{BDFC77A1-384B-BDBD-8D34-946CB25DA72E}"/>
          </ac:spMkLst>
        </pc:spChg>
        <pc:spChg chg="add del mod">
          <ac:chgData name="Linh Phan" userId="228774c6-8676-4985-b789-d1a1db399f40" providerId="ADAL" clId="{B1FFB064-F9BB-4B9F-BB31-96E24BFE955C}" dt="2024-07-09T08:07:56.020" v="5674" actId="478"/>
          <ac:spMkLst>
            <pc:docMk/>
            <pc:sldMk cId="4233177290" sldId="488"/>
            <ac:spMk id="16" creationId="{6D2C587F-EBE1-2799-4382-7C4E704D8801}"/>
          </ac:spMkLst>
        </pc:spChg>
        <pc:spChg chg="add mod">
          <ac:chgData name="Linh Phan" userId="228774c6-8676-4985-b789-d1a1db399f40" providerId="ADAL" clId="{B1FFB064-F9BB-4B9F-BB31-96E24BFE955C}" dt="2024-07-09T08:08:13.733" v="5680" actId="1076"/>
          <ac:spMkLst>
            <pc:docMk/>
            <pc:sldMk cId="4233177290" sldId="488"/>
            <ac:spMk id="17" creationId="{A79DF348-87B1-BA25-1DDB-9F565128B7D5}"/>
          </ac:spMkLst>
        </pc:spChg>
      </pc:sldChg>
      <pc:sldChg chg="addSp delSp modSp add mod delAnim modAnim">
        <pc:chgData name="Linh Phan" userId="228774c6-8676-4985-b789-d1a1db399f40" providerId="ADAL" clId="{B1FFB064-F9BB-4B9F-BB31-96E24BFE955C}" dt="2024-07-09T08:17:19.260" v="5753" actId="14100"/>
        <pc:sldMkLst>
          <pc:docMk/>
          <pc:sldMk cId="1988304379" sldId="489"/>
        </pc:sldMkLst>
        <pc:spChg chg="mod">
          <ac:chgData name="Linh Phan" userId="228774c6-8676-4985-b789-d1a1db399f40" providerId="ADAL" clId="{B1FFB064-F9BB-4B9F-BB31-96E24BFE955C}" dt="2024-07-09T08:17:19.260" v="5753" actId="14100"/>
          <ac:spMkLst>
            <pc:docMk/>
            <pc:sldMk cId="1988304379" sldId="489"/>
            <ac:spMk id="2" creationId="{AB343F38-7B2F-C6A0-3C99-44ED1897843C}"/>
          </ac:spMkLst>
        </pc:spChg>
        <pc:spChg chg="mod">
          <ac:chgData name="Linh Phan" userId="228774c6-8676-4985-b789-d1a1db399f40" providerId="ADAL" clId="{B1FFB064-F9BB-4B9F-BB31-96E24BFE955C}" dt="2024-07-09T08:14:19.569" v="5711"/>
          <ac:spMkLst>
            <pc:docMk/>
            <pc:sldMk cId="1988304379" sldId="489"/>
            <ac:spMk id="6" creationId="{47F3AA43-28A6-F785-AEE8-7B2D9CA0E859}"/>
          </ac:spMkLst>
        </pc:spChg>
        <pc:spChg chg="mod">
          <ac:chgData name="Linh Phan" userId="228774c6-8676-4985-b789-d1a1db399f40" providerId="ADAL" clId="{B1FFB064-F9BB-4B9F-BB31-96E24BFE955C}" dt="2024-07-09T08:15:50.753" v="5728" actId="14100"/>
          <ac:spMkLst>
            <pc:docMk/>
            <pc:sldMk cId="1988304379" sldId="489"/>
            <ac:spMk id="7" creationId="{DD8ABE1E-9B38-D6E6-81CA-BB5A81D2CAEA}"/>
          </ac:spMkLst>
        </pc:spChg>
        <pc:spChg chg="mod">
          <ac:chgData name="Linh Phan" userId="228774c6-8676-4985-b789-d1a1db399f40" providerId="ADAL" clId="{B1FFB064-F9BB-4B9F-BB31-96E24BFE955C}" dt="2024-07-09T08:14:43.692" v="5717" actId="14100"/>
          <ac:spMkLst>
            <pc:docMk/>
            <pc:sldMk cId="1988304379" sldId="489"/>
            <ac:spMk id="8" creationId="{CD63B4E3-A4E9-709D-C38D-149AA30FAB7A}"/>
          </ac:spMkLst>
        </pc:spChg>
        <pc:spChg chg="mod">
          <ac:chgData name="Linh Phan" userId="228774c6-8676-4985-b789-d1a1db399f40" providerId="ADAL" clId="{B1FFB064-F9BB-4B9F-BB31-96E24BFE955C}" dt="2024-07-09T08:16:03.130" v="5733" actId="14100"/>
          <ac:spMkLst>
            <pc:docMk/>
            <pc:sldMk cId="1988304379" sldId="489"/>
            <ac:spMk id="9" creationId="{0C55D2D5-889B-9946-B17B-3A5E750D83F2}"/>
          </ac:spMkLst>
        </pc:spChg>
        <pc:spChg chg="mod">
          <ac:chgData name="Linh Phan" userId="228774c6-8676-4985-b789-d1a1db399f40" providerId="ADAL" clId="{B1FFB064-F9BB-4B9F-BB31-96E24BFE955C}" dt="2024-07-09T08:15:22.813" v="5722" actId="113"/>
          <ac:spMkLst>
            <pc:docMk/>
            <pc:sldMk cId="1988304379" sldId="489"/>
            <ac:spMk id="11" creationId="{2613B3FE-A90F-465E-CCE8-7C0700C5ACC4}"/>
          </ac:spMkLst>
        </pc:spChg>
        <pc:spChg chg="mod">
          <ac:chgData name="Linh Phan" userId="228774c6-8676-4985-b789-d1a1db399f40" providerId="ADAL" clId="{B1FFB064-F9BB-4B9F-BB31-96E24BFE955C}" dt="2024-07-09T08:16:20.306" v="5739" actId="14100"/>
          <ac:spMkLst>
            <pc:docMk/>
            <pc:sldMk cId="1988304379" sldId="489"/>
            <ac:spMk id="12" creationId="{B79CB675-17A9-1507-34EC-5D1B4473CE30}"/>
          </ac:spMkLst>
        </pc:spChg>
        <pc:spChg chg="mod">
          <ac:chgData name="Linh Phan" userId="228774c6-8676-4985-b789-d1a1db399f40" providerId="ADAL" clId="{B1FFB064-F9BB-4B9F-BB31-96E24BFE955C}" dt="2024-07-09T08:15:22.813" v="5722" actId="113"/>
          <ac:spMkLst>
            <pc:docMk/>
            <pc:sldMk cId="1988304379" sldId="489"/>
            <ac:spMk id="14" creationId="{C70B1181-FC3D-7F55-52DC-2E7FFEAA7C50}"/>
          </ac:spMkLst>
        </pc:spChg>
        <pc:spChg chg="mod">
          <ac:chgData name="Linh Phan" userId="228774c6-8676-4985-b789-d1a1db399f40" providerId="ADAL" clId="{B1FFB064-F9BB-4B9F-BB31-96E24BFE955C}" dt="2024-07-09T08:16:25.925" v="5740" actId="14100"/>
          <ac:spMkLst>
            <pc:docMk/>
            <pc:sldMk cId="1988304379" sldId="489"/>
            <ac:spMk id="15" creationId="{440A264D-5B49-90CA-2EA8-DA4035065DF2}"/>
          </ac:spMkLst>
        </pc:spChg>
        <pc:spChg chg="mod">
          <ac:chgData name="Linh Phan" userId="228774c6-8676-4985-b789-d1a1db399f40" providerId="ADAL" clId="{B1FFB064-F9BB-4B9F-BB31-96E24BFE955C}" dt="2024-07-09T08:15:38.336" v="5725" actId="1076"/>
          <ac:spMkLst>
            <pc:docMk/>
            <pc:sldMk cId="1988304379" sldId="489"/>
            <ac:spMk id="31" creationId="{F08F1AEA-1350-3D74-4DA0-A8DB4A86D15C}"/>
          </ac:spMkLst>
        </pc:spChg>
        <pc:spChg chg="mod">
          <ac:chgData name="Linh Phan" userId="228774c6-8676-4985-b789-d1a1db399f40" providerId="ADAL" clId="{B1FFB064-F9BB-4B9F-BB31-96E24BFE955C}" dt="2024-07-09T08:15:22.813" v="5722" actId="113"/>
          <ac:spMkLst>
            <pc:docMk/>
            <pc:sldMk cId="1988304379" sldId="489"/>
            <ac:spMk id="33" creationId="{D8D3BD19-4092-2295-B3F8-A73EB41E6B24}"/>
          </ac:spMkLst>
        </pc:spChg>
        <pc:spChg chg="mod">
          <ac:chgData name="Linh Phan" userId="228774c6-8676-4985-b789-d1a1db399f40" providerId="ADAL" clId="{B1FFB064-F9BB-4B9F-BB31-96E24BFE955C}" dt="2024-07-09T08:15:22.813" v="5722" actId="113"/>
          <ac:spMkLst>
            <pc:docMk/>
            <pc:sldMk cId="1988304379" sldId="489"/>
            <ac:spMk id="34" creationId="{107B9768-F075-E2EC-D246-19A4F2D7878D}"/>
          </ac:spMkLst>
        </pc:spChg>
        <pc:spChg chg="mod">
          <ac:chgData name="Linh Phan" userId="228774c6-8676-4985-b789-d1a1db399f40" providerId="ADAL" clId="{B1FFB064-F9BB-4B9F-BB31-96E24BFE955C}" dt="2024-07-09T08:15:22.813" v="5722" actId="113"/>
          <ac:spMkLst>
            <pc:docMk/>
            <pc:sldMk cId="1988304379" sldId="489"/>
            <ac:spMk id="35" creationId="{E8E5AB43-A393-4CCF-D8BC-028D643059BF}"/>
          </ac:spMkLst>
        </pc:spChg>
        <pc:spChg chg="mod">
          <ac:chgData name="Linh Phan" userId="228774c6-8676-4985-b789-d1a1db399f40" providerId="ADAL" clId="{B1FFB064-F9BB-4B9F-BB31-96E24BFE955C}" dt="2024-07-09T08:15:22.813" v="5722" actId="113"/>
          <ac:spMkLst>
            <pc:docMk/>
            <pc:sldMk cId="1988304379" sldId="489"/>
            <ac:spMk id="36" creationId="{A05657FA-C6EF-0420-CBC4-5D707DEB5D4F}"/>
          </ac:spMkLst>
        </pc:spChg>
        <pc:grpChg chg="add mod">
          <ac:chgData name="Linh Phan" userId="228774c6-8676-4985-b789-d1a1db399f40" providerId="ADAL" clId="{B1FFB064-F9BB-4B9F-BB31-96E24BFE955C}" dt="2024-07-09T08:15:11.556" v="5719" actId="1076"/>
          <ac:grpSpMkLst>
            <pc:docMk/>
            <pc:sldMk cId="1988304379" sldId="489"/>
            <ac:grpSpMk id="3" creationId="{1C93D2F3-3D12-4069-CD32-37CA5995C6AE}"/>
          </ac:grpSpMkLst>
        </pc:grpChg>
        <pc:grpChg chg="del">
          <ac:chgData name="Linh Phan" userId="228774c6-8676-4985-b789-d1a1db399f40" providerId="ADAL" clId="{B1FFB064-F9BB-4B9F-BB31-96E24BFE955C}" dt="2024-07-09T08:14:28.009" v="5712" actId="478"/>
          <ac:grpSpMkLst>
            <pc:docMk/>
            <pc:sldMk cId="1988304379" sldId="489"/>
            <ac:grpSpMk id="4" creationId="{85500ABA-FD51-1233-7322-E21F0C52857D}"/>
          </ac:grpSpMkLst>
        </pc:grpChg>
        <pc:grpChg chg="add mod">
          <ac:chgData name="Linh Phan" userId="228774c6-8676-4985-b789-d1a1db399f40" providerId="ADAL" clId="{B1FFB064-F9BB-4B9F-BB31-96E24BFE955C}" dt="2024-07-09T08:15:16.030" v="5721" actId="1076"/>
          <ac:grpSpMkLst>
            <pc:docMk/>
            <pc:sldMk cId="1988304379" sldId="489"/>
            <ac:grpSpMk id="10" creationId="{12D5A0C3-E238-1032-80A5-10BA36080E26}"/>
          </ac:grpSpMkLst>
        </pc:grpChg>
        <pc:grpChg chg="add mod">
          <ac:chgData name="Linh Phan" userId="228774c6-8676-4985-b789-d1a1db399f40" providerId="ADAL" clId="{B1FFB064-F9BB-4B9F-BB31-96E24BFE955C}" dt="2024-07-09T08:15:13.701" v="5720" actId="1076"/>
          <ac:grpSpMkLst>
            <pc:docMk/>
            <pc:sldMk cId="1988304379" sldId="489"/>
            <ac:grpSpMk id="13" creationId="{DE42BC74-D783-F20F-72B2-0918AB5BC461}"/>
          </ac:grpSpMkLst>
        </pc:grpChg>
      </pc:sldChg>
      <pc:sldChg chg="delSp modSp add mod modTransition delAnim modAnim">
        <pc:chgData name="Linh Phan" userId="228774c6-8676-4985-b789-d1a1db399f40" providerId="ADAL" clId="{B1FFB064-F9BB-4B9F-BB31-96E24BFE955C}" dt="2024-07-10T01:28:24.624" v="8125"/>
        <pc:sldMkLst>
          <pc:docMk/>
          <pc:sldMk cId="1766397742" sldId="490"/>
        </pc:sldMkLst>
        <pc:spChg chg="mod">
          <ac:chgData name="Linh Phan" userId="228774c6-8676-4985-b789-d1a1db399f40" providerId="ADAL" clId="{B1FFB064-F9BB-4B9F-BB31-96E24BFE955C}" dt="2024-07-09T08:17:22.626" v="5754" actId="14100"/>
          <ac:spMkLst>
            <pc:docMk/>
            <pc:sldMk cId="1766397742" sldId="490"/>
            <ac:spMk id="2" creationId="{AB343F38-7B2F-C6A0-3C99-44ED1897843C}"/>
          </ac:spMkLst>
        </pc:spChg>
        <pc:spChg chg="mod">
          <ac:chgData name="Linh Phan" userId="228774c6-8676-4985-b789-d1a1db399f40" providerId="ADAL" clId="{B1FFB064-F9BB-4B9F-BB31-96E24BFE955C}" dt="2024-07-09T08:16:58.544" v="5748" actId="14100"/>
          <ac:spMkLst>
            <pc:docMk/>
            <pc:sldMk cId="1766397742" sldId="490"/>
            <ac:spMk id="7" creationId="{DD8ABE1E-9B38-D6E6-81CA-BB5A81D2CAEA}"/>
          </ac:spMkLst>
        </pc:spChg>
        <pc:spChg chg="mod">
          <ac:chgData name="Linh Phan" userId="228774c6-8676-4985-b789-d1a1db399f40" providerId="ADAL" clId="{B1FFB064-F9BB-4B9F-BB31-96E24BFE955C}" dt="2024-07-09T08:17:04.362" v="5750" actId="14100"/>
          <ac:spMkLst>
            <pc:docMk/>
            <pc:sldMk cId="1766397742" sldId="490"/>
            <ac:spMk id="9" creationId="{0C55D2D5-889B-9946-B17B-3A5E750D83F2}"/>
          </ac:spMkLst>
        </pc:spChg>
        <pc:spChg chg="mod">
          <ac:chgData name="Linh Phan" userId="228774c6-8676-4985-b789-d1a1db399f40" providerId="ADAL" clId="{B1FFB064-F9BB-4B9F-BB31-96E24BFE955C}" dt="2024-07-09T08:16:49.730" v="5745" actId="14100"/>
          <ac:spMkLst>
            <pc:docMk/>
            <pc:sldMk cId="1766397742" sldId="490"/>
            <ac:spMk id="11" creationId="{2613B3FE-A90F-465E-CCE8-7C0700C5ACC4}"/>
          </ac:spMkLst>
        </pc:spChg>
        <pc:spChg chg="mod">
          <ac:chgData name="Linh Phan" userId="228774c6-8676-4985-b789-d1a1db399f40" providerId="ADAL" clId="{B1FFB064-F9BB-4B9F-BB31-96E24BFE955C}" dt="2024-07-09T08:17:07.007" v="5751" actId="14100"/>
          <ac:spMkLst>
            <pc:docMk/>
            <pc:sldMk cId="1766397742" sldId="490"/>
            <ac:spMk id="12" creationId="{B79CB675-17A9-1507-34EC-5D1B4473CE30}"/>
          </ac:spMkLst>
        </pc:spChg>
        <pc:grpChg chg="mod">
          <ac:chgData name="Linh Phan" userId="228774c6-8676-4985-b789-d1a1db399f40" providerId="ADAL" clId="{B1FFB064-F9BB-4B9F-BB31-96E24BFE955C}" dt="2024-07-09T08:17:09.436" v="5752" actId="1076"/>
          <ac:grpSpMkLst>
            <pc:docMk/>
            <pc:sldMk cId="1766397742" sldId="490"/>
            <ac:grpSpMk id="3" creationId="{1C93D2F3-3D12-4069-CD32-37CA5995C6AE}"/>
          </ac:grpSpMkLst>
        </pc:grpChg>
        <pc:grpChg chg="mod">
          <ac:chgData name="Linh Phan" userId="228774c6-8676-4985-b789-d1a1db399f40" providerId="ADAL" clId="{B1FFB064-F9BB-4B9F-BB31-96E24BFE955C}" dt="2024-07-09T08:16:55.597" v="5747" actId="1076"/>
          <ac:grpSpMkLst>
            <pc:docMk/>
            <pc:sldMk cId="1766397742" sldId="490"/>
            <ac:grpSpMk id="10" creationId="{12D5A0C3-E238-1032-80A5-10BA36080E26}"/>
          </ac:grpSpMkLst>
        </pc:grpChg>
        <pc:grpChg chg="del">
          <ac:chgData name="Linh Phan" userId="228774c6-8676-4985-b789-d1a1db399f40" providerId="ADAL" clId="{B1FFB064-F9BB-4B9F-BB31-96E24BFE955C}" dt="2024-07-09T08:16:37.023" v="5742" actId="478"/>
          <ac:grpSpMkLst>
            <pc:docMk/>
            <pc:sldMk cId="1766397742" sldId="490"/>
            <ac:grpSpMk id="13" creationId="{DE42BC74-D783-F20F-72B2-0918AB5BC461}"/>
          </ac:grpSpMkLst>
        </pc:grpChg>
      </pc:sldChg>
      <pc:sldChg chg="addSp delSp modSp add mod modTransition delAnim modAnim">
        <pc:chgData name="Linh Phan" userId="228774c6-8676-4985-b789-d1a1db399f40" providerId="ADAL" clId="{B1FFB064-F9BB-4B9F-BB31-96E24BFE955C}" dt="2024-07-10T01:28:36.775" v="8129"/>
        <pc:sldMkLst>
          <pc:docMk/>
          <pc:sldMk cId="3853450136" sldId="491"/>
        </pc:sldMkLst>
        <pc:spChg chg="add mod">
          <ac:chgData name="Linh Phan" userId="228774c6-8676-4985-b789-d1a1db399f40" providerId="ADAL" clId="{B1FFB064-F9BB-4B9F-BB31-96E24BFE955C}" dt="2024-07-09T08:28:58.423" v="6013" actId="255"/>
          <ac:spMkLst>
            <pc:docMk/>
            <pc:sldMk cId="3853450136" sldId="491"/>
            <ac:spMk id="3" creationId="{F094AB74-2FA0-A11F-D5DD-8C669447ECEE}"/>
          </ac:spMkLst>
        </pc:spChg>
        <pc:spChg chg="mod">
          <ac:chgData name="Linh Phan" userId="228774c6-8676-4985-b789-d1a1db399f40" providerId="ADAL" clId="{B1FFB064-F9BB-4B9F-BB31-96E24BFE955C}" dt="2024-07-09T08:28:58.423" v="6013" actId="255"/>
          <ac:spMkLst>
            <pc:docMk/>
            <pc:sldMk cId="3853450136" sldId="491"/>
            <ac:spMk id="11" creationId="{8F9B7876-376D-63BA-D059-F100B6F85F8E}"/>
          </ac:spMkLst>
        </pc:spChg>
        <pc:spChg chg="mod">
          <ac:chgData name="Linh Phan" userId="228774c6-8676-4985-b789-d1a1db399f40" providerId="ADAL" clId="{B1FFB064-F9BB-4B9F-BB31-96E24BFE955C}" dt="2024-07-09T08:28:58.423" v="6013" actId="255"/>
          <ac:spMkLst>
            <pc:docMk/>
            <pc:sldMk cId="3853450136" sldId="491"/>
            <ac:spMk id="12" creationId="{809BFD87-DEB7-D040-4EDD-81E4A62A35EF}"/>
          </ac:spMkLst>
        </pc:spChg>
        <pc:spChg chg="mod">
          <ac:chgData name="Linh Phan" userId="228774c6-8676-4985-b789-d1a1db399f40" providerId="ADAL" clId="{B1FFB064-F9BB-4B9F-BB31-96E24BFE955C}" dt="2024-07-09T08:28:58.423" v="6013" actId="255"/>
          <ac:spMkLst>
            <pc:docMk/>
            <pc:sldMk cId="3853450136" sldId="491"/>
            <ac:spMk id="13" creationId="{E2F5053D-6076-7DFB-39ED-E66B8BD0F5F9}"/>
          </ac:spMkLst>
        </pc:spChg>
        <pc:spChg chg="mod">
          <ac:chgData name="Linh Phan" userId="228774c6-8676-4985-b789-d1a1db399f40" providerId="ADAL" clId="{B1FFB064-F9BB-4B9F-BB31-96E24BFE955C}" dt="2024-07-09T08:28:58.423" v="6013" actId="255"/>
          <ac:spMkLst>
            <pc:docMk/>
            <pc:sldMk cId="3853450136" sldId="491"/>
            <ac:spMk id="14" creationId="{9F4C1D12-51C8-4C68-D8A2-C26727DA5607}"/>
          </ac:spMkLst>
        </pc:spChg>
        <pc:spChg chg="mod">
          <ac:chgData name="Linh Phan" userId="228774c6-8676-4985-b789-d1a1db399f40" providerId="ADAL" clId="{B1FFB064-F9BB-4B9F-BB31-96E24BFE955C}" dt="2024-07-09T08:28:58.423" v="6013" actId="255"/>
          <ac:spMkLst>
            <pc:docMk/>
            <pc:sldMk cId="3853450136" sldId="491"/>
            <ac:spMk id="15" creationId="{9CDDE7A3-5A63-B77E-B679-08DD2F72BE3A}"/>
          </ac:spMkLst>
        </pc:spChg>
        <pc:spChg chg="del mod">
          <ac:chgData name="Linh Phan" userId="228774c6-8676-4985-b789-d1a1db399f40" providerId="ADAL" clId="{B1FFB064-F9BB-4B9F-BB31-96E24BFE955C}" dt="2024-07-09T08:26:36.796" v="5958" actId="478"/>
          <ac:spMkLst>
            <pc:docMk/>
            <pc:sldMk cId="3853450136" sldId="491"/>
            <ac:spMk id="16" creationId="{4D3B08CA-5B2B-7B89-4870-ADF02E73CBB8}"/>
          </ac:spMkLst>
        </pc:spChg>
        <pc:graphicFrameChg chg="add del mod ord modGraphic">
          <ac:chgData name="Linh Phan" userId="228774c6-8676-4985-b789-d1a1db399f40" providerId="ADAL" clId="{B1FFB064-F9BB-4B9F-BB31-96E24BFE955C}" dt="2024-07-09T08:27:55.383" v="5987" actId="478"/>
          <ac:graphicFrameMkLst>
            <pc:docMk/>
            <pc:sldMk cId="3853450136" sldId="491"/>
            <ac:graphicFrameMk id="2" creationId="{58C45586-E4CE-C1A3-D1B4-D683B2D75FF1}"/>
          </ac:graphicFrameMkLst>
        </pc:graphicFrameChg>
        <pc:graphicFrameChg chg="add mod ord">
          <ac:chgData name="Linh Phan" userId="228774c6-8676-4985-b789-d1a1db399f40" providerId="ADAL" clId="{B1FFB064-F9BB-4B9F-BB31-96E24BFE955C}" dt="2024-07-09T08:28:54.589" v="6012" actId="255"/>
          <ac:graphicFrameMkLst>
            <pc:docMk/>
            <pc:sldMk cId="3853450136" sldId="491"/>
            <ac:graphicFrameMk id="4" creationId="{DABF226A-D3C5-1B82-FE2B-A86267983C4D}"/>
          </ac:graphicFrameMkLst>
        </pc:graphicFrameChg>
        <pc:graphicFrameChg chg="del">
          <ac:chgData name="Linh Phan" userId="228774c6-8676-4985-b789-d1a1db399f40" providerId="ADAL" clId="{B1FFB064-F9BB-4B9F-BB31-96E24BFE955C}" dt="2024-07-09T08:22:45.310" v="5888" actId="478"/>
          <ac:graphicFrameMkLst>
            <pc:docMk/>
            <pc:sldMk cId="3853450136" sldId="491"/>
            <ac:graphicFrameMk id="10" creationId="{0CAA7796-A6A4-7B44-4166-80085F8F50DC}"/>
          </ac:graphicFrameMkLst>
        </pc:graphicFrameChg>
      </pc:sldChg>
      <pc:sldChg chg="addSp delSp modSp add mod modTransition delAnim modAnim">
        <pc:chgData name="Linh Phan" userId="228774c6-8676-4985-b789-d1a1db399f40" providerId="ADAL" clId="{B1FFB064-F9BB-4B9F-BB31-96E24BFE955C}" dt="2024-07-10T01:12:09.286" v="7849"/>
        <pc:sldMkLst>
          <pc:docMk/>
          <pc:sldMk cId="2743696243" sldId="492"/>
        </pc:sldMkLst>
        <pc:spChg chg="del">
          <ac:chgData name="Linh Phan" userId="228774c6-8676-4985-b789-d1a1db399f40" providerId="ADAL" clId="{B1FFB064-F9BB-4B9F-BB31-96E24BFE955C}" dt="2024-07-09T08:36:58.121" v="6138" actId="478"/>
          <ac:spMkLst>
            <pc:docMk/>
            <pc:sldMk cId="2743696243" sldId="492"/>
            <ac:spMk id="2" creationId="{5F119EB3-1CC7-171F-4B85-05422CF7C296}"/>
          </ac:spMkLst>
        </pc:spChg>
        <pc:spChg chg="add mod">
          <ac:chgData name="Linh Phan" userId="228774c6-8676-4985-b789-d1a1db399f40" providerId="ADAL" clId="{B1FFB064-F9BB-4B9F-BB31-96E24BFE955C}" dt="2024-07-09T08:36:58.448" v="6139"/>
          <ac:spMkLst>
            <pc:docMk/>
            <pc:sldMk cId="2743696243" sldId="492"/>
            <ac:spMk id="6" creationId="{BCA800A3-B9EA-2D36-BA5D-21BF1D75E6F1}"/>
          </ac:spMkLst>
        </pc:spChg>
        <pc:spChg chg="del">
          <ac:chgData name="Linh Phan" userId="228774c6-8676-4985-b789-d1a1db399f40" providerId="ADAL" clId="{B1FFB064-F9BB-4B9F-BB31-96E24BFE955C}" dt="2024-07-09T08:36:58.121" v="6138" actId="478"/>
          <ac:spMkLst>
            <pc:docMk/>
            <pc:sldMk cId="2743696243" sldId="492"/>
            <ac:spMk id="7" creationId="{37CC65A6-8C47-3145-59F6-41E6B3EFB838}"/>
          </ac:spMkLst>
        </pc:spChg>
        <pc:spChg chg="add mod">
          <ac:chgData name="Linh Phan" userId="228774c6-8676-4985-b789-d1a1db399f40" providerId="ADAL" clId="{B1FFB064-F9BB-4B9F-BB31-96E24BFE955C}" dt="2024-07-09T08:36:58.448" v="6139"/>
          <ac:spMkLst>
            <pc:docMk/>
            <pc:sldMk cId="2743696243" sldId="492"/>
            <ac:spMk id="8" creationId="{D0F6F753-6B2A-369A-78F9-6BBE1B6B4924}"/>
          </ac:spMkLst>
        </pc:spChg>
        <pc:spChg chg="add mod">
          <ac:chgData name="Linh Phan" userId="228774c6-8676-4985-b789-d1a1db399f40" providerId="ADAL" clId="{B1FFB064-F9BB-4B9F-BB31-96E24BFE955C}" dt="2024-07-09T08:38:18.592" v="6171" actId="1076"/>
          <ac:spMkLst>
            <pc:docMk/>
            <pc:sldMk cId="2743696243" sldId="492"/>
            <ac:spMk id="9" creationId="{FE01D2C4-D32A-9020-D0E9-1BA16B0A3A10}"/>
          </ac:spMkLst>
        </pc:spChg>
        <pc:spChg chg="mod">
          <ac:chgData name="Linh Phan" userId="228774c6-8676-4985-b789-d1a1db399f40" providerId="ADAL" clId="{B1FFB064-F9BB-4B9F-BB31-96E24BFE955C}" dt="2024-07-09T08:38:03.390" v="6167" actId="14100"/>
          <ac:spMkLst>
            <pc:docMk/>
            <pc:sldMk cId="2743696243" sldId="492"/>
            <ac:spMk id="11" creationId="{26231CEF-2C48-C782-B383-421F56615A92}"/>
          </ac:spMkLst>
        </pc:spChg>
        <pc:spChg chg="mod">
          <ac:chgData name="Linh Phan" userId="228774c6-8676-4985-b789-d1a1db399f40" providerId="ADAL" clId="{B1FFB064-F9BB-4B9F-BB31-96E24BFE955C}" dt="2024-07-09T08:38:06.172" v="6168" actId="1076"/>
          <ac:spMkLst>
            <pc:docMk/>
            <pc:sldMk cId="2743696243" sldId="492"/>
            <ac:spMk id="12" creationId="{C06CE2D4-9CD2-D2DF-70C3-69D6D33DDE29}"/>
          </ac:spMkLst>
        </pc:spChg>
        <pc:spChg chg="add mod">
          <ac:chgData name="Linh Phan" userId="228774c6-8676-4985-b789-d1a1db399f40" providerId="ADAL" clId="{B1FFB064-F9BB-4B9F-BB31-96E24BFE955C}" dt="2024-07-09T08:38:10.838" v="6169" actId="1076"/>
          <ac:spMkLst>
            <pc:docMk/>
            <pc:sldMk cId="2743696243" sldId="492"/>
            <ac:spMk id="13" creationId="{9AC78537-DDFB-0968-8299-8056B0546436}"/>
          </ac:spMkLst>
        </pc:spChg>
        <pc:spChg chg="add mod">
          <ac:chgData name="Linh Phan" userId="228774c6-8676-4985-b789-d1a1db399f40" providerId="ADAL" clId="{B1FFB064-F9BB-4B9F-BB31-96E24BFE955C}" dt="2024-07-09T08:38:20.786" v="6172" actId="1076"/>
          <ac:spMkLst>
            <pc:docMk/>
            <pc:sldMk cId="2743696243" sldId="492"/>
            <ac:spMk id="14" creationId="{B6055B07-C069-A3E9-FE43-776A23DBA3A5}"/>
          </ac:spMkLst>
        </pc:spChg>
        <pc:spChg chg="del">
          <ac:chgData name="Linh Phan" userId="228774c6-8676-4985-b789-d1a1db399f40" providerId="ADAL" clId="{B1FFB064-F9BB-4B9F-BB31-96E24BFE955C}" dt="2024-07-09T08:36:58.121" v="6138" actId="478"/>
          <ac:spMkLst>
            <pc:docMk/>
            <pc:sldMk cId="2743696243" sldId="492"/>
            <ac:spMk id="2471" creationId="{00000000-0000-0000-0000-000000000000}"/>
          </ac:spMkLst>
        </pc:spChg>
        <pc:grpChg chg="del">
          <ac:chgData name="Linh Phan" userId="228774c6-8676-4985-b789-d1a1db399f40" providerId="ADAL" clId="{B1FFB064-F9BB-4B9F-BB31-96E24BFE955C}" dt="2024-07-09T08:36:58.121" v="6138" actId="478"/>
          <ac:grpSpMkLst>
            <pc:docMk/>
            <pc:sldMk cId="2743696243" sldId="492"/>
            <ac:grpSpMk id="3" creationId="{6C7ABB6A-80CD-E1AE-5796-66738CFA4C2D}"/>
          </ac:grpSpMkLst>
        </pc:grpChg>
        <pc:grpChg chg="add mod">
          <ac:chgData name="Linh Phan" userId="228774c6-8676-4985-b789-d1a1db399f40" providerId="ADAL" clId="{B1FFB064-F9BB-4B9F-BB31-96E24BFE955C}" dt="2024-07-09T08:36:58.448" v="6139"/>
          <ac:grpSpMkLst>
            <pc:docMk/>
            <pc:sldMk cId="2743696243" sldId="492"/>
            <ac:grpSpMk id="10" creationId="{9CF59FBA-9F9F-A1DE-B2DD-5C1C589906F2}"/>
          </ac:grpSpMkLst>
        </pc:grpChg>
      </pc:sldChg>
      <pc:sldChg chg="addSp delSp modSp add mod modTransition delAnim modAnim">
        <pc:chgData name="Linh Phan" userId="228774c6-8676-4985-b789-d1a1db399f40" providerId="ADAL" clId="{B1FFB064-F9BB-4B9F-BB31-96E24BFE955C}" dt="2024-07-11T03:42:40.787" v="8230"/>
        <pc:sldMkLst>
          <pc:docMk/>
          <pc:sldMk cId="4026869316" sldId="493"/>
        </pc:sldMkLst>
        <pc:spChg chg="mod">
          <ac:chgData name="Linh Phan" userId="228774c6-8676-4985-b789-d1a1db399f40" providerId="ADAL" clId="{B1FFB064-F9BB-4B9F-BB31-96E24BFE955C}" dt="2024-07-09T08:39:21.043" v="6182"/>
          <ac:spMkLst>
            <pc:docMk/>
            <pc:sldMk cId="4026869316" sldId="493"/>
            <ac:spMk id="2" creationId="{561D8B73-1967-F023-471C-3CFF9D7FB304}"/>
          </ac:spMkLst>
        </pc:spChg>
        <pc:spChg chg="add mod">
          <ac:chgData name="Linh Phan" userId="228774c6-8676-4985-b789-d1a1db399f40" providerId="ADAL" clId="{B1FFB064-F9BB-4B9F-BB31-96E24BFE955C}" dt="2024-07-11T03:42:40.787" v="8230"/>
          <ac:spMkLst>
            <pc:docMk/>
            <pc:sldMk cId="4026869316" sldId="493"/>
            <ac:spMk id="5" creationId="{C9ACD2A1-9C6A-4A81-7289-E7F49CBDF78C}"/>
          </ac:spMkLst>
        </pc:spChg>
        <pc:spChg chg="del mod">
          <ac:chgData name="Linh Phan" userId="228774c6-8676-4985-b789-d1a1db399f40" providerId="ADAL" clId="{B1FFB064-F9BB-4B9F-BB31-96E24BFE955C}" dt="2024-07-09T08:39:47.510" v="6229" actId="478"/>
          <ac:spMkLst>
            <pc:docMk/>
            <pc:sldMk cId="4026869316" sldId="493"/>
            <ac:spMk id="29" creationId="{F27D5317-28CD-058D-3599-7CF8DBC63809}"/>
          </ac:spMkLst>
        </pc:spChg>
      </pc:sldChg>
      <pc:sldChg chg="addSp delSp modSp add mod modTransition delAnim modAnim">
        <pc:chgData name="Linh Phan" userId="228774c6-8676-4985-b789-d1a1db399f40" providerId="ADAL" clId="{B1FFB064-F9BB-4B9F-BB31-96E24BFE955C}" dt="2024-07-10T01:29:42.008" v="8149"/>
        <pc:sldMkLst>
          <pc:docMk/>
          <pc:sldMk cId="3175036055" sldId="494"/>
        </pc:sldMkLst>
        <pc:spChg chg="mod">
          <ac:chgData name="Linh Phan" userId="228774c6-8676-4985-b789-d1a1db399f40" providerId="ADAL" clId="{B1FFB064-F9BB-4B9F-BB31-96E24BFE955C}" dt="2024-07-09T08:54:57.715" v="6551" actId="1076"/>
          <ac:spMkLst>
            <pc:docMk/>
            <pc:sldMk cId="3175036055" sldId="494"/>
            <ac:spMk id="3" creationId="{D67C245E-EFB7-1BBC-06F5-A48E75A8EE3E}"/>
          </ac:spMkLst>
        </pc:spChg>
        <pc:spChg chg="mod">
          <ac:chgData name="Linh Phan" userId="228774c6-8676-4985-b789-d1a1db399f40" providerId="ADAL" clId="{B1FFB064-F9BB-4B9F-BB31-96E24BFE955C}" dt="2024-07-09T08:55:02.794" v="6553" actId="1076"/>
          <ac:spMkLst>
            <pc:docMk/>
            <pc:sldMk cId="3175036055" sldId="494"/>
            <ac:spMk id="6" creationId="{EC2AA7DE-DE33-9C8E-EA45-59B06BDF5FEE}"/>
          </ac:spMkLst>
        </pc:spChg>
        <pc:spChg chg="del">
          <ac:chgData name="Linh Phan" userId="228774c6-8676-4985-b789-d1a1db399f40" providerId="ADAL" clId="{B1FFB064-F9BB-4B9F-BB31-96E24BFE955C}" dt="2024-07-09T08:52:03.960" v="6478" actId="478"/>
          <ac:spMkLst>
            <pc:docMk/>
            <pc:sldMk cId="3175036055" sldId="494"/>
            <ac:spMk id="9" creationId="{A0243A33-CE36-3C34-FF40-E53CB2C5F512}"/>
          </ac:spMkLst>
        </pc:spChg>
        <pc:spChg chg="del">
          <ac:chgData name="Linh Phan" userId="228774c6-8676-4985-b789-d1a1db399f40" providerId="ADAL" clId="{B1FFB064-F9BB-4B9F-BB31-96E24BFE955C}" dt="2024-07-09T08:52:03.960" v="6478" actId="478"/>
          <ac:spMkLst>
            <pc:docMk/>
            <pc:sldMk cId="3175036055" sldId="494"/>
            <ac:spMk id="10" creationId="{AB6043A6-6895-79B8-D1C0-799ED9F66516}"/>
          </ac:spMkLst>
        </pc:spChg>
        <pc:graphicFrameChg chg="del modGraphic">
          <ac:chgData name="Linh Phan" userId="228774c6-8676-4985-b789-d1a1db399f40" providerId="ADAL" clId="{B1FFB064-F9BB-4B9F-BB31-96E24BFE955C}" dt="2024-07-09T08:52:14.115" v="6483" actId="478"/>
          <ac:graphicFrameMkLst>
            <pc:docMk/>
            <pc:sldMk cId="3175036055" sldId="494"/>
            <ac:graphicFrameMk id="2" creationId="{2978D451-25EA-7563-7575-E58DF668A8A0}"/>
          </ac:graphicFrameMkLst>
        </pc:graphicFrameChg>
        <pc:graphicFrameChg chg="add del mod ord modGraphic">
          <ac:chgData name="Linh Phan" userId="228774c6-8676-4985-b789-d1a1db399f40" providerId="ADAL" clId="{B1FFB064-F9BB-4B9F-BB31-96E24BFE955C}" dt="2024-07-09T08:54:53.267" v="6548" actId="478"/>
          <ac:graphicFrameMkLst>
            <pc:docMk/>
            <pc:sldMk cId="3175036055" sldId="494"/>
            <ac:graphicFrameMk id="4" creationId="{CC38ABB5-DBC9-A7EB-D7EE-67B6B67A388E}"/>
          </ac:graphicFrameMkLst>
        </pc:graphicFrameChg>
        <pc:graphicFrameChg chg="add mod ord">
          <ac:chgData name="Linh Phan" userId="228774c6-8676-4985-b789-d1a1db399f40" providerId="ADAL" clId="{B1FFB064-F9BB-4B9F-BB31-96E24BFE955C}" dt="2024-07-09T08:54:55.210" v="6550" actId="167"/>
          <ac:graphicFrameMkLst>
            <pc:docMk/>
            <pc:sldMk cId="3175036055" sldId="494"/>
            <ac:graphicFrameMk id="5" creationId="{6016B2C2-651B-67C9-66DE-1F6A3ECF7819}"/>
          </ac:graphicFrameMkLst>
        </pc:graphicFrameChg>
      </pc:sldChg>
      <pc:sldChg chg="addSp delSp modSp add mod addAnim delAnim modAnim">
        <pc:chgData name="Linh Phan" userId="228774c6-8676-4985-b789-d1a1db399f40" providerId="ADAL" clId="{B1FFB064-F9BB-4B9F-BB31-96E24BFE955C}" dt="2024-07-10T01:30:06.500" v="8162"/>
        <pc:sldMkLst>
          <pc:docMk/>
          <pc:sldMk cId="1256302778" sldId="495"/>
        </pc:sldMkLst>
        <pc:spChg chg="add mod">
          <ac:chgData name="Linh Phan" userId="228774c6-8676-4985-b789-d1a1db399f40" providerId="ADAL" clId="{B1FFB064-F9BB-4B9F-BB31-96E24BFE955C}" dt="2024-07-09T09:00:39.335" v="6667" actId="14100"/>
          <ac:spMkLst>
            <pc:docMk/>
            <pc:sldMk cId="1256302778" sldId="495"/>
            <ac:spMk id="2" creationId="{DECBAD63-6E81-4A3A-45B3-AB941FBFBE02}"/>
          </ac:spMkLst>
        </pc:spChg>
        <pc:spChg chg="add mod">
          <ac:chgData name="Linh Phan" userId="228774c6-8676-4985-b789-d1a1db399f40" providerId="ADAL" clId="{B1FFB064-F9BB-4B9F-BB31-96E24BFE955C}" dt="2024-07-09T09:02:10.810" v="6709" actId="14100"/>
          <ac:spMkLst>
            <pc:docMk/>
            <pc:sldMk cId="1256302778" sldId="495"/>
            <ac:spMk id="4" creationId="{2D9DAEAF-705A-CF2A-FB32-430CDE26F0AA}"/>
          </ac:spMkLst>
        </pc:spChg>
        <pc:spChg chg="add del mod">
          <ac:chgData name="Linh Phan" userId="228774c6-8676-4985-b789-d1a1db399f40" providerId="ADAL" clId="{B1FFB064-F9BB-4B9F-BB31-96E24BFE955C}" dt="2024-07-09T09:02:08.962" v="6708" actId="1076"/>
          <ac:spMkLst>
            <pc:docMk/>
            <pc:sldMk cId="1256302778" sldId="495"/>
            <ac:spMk id="12" creationId="{B91241BC-CC76-5B41-8DA0-C4C5F848191D}"/>
          </ac:spMkLst>
        </pc:spChg>
        <pc:grpChg chg="del">
          <ac:chgData name="Linh Phan" userId="228774c6-8676-4985-b789-d1a1db399f40" providerId="ADAL" clId="{B1FFB064-F9BB-4B9F-BB31-96E24BFE955C}" dt="2024-07-09T09:00:16.240" v="6661" actId="478"/>
          <ac:grpSpMkLst>
            <pc:docMk/>
            <pc:sldMk cId="1256302778" sldId="495"/>
            <ac:grpSpMk id="5" creationId="{81FA189C-B3D3-DF63-7498-95DDC2496947}"/>
          </ac:grpSpMkLst>
        </pc:grpChg>
        <pc:picChg chg="add mod">
          <ac:chgData name="Linh Phan" userId="228774c6-8676-4985-b789-d1a1db399f40" providerId="ADAL" clId="{B1FFB064-F9BB-4B9F-BB31-96E24BFE955C}" dt="2024-07-09T09:01:54.819" v="6701" actId="1076"/>
          <ac:picMkLst>
            <pc:docMk/>
            <pc:sldMk cId="1256302778" sldId="495"/>
            <ac:picMk id="3" creationId="{C7C6E754-137C-2DC6-4994-A30F162EF3C4}"/>
          </ac:picMkLst>
        </pc:picChg>
      </pc:sldChg>
      <pc:sldChg chg="add del">
        <pc:chgData name="Linh Phan" userId="228774c6-8676-4985-b789-d1a1db399f40" providerId="ADAL" clId="{B1FFB064-F9BB-4B9F-BB31-96E24BFE955C}" dt="2024-07-09T09:02:39.428" v="6710" actId="47"/>
        <pc:sldMkLst>
          <pc:docMk/>
          <pc:sldMk cId="2216708747" sldId="496"/>
        </pc:sldMkLst>
      </pc:sldChg>
      <pc:sldChg chg="addSp delSp modSp add mod modTransition delAnim modAnim">
        <pc:chgData name="Linh Phan" userId="228774c6-8676-4985-b789-d1a1db399f40" providerId="ADAL" clId="{B1FFB064-F9BB-4B9F-BB31-96E24BFE955C}" dt="2024-07-10T01:30:30.503" v="8175"/>
        <pc:sldMkLst>
          <pc:docMk/>
          <pc:sldMk cId="2906567963" sldId="496"/>
        </pc:sldMkLst>
        <pc:spChg chg="mod">
          <ac:chgData name="Linh Phan" userId="228774c6-8676-4985-b789-d1a1db399f40" providerId="ADAL" clId="{B1FFB064-F9BB-4B9F-BB31-96E24BFE955C}" dt="2024-07-09T09:19:34.262" v="6975" actId="14100"/>
          <ac:spMkLst>
            <pc:docMk/>
            <pc:sldMk cId="2906567963" sldId="496"/>
            <ac:spMk id="8" creationId="{5046CCE9-3920-868F-10EB-7D5DA12943B4}"/>
          </ac:spMkLst>
        </pc:spChg>
        <pc:spChg chg="add del mod">
          <ac:chgData name="Linh Phan" userId="228774c6-8676-4985-b789-d1a1db399f40" providerId="ADAL" clId="{B1FFB064-F9BB-4B9F-BB31-96E24BFE955C}" dt="2024-07-09T09:19:50.952" v="6977" actId="478"/>
          <ac:spMkLst>
            <pc:docMk/>
            <pc:sldMk cId="2906567963" sldId="496"/>
            <ac:spMk id="9" creationId="{96F949EA-45F3-41D6-3791-DF6C75B834A2}"/>
          </ac:spMkLst>
        </pc:spChg>
        <pc:spChg chg="add del mod">
          <ac:chgData name="Linh Phan" userId="228774c6-8676-4985-b789-d1a1db399f40" providerId="ADAL" clId="{B1FFB064-F9BB-4B9F-BB31-96E24BFE955C}" dt="2024-07-09T09:19:50.952" v="6977" actId="478"/>
          <ac:spMkLst>
            <pc:docMk/>
            <pc:sldMk cId="2906567963" sldId="496"/>
            <ac:spMk id="10" creationId="{0458C379-E73D-A606-0285-3FA1B8615789}"/>
          </ac:spMkLst>
        </pc:spChg>
        <pc:spChg chg="del">
          <ac:chgData name="Linh Phan" userId="228774c6-8676-4985-b789-d1a1db399f40" providerId="ADAL" clId="{B1FFB064-F9BB-4B9F-BB31-96E24BFE955C}" dt="2024-07-09T09:18:49.879" v="6899" actId="478"/>
          <ac:spMkLst>
            <pc:docMk/>
            <pc:sldMk cId="2906567963" sldId="496"/>
            <ac:spMk id="15" creationId="{2A8CA580-8450-CD62-AA55-F6425638D27B}"/>
          </ac:spMkLst>
        </pc:spChg>
        <pc:spChg chg="del">
          <ac:chgData name="Linh Phan" userId="228774c6-8676-4985-b789-d1a1db399f40" providerId="ADAL" clId="{B1FFB064-F9BB-4B9F-BB31-96E24BFE955C}" dt="2024-07-09T09:18:49.879" v="6899" actId="478"/>
          <ac:spMkLst>
            <pc:docMk/>
            <pc:sldMk cId="2906567963" sldId="496"/>
            <ac:spMk id="16" creationId="{3BD1FEA3-08F0-0A48-F8E9-1C5FF67B81DF}"/>
          </ac:spMkLst>
        </pc:spChg>
        <pc:spChg chg="del">
          <ac:chgData name="Linh Phan" userId="228774c6-8676-4985-b789-d1a1db399f40" providerId="ADAL" clId="{B1FFB064-F9BB-4B9F-BB31-96E24BFE955C}" dt="2024-07-09T09:18:49.879" v="6899" actId="478"/>
          <ac:spMkLst>
            <pc:docMk/>
            <pc:sldMk cId="2906567963" sldId="496"/>
            <ac:spMk id="17" creationId="{74D43B56-2C91-2E09-408E-99D46BA4802F}"/>
          </ac:spMkLst>
        </pc:spChg>
        <pc:spChg chg="add del mod">
          <ac:chgData name="Linh Phan" userId="228774c6-8676-4985-b789-d1a1db399f40" providerId="ADAL" clId="{B1FFB064-F9BB-4B9F-BB31-96E24BFE955C}" dt="2024-07-09T09:22:01.865" v="7006" actId="478"/>
          <ac:spMkLst>
            <pc:docMk/>
            <pc:sldMk cId="2906567963" sldId="496"/>
            <ac:spMk id="19" creationId="{1EC5C63F-7E4C-D241-A575-8BA9D83DB8A2}"/>
          </ac:spMkLst>
        </pc:spChg>
        <pc:spChg chg="add del mod">
          <ac:chgData name="Linh Phan" userId="228774c6-8676-4985-b789-d1a1db399f40" providerId="ADAL" clId="{B1FFB064-F9BB-4B9F-BB31-96E24BFE955C}" dt="2024-07-09T09:22:01.865" v="7006" actId="478"/>
          <ac:spMkLst>
            <pc:docMk/>
            <pc:sldMk cId="2906567963" sldId="496"/>
            <ac:spMk id="20" creationId="{506F90C3-5B42-CA1A-24D0-BC78ACBBFECF}"/>
          </ac:spMkLst>
        </pc:spChg>
        <pc:spChg chg="add del mod">
          <ac:chgData name="Linh Phan" userId="228774c6-8676-4985-b789-d1a1db399f40" providerId="ADAL" clId="{B1FFB064-F9BB-4B9F-BB31-96E24BFE955C}" dt="2024-07-09T09:21:25.644" v="7003" actId="478"/>
          <ac:spMkLst>
            <pc:docMk/>
            <pc:sldMk cId="2906567963" sldId="496"/>
            <ac:spMk id="21" creationId="{BDCE0DD8-7589-EC0D-2EC8-BEB06093EC6D}"/>
          </ac:spMkLst>
        </pc:spChg>
        <pc:spChg chg="add del mod">
          <ac:chgData name="Linh Phan" userId="228774c6-8676-4985-b789-d1a1db399f40" providerId="ADAL" clId="{B1FFB064-F9BB-4B9F-BB31-96E24BFE955C}" dt="2024-07-09T09:21:25.099" v="7002" actId="478"/>
          <ac:spMkLst>
            <pc:docMk/>
            <pc:sldMk cId="2906567963" sldId="496"/>
            <ac:spMk id="22" creationId="{72214A0C-EEE0-BF62-1683-54A25ABD7543}"/>
          </ac:spMkLst>
        </pc:spChg>
        <pc:spChg chg="add mod">
          <ac:chgData name="Linh Phan" userId="228774c6-8676-4985-b789-d1a1db399f40" providerId="ADAL" clId="{B1FFB064-F9BB-4B9F-BB31-96E24BFE955C}" dt="2024-07-09T09:24:48.405" v="7048" actId="1076"/>
          <ac:spMkLst>
            <pc:docMk/>
            <pc:sldMk cId="2906567963" sldId="496"/>
            <ac:spMk id="23" creationId="{E46AC498-1EEE-25AC-3E94-438C2C9C9AB3}"/>
          </ac:spMkLst>
        </pc:spChg>
        <pc:grpChg chg="del">
          <ac:chgData name="Linh Phan" userId="228774c6-8676-4985-b789-d1a1db399f40" providerId="ADAL" clId="{B1FFB064-F9BB-4B9F-BB31-96E24BFE955C}" dt="2024-07-09T09:18:51.725" v="6901" actId="478"/>
          <ac:grpSpMkLst>
            <pc:docMk/>
            <pc:sldMk cId="2906567963" sldId="496"/>
            <ac:grpSpMk id="2" creationId="{BA8E1C5D-8523-25FD-6F67-9D82AB0F0A21}"/>
          </ac:grpSpMkLst>
        </pc:grpChg>
        <pc:grpChg chg="add mod">
          <ac:chgData name="Linh Phan" userId="228774c6-8676-4985-b789-d1a1db399f40" providerId="ADAL" clId="{B1FFB064-F9BB-4B9F-BB31-96E24BFE955C}" dt="2024-07-09T09:19:04.393" v="6902"/>
          <ac:grpSpMkLst>
            <pc:docMk/>
            <pc:sldMk cId="2906567963" sldId="496"/>
            <ac:grpSpMk id="5" creationId="{3915684D-ECF5-E47E-8D3F-DAFCDF94A9BC}"/>
          </ac:grpSpMkLst>
        </pc:grpChg>
        <pc:grpChg chg="del">
          <ac:chgData name="Linh Phan" userId="228774c6-8676-4985-b789-d1a1db399f40" providerId="ADAL" clId="{B1FFB064-F9BB-4B9F-BB31-96E24BFE955C}" dt="2024-07-09T09:18:51.266" v="6900" actId="478"/>
          <ac:grpSpMkLst>
            <pc:docMk/>
            <pc:sldMk cId="2906567963" sldId="496"/>
            <ac:grpSpMk id="12" creationId="{C85AD3BA-1ECD-11B4-19F4-4A3547376611}"/>
          </ac:grpSpMkLst>
        </pc:grpChg>
        <pc:picChg chg="add mod">
          <ac:chgData name="Linh Phan" userId="228774c6-8676-4985-b789-d1a1db399f40" providerId="ADAL" clId="{B1FFB064-F9BB-4B9F-BB31-96E24BFE955C}" dt="2024-07-09T09:25:31.680" v="7065" actId="1076"/>
          <ac:picMkLst>
            <pc:docMk/>
            <pc:sldMk cId="2906567963" sldId="496"/>
            <ac:picMk id="3074" creationId="{5A631DF3-4389-8C4C-321F-F783DE8632CC}"/>
          </ac:picMkLst>
        </pc:picChg>
        <pc:picChg chg="add mod">
          <ac:chgData name="Linh Phan" userId="228774c6-8676-4985-b789-d1a1db399f40" providerId="ADAL" clId="{B1FFB064-F9BB-4B9F-BB31-96E24BFE955C}" dt="2024-07-09T09:25:30.126" v="7064" actId="1076"/>
          <ac:picMkLst>
            <pc:docMk/>
            <pc:sldMk cId="2906567963" sldId="496"/>
            <ac:picMk id="3076" creationId="{0035F779-13CB-3E30-7C80-8E779FFF225F}"/>
          </ac:picMkLst>
        </pc:picChg>
        <pc:cxnChg chg="mod">
          <ac:chgData name="Linh Phan" userId="228774c6-8676-4985-b789-d1a1db399f40" providerId="ADAL" clId="{B1FFB064-F9BB-4B9F-BB31-96E24BFE955C}" dt="2024-07-09T09:19:04.393" v="6902"/>
          <ac:cxnSpMkLst>
            <pc:docMk/>
            <pc:sldMk cId="2906567963" sldId="496"/>
            <ac:cxnSpMk id="6" creationId="{88B2A873-E236-B0EC-3DB7-E3283BB826C1}"/>
          </ac:cxnSpMkLst>
        </pc:cxnChg>
        <pc:cxnChg chg="mod">
          <ac:chgData name="Linh Phan" userId="228774c6-8676-4985-b789-d1a1db399f40" providerId="ADAL" clId="{B1FFB064-F9BB-4B9F-BB31-96E24BFE955C}" dt="2024-07-09T09:19:04.393" v="6902"/>
          <ac:cxnSpMkLst>
            <pc:docMk/>
            <pc:sldMk cId="2906567963" sldId="496"/>
            <ac:cxnSpMk id="7" creationId="{2350AC8D-5800-9144-7EBB-92951DC90ADE}"/>
          </ac:cxnSpMkLst>
        </pc:cxnChg>
      </pc:sldChg>
      <pc:sldChg chg="addSp delSp modSp add mod modTransition delAnim modAnim">
        <pc:chgData name="Linh Phan" userId="228774c6-8676-4985-b789-d1a1db399f40" providerId="ADAL" clId="{B1FFB064-F9BB-4B9F-BB31-96E24BFE955C}" dt="2024-07-10T01:30:54.696" v="8182"/>
        <pc:sldMkLst>
          <pc:docMk/>
          <pc:sldMk cId="1908091475" sldId="497"/>
        </pc:sldMkLst>
        <pc:spChg chg="add">
          <ac:chgData name="Linh Phan" userId="228774c6-8676-4985-b789-d1a1db399f40" providerId="ADAL" clId="{B1FFB064-F9BB-4B9F-BB31-96E24BFE955C}" dt="2024-07-09T09:28:09.501" v="7157"/>
          <ac:spMkLst>
            <pc:docMk/>
            <pc:sldMk cId="1908091475" sldId="497"/>
            <ac:spMk id="2" creationId="{78AE7570-1DF8-381C-B9B5-72381A69A1E7}"/>
          </ac:spMkLst>
        </pc:spChg>
        <pc:spChg chg="mod">
          <ac:chgData name="Linh Phan" userId="228774c6-8676-4985-b789-d1a1db399f40" providerId="ADAL" clId="{B1FFB064-F9BB-4B9F-BB31-96E24BFE955C}" dt="2024-07-09T09:32:40.936" v="7234" actId="14100"/>
          <ac:spMkLst>
            <pc:docMk/>
            <pc:sldMk cId="1908091475" sldId="497"/>
            <ac:spMk id="8" creationId="{5046CCE9-3920-868F-10EB-7D5DA12943B4}"/>
          </ac:spMkLst>
        </pc:spChg>
        <pc:spChg chg="mod">
          <ac:chgData name="Linh Phan" userId="228774c6-8676-4985-b789-d1a1db399f40" providerId="ADAL" clId="{B1FFB064-F9BB-4B9F-BB31-96E24BFE955C}" dt="2024-07-09T09:28:32.574" v="7158"/>
          <ac:spMkLst>
            <pc:docMk/>
            <pc:sldMk cId="1908091475" sldId="497"/>
            <ac:spMk id="9" creationId="{A7F8FFDE-20B5-1CE6-33A3-8532A8829C78}"/>
          </ac:spMkLst>
        </pc:spChg>
        <pc:spChg chg="mod">
          <ac:chgData name="Linh Phan" userId="228774c6-8676-4985-b789-d1a1db399f40" providerId="ADAL" clId="{B1FFB064-F9BB-4B9F-BB31-96E24BFE955C}" dt="2024-07-09T09:28:32.574" v="7158"/>
          <ac:spMkLst>
            <pc:docMk/>
            <pc:sldMk cId="1908091475" sldId="497"/>
            <ac:spMk id="10" creationId="{241CB0F4-1C14-CA91-FBAD-02295B4D0975}"/>
          </ac:spMkLst>
        </pc:spChg>
        <pc:spChg chg="mod">
          <ac:chgData name="Linh Phan" userId="228774c6-8676-4985-b789-d1a1db399f40" providerId="ADAL" clId="{B1FFB064-F9BB-4B9F-BB31-96E24BFE955C}" dt="2024-07-09T09:28:32.574" v="7158"/>
          <ac:spMkLst>
            <pc:docMk/>
            <pc:sldMk cId="1908091475" sldId="497"/>
            <ac:spMk id="11" creationId="{3D8658E3-2FE5-1070-97FA-4AD37E5033A6}"/>
          </ac:spMkLst>
        </pc:spChg>
        <pc:spChg chg="mod">
          <ac:chgData name="Linh Phan" userId="228774c6-8676-4985-b789-d1a1db399f40" providerId="ADAL" clId="{B1FFB064-F9BB-4B9F-BB31-96E24BFE955C}" dt="2024-07-09T09:28:32.574" v="7158"/>
          <ac:spMkLst>
            <pc:docMk/>
            <pc:sldMk cId="1908091475" sldId="497"/>
            <ac:spMk id="14" creationId="{2E67101F-BBF5-7267-AD78-09BA4DE3940F}"/>
          </ac:spMkLst>
        </pc:spChg>
        <pc:spChg chg="mod">
          <ac:chgData name="Linh Phan" userId="228774c6-8676-4985-b789-d1a1db399f40" providerId="ADAL" clId="{B1FFB064-F9BB-4B9F-BB31-96E24BFE955C}" dt="2024-07-09T09:28:32.574" v="7158"/>
          <ac:spMkLst>
            <pc:docMk/>
            <pc:sldMk cId="1908091475" sldId="497"/>
            <ac:spMk id="15" creationId="{0907555E-15EA-99FF-EE68-0E77F2304B1A}"/>
          </ac:spMkLst>
        </pc:spChg>
        <pc:spChg chg="mod">
          <ac:chgData name="Linh Phan" userId="228774c6-8676-4985-b789-d1a1db399f40" providerId="ADAL" clId="{B1FFB064-F9BB-4B9F-BB31-96E24BFE955C}" dt="2024-07-09T09:28:32.574" v="7158"/>
          <ac:spMkLst>
            <pc:docMk/>
            <pc:sldMk cId="1908091475" sldId="497"/>
            <ac:spMk id="16" creationId="{E03F46A0-9B8C-F076-AEAC-1A59572F7644}"/>
          </ac:spMkLst>
        </pc:spChg>
        <pc:spChg chg="mod">
          <ac:chgData name="Linh Phan" userId="228774c6-8676-4985-b789-d1a1db399f40" providerId="ADAL" clId="{B1FFB064-F9BB-4B9F-BB31-96E24BFE955C}" dt="2024-07-09T09:28:32.574" v="7158"/>
          <ac:spMkLst>
            <pc:docMk/>
            <pc:sldMk cId="1908091475" sldId="497"/>
            <ac:spMk id="19" creationId="{E700834F-BF38-0720-1736-B6A5B3971177}"/>
          </ac:spMkLst>
        </pc:spChg>
        <pc:spChg chg="mod">
          <ac:chgData name="Linh Phan" userId="228774c6-8676-4985-b789-d1a1db399f40" providerId="ADAL" clId="{B1FFB064-F9BB-4B9F-BB31-96E24BFE955C}" dt="2024-07-09T09:28:32.574" v="7158"/>
          <ac:spMkLst>
            <pc:docMk/>
            <pc:sldMk cId="1908091475" sldId="497"/>
            <ac:spMk id="20" creationId="{140E6990-3BB5-D9C2-9462-F6E19F095DEA}"/>
          </ac:spMkLst>
        </pc:spChg>
        <pc:spChg chg="mod">
          <ac:chgData name="Linh Phan" userId="228774c6-8676-4985-b789-d1a1db399f40" providerId="ADAL" clId="{B1FFB064-F9BB-4B9F-BB31-96E24BFE955C}" dt="2024-07-09T09:28:32.574" v="7158"/>
          <ac:spMkLst>
            <pc:docMk/>
            <pc:sldMk cId="1908091475" sldId="497"/>
            <ac:spMk id="21" creationId="{BCB53BA0-2082-348C-FDAE-CCD42C8F4610}"/>
          </ac:spMkLst>
        </pc:spChg>
        <pc:spChg chg="mod">
          <ac:chgData name="Linh Phan" userId="228774c6-8676-4985-b789-d1a1db399f40" providerId="ADAL" clId="{B1FFB064-F9BB-4B9F-BB31-96E24BFE955C}" dt="2024-07-09T09:32:58.972" v="7240" actId="1076"/>
          <ac:spMkLst>
            <pc:docMk/>
            <pc:sldMk cId="1908091475" sldId="497"/>
            <ac:spMk id="23" creationId="{E46AC498-1EEE-25AC-3E94-438C2C9C9AB3}"/>
          </ac:spMkLst>
        </pc:spChg>
        <pc:grpChg chg="add del mod">
          <ac:chgData name="Linh Phan" userId="228774c6-8676-4985-b789-d1a1db399f40" providerId="ADAL" clId="{B1FFB064-F9BB-4B9F-BB31-96E24BFE955C}" dt="2024-07-09T09:28:37.389" v="7160" actId="478"/>
          <ac:grpSpMkLst>
            <pc:docMk/>
            <pc:sldMk cId="1908091475" sldId="497"/>
            <ac:grpSpMk id="3" creationId="{9DCD50F0-67CC-D200-35FE-37119C00AD8C}"/>
          </ac:grpSpMkLst>
        </pc:grpChg>
        <pc:grpChg chg="mod">
          <ac:chgData name="Linh Phan" userId="228774c6-8676-4985-b789-d1a1db399f40" providerId="ADAL" clId="{B1FFB064-F9BB-4B9F-BB31-96E24BFE955C}" dt="2024-07-09T09:28:32.574" v="7158"/>
          <ac:grpSpMkLst>
            <pc:docMk/>
            <pc:sldMk cId="1908091475" sldId="497"/>
            <ac:grpSpMk id="4" creationId="{277D40D4-440B-E518-09ED-36EBAAF4F79D}"/>
          </ac:grpSpMkLst>
        </pc:grpChg>
        <pc:grpChg chg="add del mod">
          <ac:chgData name="Linh Phan" userId="228774c6-8676-4985-b789-d1a1db399f40" providerId="ADAL" clId="{B1FFB064-F9BB-4B9F-BB31-96E24BFE955C}" dt="2024-07-09T09:28:37.389" v="7160" actId="478"/>
          <ac:grpSpMkLst>
            <pc:docMk/>
            <pc:sldMk cId="1908091475" sldId="497"/>
            <ac:grpSpMk id="12" creationId="{5E804696-BEA5-729C-4442-1876669D5F9A}"/>
          </ac:grpSpMkLst>
        </pc:grpChg>
        <pc:grpChg chg="mod">
          <ac:chgData name="Linh Phan" userId="228774c6-8676-4985-b789-d1a1db399f40" providerId="ADAL" clId="{B1FFB064-F9BB-4B9F-BB31-96E24BFE955C}" dt="2024-07-09T09:28:32.574" v="7158"/>
          <ac:grpSpMkLst>
            <pc:docMk/>
            <pc:sldMk cId="1908091475" sldId="497"/>
            <ac:grpSpMk id="13" creationId="{DD4C3535-E0B2-3C27-F6D0-C0E9948DA326}"/>
          </ac:grpSpMkLst>
        </pc:grpChg>
        <pc:grpChg chg="add del mod">
          <ac:chgData name="Linh Phan" userId="228774c6-8676-4985-b789-d1a1db399f40" providerId="ADAL" clId="{B1FFB064-F9BB-4B9F-BB31-96E24BFE955C}" dt="2024-07-09T09:28:37.389" v="7160" actId="478"/>
          <ac:grpSpMkLst>
            <pc:docMk/>
            <pc:sldMk cId="1908091475" sldId="497"/>
            <ac:grpSpMk id="17" creationId="{7CB84380-CD1B-FD59-437A-093EE0AC968D}"/>
          </ac:grpSpMkLst>
        </pc:grpChg>
        <pc:grpChg chg="mod">
          <ac:chgData name="Linh Phan" userId="228774c6-8676-4985-b789-d1a1db399f40" providerId="ADAL" clId="{B1FFB064-F9BB-4B9F-BB31-96E24BFE955C}" dt="2024-07-09T09:28:32.574" v="7158"/>
          <ac:grpSpMkLst>
            <pc:docMk/>
            <pc:sldMk cId="1908091475" sldId="497"/>
            <ac:grpSpMk id="18" creationId="{28EB3164-179A-BE5D-4AFB-38065EEC39F2}"/>
          </ac:grpSpMkLst>
        </pc:grpChg>
        <pc:picChg chg="add del">
          <ac:chgData name="Linh Phan" userId="228774c6-8676-4985-b789-d1a1db399f40" providerId="ADAL" clId="{B1FFB064-F9BB-4B9F-BB31-96E24BFE955C}" dt="2024-07-09T09:27:25.010" v="7155" actId="478"/>
          <ac:picMkLst>
            <pc:docMk/>
            <pc:sldMk cId="1908091475" sldId="497"/>
            <ac:picMk id="3074" creationId="{5A631DF3-4389-8C4C-321F-F783DE8632CC}"/>
          </ac:picMkLst>
        </pc:picChg>
        <pc:picChg chg="add del">
          <ac:chgData name="Linh Phan" userId="228774c6-8676-4985-b789-d1a1db399f40" providerId="ADAL" clId="{B1FFB064-F9BB-4B9F-BB31-96E24BFE955C}" dt="2024-07-09T09:27:25.010" v="7155" actId="478"/>
          <ac:picMkLst>
            <pc:docMk/>
            <pc:sldMk cId="1908091475" sldId="497"/>
            <ac:picMk id="3076" creationId="{0035F779-13CB-3E30-7C80-8E779FFF225F}"/>
          </ac:picMkLst>
        </pc:picChg>
        <pc:picChg chg="add mod">
          <ac:chgData name="Linh Phan" userId="228774c6-8676-4985-b789-d1a1db399f40" providerId="ADAL" clId="{B1FFB064-F9BB-4B9F-BB31-96E24BFE955C}" dt="2024-07-09T09:32:44.578" v="7235" actId="1076"/>
          <ac:picMkLst>
            <pc:docMk/>
            <pc:sldMk cId="1908091475" sldId="497"/>
            <ac:picMk id="6148" creationId="{5211A87E-F117-D992-B6B3-638F0B0622E7}"/>
          </ac:picMkLst>
        </pc:picChg>
        <pc:picChg chg="add del mod">
          <ac:chgData name="Linh Phan" userId="228774c6-8676-4985-b789-d1a1db399f40" providerId="ADAL" clId="{B1FFB064-F9BB-4B9F-BB31-96E24BFE955C}" dt="2024-07-09T09:32:01.764" v="7217" actId="478"/>
          <ac:picMkLst>
            <pc:docMk/>
            <pc:sldMk cId="1908091475" sldId="497"/>
            <ac:picMk id="6150" creationId="{49B8644C-8F38-8BC8-DF37-BCFCC8D40093}"/>
          </ac:picMkLst>
        </pc:picChg>
        <pc:picChg chg="add mod">
          <ac:chgData name="Linh Phan" userId="228774c6-8676-4985-b789-d1a1db399f40" providerId="ADAL" clId="{B1FFB064-F9BB-4B9F-BB31-96E24BFE955C}" dt="2024-07-09T09:32:50.304" v="7237" actId="1076"/>
          <ac:picMkLst>
            <pc:docMk/>
            <pc:sldMk cId="1908091475" sldId="497"/>
            <ac:picMk id="6152" creationId="{6AAC256F-19E9-426F-E7CB-51DD2CBA25DC}"/>
          </ac:picMkLst>
        </pc:picChg>
        <pc:cxnChg chg="mod">
          <ac:chgData name="Linh Phan" userId="228774c6-8676-4985-b789-d1a1db399f40" providerId="ADAL" clId="{B1FFB064-F9BB-4B9F-BB31-96E24BFE955C}" dt="2024-07-09T09:26:22.921" v="7068" actId="208"/>
          <ac:cxnSpMkLst>
            <pc:docMk/>
            <pc:sldMk cId="1908091475" sldId="497"/>
            <ac:cxnSpMk id="6" creationId="{88B2A873-E236-B0EC-3DB7-E3283BB826C1}"/>
          </ac:cxnSpMkLst>
        </pc:cxnChg>
        <pc:cxnChg chg="mod">
          <ac:chgData name="Linh Phan" userId="228774c6-8676-4985-b789-d1a1db399f40" providerId="ADAL" clId="{B1FFB064-F9BB-4B9F-BB31-96E24BFE955C}" dt="2024-07-09T09:26:24.293" v="7069" actId="208"/>
          <ac:cxnSpMkLst>
            <pc:docMk/>
            <pc:sldMk cId="1908091475" sldId="497"/>
            <ac:cxnSpMk id="7" creationId="{2350AC8D-5800-9144-7EBB-92951DC90ADE}"/>
          </ac:cxnSpMkLst>
        </pc:cxnChg>
      </pc:sldChg>
      <pc:sldChg chg="addSp delSp modSp add del mod delAnim modAnim">
        <pc:chgData name="Linh Phan" userId="228774c6-8676-4985-b789-d1a1db399f40" providerId="ADAL" clId="{B1FFB064-F9BB-4B9F-BB31-96E24BFE955C}" dt="2024-07-09T09:23:30.878" v="7033" actId="47"/>
        <pc:sldMkLst>
          <pc:docMk/>
          <pc:sldMk cId="2556519914" sldId="497"/>
        </pc:sldMkLst>
        <pc:spChg chg="add del mod">
          <ac:chgData name="Linh Phan" userId="228774c6-8676-4985-b789-d1a1db399f40" providerId="ADAL" clId="{B1FFB064-F9BB-4B9F-BB31-96E24BFE955C}" dt="2024-07-09T09:23:02.616" v="7023" actId="478"/>
          <ac:spMkLst>
            <pc:docMk/>
            <pc:sldMk cId="2556519914" sldId="497"/>
            <ac:spMk id="2" creationId="{4C2CE7A1-8D48-E172-2E4C-115A9A8C5D66}"/>
          </ac:spMkLst>
        </pc:spChg>
        <pc:spChg chg="add mod">
          <ac:chgData name="Linh Phan" userId="228774c6-8676-4985-b789-d1a1db399f40" providerId="ADAL" clId="{B1FFB064-F9BB-4B9F-BB31-96E24BFE955C}" dt="2024-07-09T09:23:21.286" v="7030" actId="1076"/>
          <ac:spMkLst>
            <pc:docMk/>
            <pc:sldMk cId="2556519914" sldId="497"/>
            <ac:spMk id="3" creationId="{CE6C1B3A-FA76-DF92-62D2-590A4BEABF0A}"/>
          </ac:spMkLst>
        </pc:spChg>
        <pc:spChg chg="del">
          <ac:chgData name="Linh Phan" userId="228774c6-8676-4985-b789-d1a1db399f40" providerId="ADAL" clId="{B1FFB064-F9BB-4B9F-BB31-96E24BFE955C}" dt="2024-07-09T09:22:56.976" v="7020" actId="478"/>
          <ac:spMkLst>
            <pc:docMk/>
            <pc:sldMk cId="2556519914" sldId="497"/>
            <ac:spMk id="23" creationId="{E46AC498-1EEE-25AC-3E94-438C2C9C9AB3}"/>
          </ac:spMkLst>
        </pc:spChg>
        <pc:picChg chg="add del mod">
          <ac:chgData name="Linh Phan" userId="228774c6-8676-4985-b789-d1a1db399f40" providerId="ADAL" clId="{B1FFB064-F9BB-4B9F-BB31-96E24BFE955C}" dt="2024-07-09T09:23:03.020" v="7024" actId="478"/>
          <ac:picMkLst>
            <pc:docMk/>
            <pc:sldMk cId="2556519914" sldId="497"/>
            <ac:picMk id="4" creationId="{B6F4BECC-7703-A76E-1D5E-1FB9C855342F}"/>
          </ac:picMkLst>
        </pc:picChg>
      </pc:sldChg>
      <pc:sldChg chg="addSp delSp modSp add mod modAnim">
        <pc:chgData name="Linh Phan" userId="228774c6-8676-4985-b789-d1a1db399f40" providerId="ADAL" clId="{B1FFB064-F9BB-4B9F-BB31-96E24BFE955C}" dt="2024-07-10T01:31:25.246" v="8198"/>
        <pc:sldMkLst>
          <pc:docMk/>
          <pc:sldMk cId="2981971624" sldId="498"/>
        </pc:sldMkLst>
        <pc:spChg chg="mod">
          <ac:chgData name="Linh Phan" userId="228774c6-8676-4985-b789-d1a1db399f40" providerId="ADAL" clId="{B1FFB064-F9BB-4B9F-BB31-96E24BFE955C}" dt="2024-07-09T09:39:02.594" v="7354" actId="1076"/>
          <ac:spMkLst>
            <pc:docMk/>
            <pc:sldMk cId="2981971624" sldId="498"/>
            <ac:spMk id="23" creationId="{E46AC498-1EEE-25AC-3E94-438C2C9C9AB3}"/>
          </ac:spMkLst>
        </pc:spChg>
        <pc:picChg chg="add mod">
          <ac:chgData name="Linh Phan" userId="228774c6-8676-4985-b789-d1a1db399f40" providerId="ADAL" clId="{B1FFB064-F9BB-4B9F-BB31-96E24BFE955C}" dt="2024-07-09T09:39:21.564" v="7365" actId="1076"/>
          <ac:picMkLst>
            <pc:docMk/>
            <pc:sldMk cId="2981971624" sldId="498"/>
            <ac:picMk id="2" creationId="{4578546B-C923-1749-3FF9-772810133063}"/>
          </ac:picMkLst>
        </pc:picChg>
        <pc:picChg chg="add del mod">
          <ac:chgData name="Linh Phan" userId="228774c6-8676-4985-b789-d1a1db399f40" providerId="ADAL" clId="{B1FFB064-F9BB-4B9F-BB31-96E24BFE955C}" dt="2024-07-09T09:37:53.208" v="7323" actId="478"/>
          <ac:picMkLst>
            <pc:docMk/>
            <pc:sldMk cId="2981971624" sldId="498"/>
            <ac:picMk id="3" creationId="{BCBB549D-23CE-F4B1-B7B6-79A45841E164}"/>
          </ac:picMkLst>
        </pc:picChg>
        <pc:picChg chg="del">
          <ac:chgData name="Linh Phan" userId="228774c6-8676-4985-b789-d1a1db399f40" providerId="ADAL" clId="{B1FFB064-F9BB-4B9F-BB31-96E24BFE955C}" dt="2024-07-09T09:33:14.808" v="7248" actId="478"/>
          <ac:picMkLst>
            <pc:docMk/>
            <pc:sldMk cId="2981971624" sldId="498"/>
            <ac:picMk id="6148" creationId="{5211A87E-F117-D992-B6B3-638F0B0622E7}"/>
          </ac:picMkLst>
        </pc:picChg>
        <pc:picChg chg="del">
          <ac:chgData name="Linh Phan" userId="228774c6-8676-4985-b789-d1a1db399f40" providerId="ADAL" clId="{B1FFB064-F9BB-4B9F-BB31-96E24BFE955C}" dt="2024-07-09T09:33:14.396" v="7247" actId="478"/>
          <ac:picMkLst>
            <pc:docMk/>
            <pc:sldMk cId="2981971624" sldId="498"/>
            <ac:picMk id="6152" creationId="{6AAC256F-19E9-426F-E7CB-51DD2CBA25DC}"/>
          </ac:picMkLst>
        </pc:picChg>
        <pc:picChg chg="add mod">
          <ac:chgData name="Linh Phan" userId="228774c6-8676-4985-b789-d1a1db399f40" providerId="ADAL" clId="{B1FFB064-F9BB-4B9F-BB31-96E24BFE955C}" dt="2024-07-09T09:39:22.669" v="7366" actId="1076"/>
          <ac:picMkLst>
            <pc:docMk/>
            <pc:sldMk cId="2981971624" sldId="498"/>
            <ac:picMk id="7170" creationId="{F1ABFB19-FF5B-C2FF-245B-0CDAB908D476}"/>
          </ac:picMkLst>
        </pc:picChg>
        <pc:picChg chg="add mod">
          <ac:chgData name="Linh Phan" userId="228774c6-8676-4985-b789-d1a1db399f40" providerId="ADAL" clId="{B1FFB064-F9BB-4B9F-BB31-96E24BFE955C}" dt="2024-07-09T09:39:18.439" v="7363" actId="14100"/>
          <ac:picMkLst>
            <pc:docMk/>
            <pc:sldMk cId="2981971624" sldId="498"/>
            <ac:picMk id="7172" creationId="{C2065D6A-D02B-B5A2-636F-0C2F73E669B0}"/>
          </ac:picMkLst>
        </pc:picChg>
      </pc:sldChg>
      <pc:sldChg chg="addSp delSp modSp add del mod modAnim">
        <pc:chgData name="Linh Phan" userId="228774c6-8676-4985-b789-d1a1db399f40" providerId="ADAL" clId="{B1FFB064-F9BB-4B9F-BB31-96E24BFE955C}" dt="2024-07-09T09:30:33.177" v="7198" actId="47"/>
        <pc:sldMkLst>
          <pc:docMk/>
          <pc:sldMk cId="3675290744" sldId="498"/>
        </pc:sldMkLst>
        <pc:spChg chg="mod">
          <ac:chgData name="Linh Phan" userId="228774c6-8676-4985-b789-d1a1db399f40" providerId="ADAL" clId="{B1FFB064-F9BB-4B9F-BB31-96E24BFE955C}" dt="2024-07-09T09:30:30.751" v="7197"/>
          <ac:spMkLst>
            <pc:docMk/>
            <pc:sldMk cId="3675290744" sldId="498"/>
            <ac:spMk id="4" creationId="{7A5B0EC5-90BE-9AD6-29C7-6296AD76A01A}"/>
          </ac:spMkLst>
        </pc:spChg>
        <pc:spChg chg="mod">
          <ac:chgData name="Linh Phan" userId="228774c6-8676-4985-b789-d1a1db399f40" providerId="ADAL" clId="{B1FFB064-F9BB-4B9F-BB31-96E24BFE955C}" dt="2024-07-09T09:30:17.896" v="7192" actId="14100"/>
          <ac:spMkLst>
            <pc:docMk/>
            <pc:sldMk cId="3675290744" sldId="498"/>
            <ac:spMk id="8" creationId="{5046CCE9-3920-868F-10EB-7D5DA12943B4}"/>
          </ac:spMkLst>
        </pc:spChg>
        <pc:spChg chg="mod">
          <ac:chgData name="Linh Phan" userId="228774c6-8676-4985-b789-d1a1db399f40" providerId="ADAL" clId="{B1FFB064-F9BB-4B9F-BB31-96E24BFE955C}" dt="2024-07-09T09:30:23.020" v="7195"/>
          <ac:spMkLst>
            <pc:docMk/>
            <pc:sldMk cId="3675290744" sldId="498"/>
            <ac:spMk id="9" creationId="{151EF13F-A604-8026-3CF9-E80FCF3DA80F}"/>
          </ac:spMkLst>
        </pc:spChg>
        <pc:spChg chg="mod">
          <ac:chgData name="Linh Phan" userId="228774c6-8676-4985-b789-d1a1db399f40" providerId="ADAL" clId="{B1FFB064-F9BB-4B9F-BB31-96E24BFE955C}" dt="2024-07-09T09:30:23.020" v="7195"/>
          <ac:spMkLst>
            <pc:docMk/>
            <pc:sldMk cId="3675290744" sldId="498"/>
            <ac:spMk id="10" creationId="{F020D806-34FF-A113-EED9-C95566258095}"/>
          </ac:spMkLst>
        </pc:spChg>
        <pc:spChg chg="mod">
          <ac:chgData name="Linh Phan" userId="228774c6-8676-4985-b789-d1a1db399f40" providerId="ADAL" clId="{B1FFB064-F9BB-4B9F-BB31-96E24BFE955C}" dt="2024-07-09T09:30:23.020" v="7195"/>
          <ac:spMkLst>
            <pc:docMk/>
            <pc:sldMk cId="3675290744" sldId="498"/>
            <ac:spMk id="13" creationId="{F8E9C0D0-2817-50C9-40AE-777BC72164FC}"/>
          </ac:spMkLst>
        </pc:spChg>
        <pc:spChg chg="mod">
          <ac:chgData name="Linh Phan" userId="228774c6-8676-4985-b789-d1a1db399f40" providerId="ADAL" clId="{B1FFB064-F9BB-4B9F-BB31-96E24BFE955C}" dt="2024-07-09T09:30:23.020" v="7195"/>
          <ac:spMkLst>
            <pc:docMk/>
            <pc:sldMk cId="3675290744" sldId="498"/>
            <ac:spMk id="14" creationId="{90C41DA6-2011-C662-B08A-FB692429F896}"/>
          </ac:spMkLst>
        </pc:spChg>
        <pc:spChg chg="mod">
          <ac:chgData name="Linh Phan" userId="228774c6-8676-4985-b789-d1a1db399f40" providerId="ADAL" clId="{B1FFB064-F9BB-4B9F-BB31-96E24BFE955C}" dt="2024-07-09T09:30:23.020" v="7195"/>
          <ac:spMkLst>
            <pc:docMk/>
            <pc:sldMk cId="3675290744" sldId="498"/>
            <ac:spMk id="15" creationId="{B15F071D-1DA4-510C-0365-AD3A36419E7F}"/>
          </ac:spMkLst>
        </pc:spChg>
        <pc:spChg chg="del">
          <ac:chgData name="Linh Phan" userId="228774c6-8676-4985-b789-d1a1db399f40" providerId="ADAL" clId="{B1FFB064-F9BB-4B9F-BB31-96E24BFE955C}" dt="2024-07-09T09:30:19.066" v="7193" actId="478"/>
          <ac:spMkLst>
            <pc:docMk/>
            <pc:sldMk cId="3675290744" sldId="498"/>
            <ac:spMk id="23" creationId="{E46AC498-1EEE-25AC-3E94-438C2C9C9AB3}"/>
          </ac:spMkLst>
        </pc:spChg>
        <pc:grpChg chg="add mod">
          <ac:chgData name="Linh Phan" userId="228774c6-8676-4985-b789-d1a1db399f40" providerId="ADAL" clId="{B1FFB064-F9BB-4B9F-BB31-96E24BFE955C}" dt="2024-07-09T09:30:26.199" v="7196" actId="1076"/>
          <ac:grpSpMkLst>
            <pc:docMk/>
            <pc:sldMk cId="3675290744" sldId="498"/>
            <ac:grpSpMk id="2" creationId="{405886C5-9663-FB5F-6906-1D807CD5C5D6}"/>
          </ac:grpSpMkLst>
        </pc:grpChg>
        <pc:grpChg chg="mod">
          <ac:chgData name="Linh Phan" userId="228774c6-8676-4985-b789-d1a1db399f40" providerId="ADAL" clId="{B1FFB064-F9BB-4B9F-BB31-96E24BFE955C}" dt="2024-07-09T09:30:23.020" v="7195"/>
          <ac:grpSpMkLst>
            <pc:docMk/>
            <pc:sldMk cId="3675290744" sldId="498"/>
            <ac:grpSpMk id="3" creationId="{3A1B7EA8-1F08-E111-41C2-74F1AB89C024}"/>
          </ac:grpSpMkLst>
        </pc:grpChg>
        <pc:grpChg chg="add mod">
          <ac:chgData name="Linh Phan" userId="228774c6-8676-4985-b789-d1a1db399f40" providerId="ADAL" clId="{B1FFB064-F9BB-4B9F-BB31-96E24BFE955C}" dt="2024-07-09T09:30:26.199" v="7196" actId="1076"/>
          <ac:grpSpMkLst>
            <pc:docMk/>
            <pc:sldMk cId="3675290744" sldId="498"/>
            <ac:grpSpMk id="11" creationId="{AA534271-067D-6EB9-B00D-6BAB79DBC73C}"/>
          </ac:grpSpMkLst>
        </pc:grpChg>
        <pc:grpChg chg="mod">
          <ac:chgData name="Linh Phan" userId="228774c6-8676-4985-b789-d1a1db399f40" providerId="ADAL" clId="{B1FFB064-F9BB-4B9F-BB31-96E24BFE955C}" dt="2024-07-09T09:30:23.020" v="7195"/>
          <ac:grpSpMkLst>
            <pc:docMk/>
            <pc:sldMk cId="3675290744" sldId="498"/>
            <ac:grpSpMk id="12" creationId="{5D569B06-3E11-F7C2-ABB3-017B666DCE91}"/>
          </ac:grpSpMkLst>
        </pc:grpChg>
        <pc:picChg chg="del">
          <ac:chgData name="Linh Phan" userId="228774c6-8676-4985-b789-d1a1db399f40" providerId="ADAL" clId="{B1FFB064-F9BB-4B9F-BB31-96E24BFE955C}" dt="2024-07-09T09:30:19.066" v="7193" actId="478"/>
          <ac:picMkLst>
            <pc:docMk/>
            <pc:sldMk cId="3675290744" sldId="498"/>
            <ac:picMk id="6148" creationId="{5211A87E-F117-D992-B6B3-638F0B0622E7}"/>
          </ac:picMkLst>
        </pc:picChg>
      </pc:sldChg>
      <pc:sldChg chg="add del">
        <pc:chgData name="Linh Phan" userId="228774c6-8676-4985-b789-d1a1db399f40" providerId="ADAL" clId="{B1FFB064-F9BB-4B9F-BB31-96E24BFE955C}" dt="2024-07-09T09:30:35.670" v="7199" actId="47"/>
        <pc:sldMkLst>
          <pc:docMk/>
          <pc:sldMk cId="392880570" sldId="499"/>
        </pc:sldMkLst>
      </pc:sldChg>
      <pc:sldChg chg="addSp delSp modSp add del mod addAnim delAnim modAnim">
        <pc:chgData name="Linh Phan" userId="228774c6-8676-4985-b789-d1a1db399f40" providerId="ADAL" clId="{B1FFB064-F9BB-4B9F-BB31-96E24BFE955C}" dt="2024-07-09T09:50:55.876" v="7480"/>
        <pc:sldMkLst>
          <pc:docMk/>
          <pc:sldMk cId="870372152" sldId="499"/>
        </pc:sldMkLst>
        <pc:spChg chg="add mod">
          <ac:chgData name="Linh Phan" userId="228774c6-8676-4985-b789-d1a1db399f40" providerId="ADAL" clId="{B1FFB064-F9BB-4B9F-BB31-96E24BFE955C}" dt="2024-07-09T09:50:54.529" v="7475" actId="1076"/>
          <ac:spMkLst>
            <pc:docMk/>
            <pc:sldMk cId="870372152" sldId="499"/>
            <ac:spMk id="2" creationId="{D2389527-B013-93DE-6E3E-3528098DC19F}"/>
          </ac:spMkLst>
        </pc:spChg>
        <pc:spChg chg="add del mod">
          <ac:chgData name="Linh Phan" userId="228774c6-8676-4985-b789-d1a1db399f40" providerId="ADAL" clId="{B1FFB064-F9BB-4B9F-BB31-96E24BFE955C}" dt="2024-07-09T09:50:55.157" v="7478"/>
          <ac:spMkLst>
            <pc:docMk/>
            <pc:sldMk cId="870372152" sldId="499"/>
            <ac:spMk id="10" creationId="{7A075FCE-1007-075A-3084-EC01AD33990F}"/>
          </ac:spMkLst>
        </pc:spChg>
        <pc:spChg chg="mod">
          <ac:chgData name="Linh Phan" userId="228774c6-8676-4985-b789-d1a1db399f40" providerId="ADAL" clId="{B1FFB064-F9BB-4B9F-BB31-96E24BFE955C}" dt="2024-07-09T09:50:55.538" v="7479"/>
          <ac:spMkLst>
            <pc:docMk/>
            <pc:sldMk cId="870372152" sldId="499"/>
            <ac:spMk id="23" creationId="{131084A0-B28D-43AA-F6A4-D07C1C3B0836}"/>
          </ac:spMkLst>
        </pc:spChg>
        <pc:grpChg chg="add del">
          <ac:chgData name="Linh Phan" userId="228774c6-8676-4985-b789-d1a1db399f40" providerId="ADAL" clId="{B1FFB064-F9BB-4B9F-BB31-96E24BFE955C}" dt="2024-07-09T09:50:53.956" v="7472" actId="478"/>
          <ac:grpSpMkLst>
            <pc:docMk/>
            <pc:sldMk cId="870372152" sldId="499"/>
            <ac:grpSpMk id="20" creationId="{73DF78D3-4F75-DFC9-F10C-32C9BA8195B6}"/>
          </ac:grpSpMkLst>
        </pc:grpChg>
        <pc:picChg chg="add del">
          <ac:chgData name="Linh Phan" userId="228774c6-8676-4985-b789-d1a1db399f40" providerId="ADAL" clId="{B1FFB064-F9BB-4B9F-BB31-96E24BFE955C}" dt="2024-07-09T09:50:53.774" v="7471" actId="478"/>
          <ac:picMkLst>
            <pc:docMk/>
            <pc:sldMk cId="870372152" sldId="499"/>
            <ac:picMk id="11" creationId="{8F17261F-0A18-7B71-F03F-4BD1170FF8A5}"/>
          </ac:picMkLst>
        </pc:picChg>
      </pc:sldChg>
      <pc:sldChg chg="addSp delSp modSp add del mod modAnim">
        <pc:chgData name="Linh Phan" userId="228774c6-8676-4985-b789-d1a1db399f40" providerId="ADAL" clId="{B1FFB064-F9BB-4B9F-BB31-96E24BFE955C}" dt="2024-07-09T09:37:36.219" v="7322" actId="47"/>
        <pc:sldMkLst>
          <pc:docMk/>
          <pc:sldMk cId="1235840884" sldId="499"/>
        </pc:sldMkLst>
        <pc:spChg chg="add mod">
          <ac:chgData name="Linh Phan" userId="228774c6-8676-4985-b789-d1a1db399f40" providerId="ADAL" clId="{B1FFB064-F9BB-4B9F-BB31-96E24BFE955C}" dt="2024-07-09T09:37:29.324" v="7321" actId="1076"/>
          <ac:spMkLst>
            <pc:docMk/>
            <pc:sldMk cId="1235840884" sldId="499"/>
            <ac:spMk id="2" creationId="{6E292FDB-F47D-A4F0-E359-2F58AD1D5804}"/>
          </ac:spMkLst>
        </pc:spChg>
        <pc:spChg chg="mod">
          <ac:chgData name="Linh Phan" userId="228774c6-8676-4985-b789-d1a1db399f40" providerId="ADAL" clId="{B1FFB064-F9BB-4B9F-BB31-96E24BFE955C}" dt="2024-07-09T09:37:29.324" v="7321" actId="1076"/>
          <ac:spMkLst>
            <pc:docMk/>
            <pc:sldMk cId="1235840884" sldId="499"/>
            <ac:spMk id="23" creationId="{E46AC498-1EEE-25AC-3E94-438C2C9C9AB3}"/>
          </ac:spMkLst>
        </pc:spChg>
        <pc:picChg chg="del">
          <ac:chgData name="Linh Phan" userId="228774c6-8676-4985-b789-d1a1db399f40" providerId="ADAL" clId="{B1FFB064-F9BB-4B9F-BB31-96E24BFE955C}" dt="2024-07-09T09:36:42.409" v="7295" actId="478"/>
          <ac:picMkLst>
            <pc:docMk/>
            <pc:sldMk cId="1235840884" sldId="499"/>
            <ac:picMk id="6148" creationId="{5211A87E-F117-D992-B6B3-638F0B0622E7}"/>
          </ac:picMkLst>
        </pc:picChg>
        <pc:picChg chg="del mod">
          <ac:chgData name="Linh Phan" userId="228774c6-8676-4985-b789-d1a1db399f40" providerId="ADAL" clId="{B1FFB064-F9BB-4B9F-BB31-96E24BFE955C}" dt="2024-07-09T09:36:42.898" v="7297" actId="478"/>
          <ac:picMkLst>
            <pc:docMk/>
            <pc:sldMk cId="1235840884" sldId="499"/>
            <ac:picMk id="6152" creationId="{6AAC256F-19E9-426F-E7CB-51DD2CBA25DC}"/>
          </ac:picMkLst>
        </pc:picChg>
      </pc:sldChg>
      <pc:sldChg chg="addSp delSp modSp add mod delAnim modAnim">
        <pc:chgData name="Linh Phan" userId="228774c6-8676-4985-b789-d1a1db399f40" providerId="ADAL" clId="{B1FFB064-F9BB-4B9F-BB31-96E24BFE955C}" dt="2024-07-09T09:55:45.625" v="7563" actId="1076"/>
        <pc:sldMkLst>
          <pc:docMk/>
          <pc:sldMk cId="1538593835" sldId="499"/>
        </pc:sldMkLst>
        <pc:spChg chg="mod">
          <ac:chgData name="Linh Phan" userId="228774c6-8676-4985-b789-d1a1db399f40" providerId="ADAL" clId="{B1FFB064-F9BB-4B9F-BB31-96E24BFE955C}" dt="2024-07-09T09:55:33.859" v="7560" actId="14100"/>
          <ac:spMkLst>
            <pc:docMk/>
            <pc:sldMk cId="1538593835" sldId="499"/>
            <ac:spMk id="4" creationId="{6F600D32-F342-100B-4642-34A6BB6835AA}"/>
          </ac:spMkLst>
        </pc:spChg>
        <pc:spChg chg="mod">
          <ac:chgData name="Linh Phan" userId="228774c6-8676-4985-b789-d1a1db399f40" providerId="ADAL" clId="{B1FFB064-F9BB-4B9F-BB31-96E24BFE955C}" dt="2024-07-09T09:55:33.859" v="7560" actId="14100"/>
          <ac:spMkLst>
            <pc:docMk/>
            <pc:sldMk cId="1538593835" sldId="499"/>
            <ac:spMk id="5" creationId="{12411C5B-6B17-51BB-2CDC-382C91FC12B5}"/>
          </ac:spMkLst>
        </pc:spChg>
        <pc:spChg chg="mod">
          <ac:chgData name="Linh Phan" userId="228774c6-8676-4985-b789-d1a1db399f40" providerId="ADAL" clId="{B1FFB064-F9BB-4B9F-BB31-96E24BFE955C}" dt="2024-07-09T09:55:33.859" v="7560" actId="14100"/>
          <ac:spMkLst>
            <pc:docMk/>
            <pc:sldMk cId="1538593835" sldId="499"/>
            <ac:spMk id="34" creationId="{49D390EA-2231-1975-F765-749C5D076CDF}"/>
          </ac:spMkLst>
        </pc:spChg>
        <pc:spChg chg="mod">
          <ac:chgData name="Linh Phan" userId="228774c6-8676-4985-b789-d1a1db399f40" providerId="ADAL" clId="{B1FFB064-F9BB-4B9F-BB31-96E24BFE955C}" dt="2024-07-09T09:55:45.625" v="7563" actId="1076"/>
          <ac:spMkLst>
            <pc:docMk/>
            <pc:sldMk cId="1538593835" sldId="499"/>
            <ac:spMk id="37" creationId="{B79F78EE-5D4D-3F1D-46F3-60E0A2569E3A}"/>
          </ac:spMkLst>
        </pc:spChg>
        <pc:spChg chg="mod">
          <ac:chgData name="Linh Phan" userId="228774c6-8676-4985-b789-d1a1db399f40" providerId="ADAL" clId="{B1FFB064-F9BB-4B9F-BB31-96E24BFE955C}" dt="2024-07-09T09:55:33.859" v="7560" actId="14100"/>
          <ac:spMkLst>
            <pc:docMk/>
            <pc:sldMk cId="1538593835" sldId="499"/>
            <ac:spMk id="38" creationId="{9C39B87C-5D32-C7C6-CC88-4D301B41FCF7}"/>
          </ac:spMkLst>
        </pc:spChg>
        <pc:spChg chg="mod">
          <ac:chgData name="Linh Phan" userId="228774c6-8676-4985-b789-d1a1db399f40" providerId="ADAL" clId="{B1FFB064-F9BB-4B9F-BB31-96E24BFE955C}" dt="2024-07-09T09:55:33.859" v="7560" actId="14100"/>
          <ac:spMkLst>
            <pc:docMk/>
            <pc:sldMk cId="1538593835" sldId="499"/>
            <ac:spMk id="39" creationId="{908B9831-D449-EB14-8885-70D90FB07AE5}"/>
          </ac:spMkLst>
        </pc:spChg>
        <pc:grpChg chg="add mod">
          <ac:chgData name="Linh Phan" userId="228774c6-8676-4985-b789-d1a1db399f40" providerId="ADAL" clId="{B1FFB064-F9BB-4B9F-BB31-96E24BFE955C}" dt="2024-07-09T09:55:33.859" v="7560" actId="14100"/>
          <ac:grpSpMkLst>
            <pc:docMk/>
            <pc:sldMk cId="1538593835" sldId="499"/>
            <ac:grpSpMk id="2" creationId="{D0691911-657F-7C65-B857-49222B1C3764}"/>
          </ac:grpSpMkLst>
        </pc:grpChg>
        <pc:grpChg chg="mod">
          <ac:chgData name="Linh Phan" userId="228774c6-8676-4985-b789-d1a1db399f40" providerId="ADAL" clId="{B1FFB064-F9BB-4B9F-BB31-96E24BFE955C}" dt="2024-07-09T09:55:33.859" v="7560" actId="14100"/>
          <ac:grpSpMkLst>
            <pc:docMk/>
            <pc:sldMk cId="1538593835" sldId="499"/>
            <ac:grpSpMk id="3" creationId="{40B64F12-2D3C-04FD-E266-942C66C726B6}"/>
          </ac:grpSpMkLst>
        </pc:grpChg>
        <pc:grpChg chg="del">
          <ac:chgData name="Linh Phan" userId="228774c6-8676-4985-b789-d1a1db399f40" providerId="ADAL" clId="{B1FFB064-F9BB-4B9F-BB31-96E24BFE955C}" dt="2024-07-09T09:55:29.835" v="7557" actId="478"/>
          <ac:grpSpMkLst>
            <pc:docMk/>
            <pc:sldMk cId="1538593835" sldId="499"/>
            <ac:grpSpMk id="6" creationId="{7F4C6753-50ED-D569-B1E3-655C7C3B53C3}"/>
          </ac:grpSpMkLst>
        </pc:grpChg>
        <pc:grpChg chg="del">
          <ac:chgData name="Linh Phan" userId="228774c6-8676-4985-b789-d1a1db399f40" providerId="ADAL" clId="{B1FFB064-F9BB-4B9F-BB31-96E24BFE955C}" dt="2024-07-09T09:55:29.835" v="7557" actId="478"/>
          <ac:grpSpMkLst>
            <pc:docMk/>
            <pc:sldMk cId="1538593835" sldId="499"/>
            <ac:grpSpMk id="11" creationId="{F0CE954A-61C3-30E1-45A0-F2E6C3F5F1F8}"/>
          </ac:grpSpMkLst>
        </pc:grpChg>
        <pc:grpChg chg="del">
          <ac:chgData name="Linh Phan" userId="228774c6-8676-4985-b789-d1a1db399f40" providerId="ADAL" clId="{B1FFB064-F9BB-4B9F-BB31-96E24BFE955C}" dt="2024-07-09T09:55:29.835" v="7557" actId="478"/>
          <ac:grpSpMkLst>
            <pc:docMk/>
            <pc:sldMk cId="1538593835" sldId="499"/>
            <ac:grpSpMk id="26" creationId="{8252A7E2-F364-16F6-4A49-96EDC7B01767}"/>
          </ac:grpSpMkLst>
        </pc:grpChg>
        <pc:grpChg chg="add mod">
          <ac:chgData name="Linh Phan" userId="228774c6-8676-4985-b789-d1a1db399f40" providerId="ADAL" clId="{B1FFB064-F9BB-4B9F-BB31-96E24BFE955C}" dt="2024-07-09T09:55:33.859" v="7560" actId="14100"/>
          <ac:grpSpMkLst>
            <pc:docMk/>
            <pc:sldMk cId="1538593835" sldId="499"/>
            <ac:grpSpMk id="35" creationId="{B010EECE-C294-9D0C-9F36-77A456F46B12}"/>
          </ac:grpSpMkLst>
        </pc:grpChg>
        <pc:grpChg chg="mod">
          <ac:chgData name="Linh Phan" userId="228774c6-8676-4985-b789-d1a1db399f40" providerId="ADAL" clId="{B1FFB064-F9BB-4B9F-BB31-96E24BFE955C}" dt="2024-07-09T09:55:33.859" v="7560" actId="14100"/>
          <ac:grpSpMkLst>
            <pc:docMk/>
            <pc:sldMk cId="1538593835" sldId="499"/>
            <ac:grpSpMk id="36" creationId="{1D88CA00-A15D-8D0D-603C-C9EB6890FD6B}"/>
          </ac:grpSpMkLst>
        </pc:grpChg>
        <pc:picChg chg="del">
          <ac:chgData name="Linh Phan" userId="228774c6-8676-4985-b789-d1a1db399f40" providerId="ADAL" clId="{B1FFB064-F9BB-4B9F-BB31-96E24BFE955C}" dt="2024-07-09T09:55:29.835" v="7557" actId="478"/>
          <ac:picMkLst>
            <pc:docMk/>
            <pc:sldMk cId="1538593835" sldId="499"/>
            <ac:picMk id="31" creationId="{84F4A651-F3D2-E38A-547A-252418D9B7C3}"/>
          </ac:picMkLst>
        </pc:picChg>
        <pc:picChg chg="del">
          <ac:chgData name="Linh Phan" userId="228774c6-8676-4985-b789-d1a1db399f40" providerId="ADAL" clId="{B1FFB064-F9BB-4B9F-BB31-96E24BFE955C}" dt="2024-07-09T09:55:29.835" v="7557" actId="478"/>
          <ac:picMkLst>
            <pc:docMk/>
            <pc:sldMk cId="1538593835" sldId="499"/>
            <ac:picMk id="32" creationId="{57140D58-77FD-923B-3241-0F8CAE5C0BD3}"/>
          </ac:picMkLst>
        </pc:picChg>
        <pc:picChg chg="del">
          <ac:chgData name="Linh Phan" userId="228774c6-8676-4985-b789-d1a1db399f40" providerId="ADAL" clId="{B1FFB064-F9BB-4B9F-BB31-96E24BFE955C}" dt="2024-07-09T09:55:29.835" v="7557" actId="478"/>
          <ac:picMkLst>
            <pc:docMk/>
            <pc:sldMk cId="1538593835" sldId="499"/>
            <ac:picMk id="33" creationId="{706254AC-D642-32CD-D72A-51E5CBCE6A86}"/>
          </ac:picMkLst>
        </pc:picChg>
        <pc:picChg chg="add mod">
          <ac:chgData name="Linh Phan" userId="228774c6-8676-4985-b789-d1a1db399f40" providerId="ADAL" clId="{B1FFB064-F9BB-4B9F-BB31-96E24BFE955C}" dt="2024-07-09T09:55:36.542" v="7561" actId="1440"/>
          <ac:picMkLst>
            <pc:docMk/>
            <pc:sldMk cId="1538593835" sldId="499"/>
            <ac:picMk id="40" creationId="{7632030D-B4A5-C443-54D1-8CF61479C5B5}"/>
          </ac:picMkLst>
        </pc:picChg>
        <pc:picChg chg="add mod">
          <ac:chgData name="Linh Phan" userId="228774c6-8676-4985-b789-d1a1db399f40" providerId="ADAL" clId="{B1FFB064-F9BB-4B9F-BB31-96E24BFE955C}" dt="2024-07-09T09:55:36.542" v="7561" actId="1440"/>
          <ac:picMkLst>
            <pc:docMk/>
            <pc:sldMk cId="1538593835" sldId="499"/>
            <ac:picMk id="41" creationId="{E51E81C1-C479-D2E7-85BA-58D8C69B2B1D}"/>
          </ac:picMkLst>
        </pc:picChg>
      </pc:sldChg>
      <pc:sldChg chg="addSp delSp modSp add mod modTransition delAnim modAnim">
        <pc:chgData name="Linh Phan" userId="228774c6-8676-4985-b789-d1a1db399f40" providerId="ADAL" clId="{B1FFB064-F9BB-4B9F-BB31-96E24BFE955C}" dt="2024-07-10T01:31:42.356" v="8207"/>
        <pc:sldMkLst>
          <pc:docMk/>
          <pc:sldMk cId="1601548428" sldId="500"/>
        </pc:sldMkLst>
        <pc:spChg chg="mod">
          <ac:chgData name="Linh Phan" userId="228774c6-8676-4985-b789-d1a1db399f40" providerId="ADAL" clId="{B1FFB064-F9BB-4B9F-BB31-96E24BFE955C}" dt="2024-07-10T01:14:18.830" v="7890" actId="1076"/>
          <ac:spMkLst>
            <pc:docMk/>
            <pc:sldMk cId="1601548428" sldId="500"/>
            <ac:spMk id="4" creationId="{7BA88E6C-DC19-56B2-4E1D-30D7EA4346AD}"/>
          </ac:spMkLst>
        </pc:spChg>
        <pc:picChg chg="add mod">
          <ac:chgData name="Linh Phan" userId="228774c6-8676-4985-b789-d1a1db399f40" providerId="ADAL" clId="{B1FFB064-F9BB-4B9F-BB31-96E24BFE955C}" dt="2024-07-10T01:14:20.560" v="7891" actId="1076"/>
          <ac:picMkLst>
            <pc:docMk/>
            <pc:sldMk cId="1601548428" sldId="500"/>
            <ac:picMk id="2" creationId="{AFC08DF4-2186-BB6D-A23E-7506AB68416B}"/>
          </ac:picMkLst>
        </pc:picChg>
        <pc:picChg chg="del">
          <ac:chgData name="Linh Phan" userId="228774c6-8676-4985-b789-d1a1db399f40" providerId="ADAL" clId="{B1FFB064-F9BB-4B9F-BB31-96E24BFE955C}" dt="2024-07-09T09:56:31.508" v="7587" actId="478"/>
          <ac:picMkLst>
            <pc:docMk/>
            <pc:sldMk cId="1601548428" sldId="500"/>
            <ac:picMk id="5" creationId="{F5A25CA4-FE8A-B18D-42CC-3FC39E2C5FAD}"/>
          </ac:picMkLst>
        </pc:picChg>
      </pc:sldChg>
      <pc:sldChg chg="add del">
        <pc:chgData name="Linh Phan" userId="228774c6-8676-4985-b789-d1a1db399f40" providerId="ADAL" clId="{B1FFB064-F9BB-4B9F-BB31-96E24BFE955C}" dt="2024-07-09T10:02:17.009" v="7713" actId="47"/>
        <pc:sldMkLst>
          <pc:docMk/>
          <pc:sldMk cId="940317428" sldId="501"/>
        </pc:sldMkLst>
      </pc:sldChg>
      <pc:sldMasterChg chg="del delSldLayout">
        <pc:chgData name="Linh Phan" userId="228774c6-8676-4985-b789-d1a1db399f40" providerId="ADAL" clId="{B1FFB064-F9BB-4B9F-BB31-96E24BFE955C}" dt="2024-07-09T03:19:19.333" v="2353" actId="47"/>
        <pc:sldMasterMkLst>
          <pc:docMk/>
          <pc:sldMasterMk cId="566284995" sldId="2147483671"/>
        </pc:sldMasterMkLst>
        <pc:sldLayoutChg chg="del">
          <pc:chgData name="Linh Phan" userId="228774c6-8676-4985-b789-d1a1db399f40" providerId="ADAL" clId="{B1FFB064-F9BB-4B9F-BB31-96E24BFE955C}" dt="2024-07-09T03:19:19.333" v="2353" actId="47"/>
          <pc:sldLayoutMkLst>
            <pc:docMk/>
            <pc:sldMasterMk cId="566284995" sldId="2147483671"/>
            <pc:sldLayoutMk cId="1348493054" sldId="2147483672"/>
          </pc:sldLayoutMkLst>
        </pc:sldLayoutChg>
        <pc:sldLayoutChg chg="del">
          <pc:chgData name="Linh Phan" userId="228774c6-8676-4985-b789-d1a1db399f40" providerId="ADAL" clId="{B1FFB064-F9BB-4B9F-BB31-96E24BFE955C}" dt="2024-07-09T03:19:19.333" v="2353" actId="47"/>
          <pc:sldLayoutMkLst>
            <pc:docMk/>
            <pc:sldMasterMk cId="566284995" sldId="2147483671"/>
            <pc:sldLayoutMk cId="841134602" sldId="2147483673"/>
          </pc:sldLayoutMkLst>
        </pc:sldLayoutChg>
        <pc:sldLayoutChg chg="del">
          <pc:chgData name="Linh Phan" userId="228774c6-8676-4985-b789-d1a1db399f40" providerId="ADAL" clId="{B1FFB064-F9BB-4B9F-BB31-96E24BFE955C}" dt="2024-07-09T03:19:19.333" v="2353" actId="47"/>
          <pc:sldLayoutMkLst>
            <pc:docMk/>
            <pc:sldMasterMk cId="566284995" sldId="2147483671"/>
            <pc:sldLayoutMk cId="1653296329" sldId="2147483674"/>
          </pc:sldLayoutMkLst>
        </pc:sldLayoutChg>
        <pc:sldLayoutChg chg="del">
          <pc:chgData name="Linh Phan" userId="228774c6-8676-4985-b789-d1a1db399f40" providerId="ADAL" clId="{B1FFB064-F9BB-4B9F-BB31-96E24BFE955C}" dt="2024-07-09T03:19:19.333" v="2353" actId="47"/>
          <pc:sldLayoutMkLst>
            <pc:docMk/>
            <pc:sldMasterMk cId="566284995" sldId="2147483671"/>
            <pc:sldLayoutMk cId="2662307888" sldId="2147483675"/>
          </pc:sldLayoutMkLst>
        </pc:sldLayoutChg>
        <pc:sldLayoutChg chg="del">
          <pc:chgData name="Linh Phan" userId="228774c6-8676-4985-b789-d1a1db399f40" providerId="ADAL" clId="{B1FFB064-F9BB-4B9F-BB31-96E24BFE955C}" dt="2024-07-09T03:19:19.333" v="2353" actId="47"/>
          <pc:sldLayoutMkLst>
            <pc:docMk/>
            <pc:sldMasterMk cId="566284995" sldId="2147483671"/>
            <pc:sldLayoutMk cId="3692427084" sldId="2147483676"/>
          </pc:sldLayoutMkLst>
        </pc:sldLayoutChg>
        <pc:sldLayoutChg chg="del">
          <pc:chgData name="Linh Phan" userId="228774c6-8676-4985-b789-d1a1db399f40" providerId="ADAL" clId="{B1FFB064-F9BB-4B9F-BB31-96E24BFE955C}" dt="2024-07-09T03:19:19.333" v="2353" actId="47"/>
          <pc:sldLayoutMkLst>
            <pc:docMk/>
            <pc:sldMasterMk cId="566284995" sldId="2147483671"/>
            <pc:sldLayoutMk cId="506137963" sldId="2147483677"/>
          </pc:sldLayoutMkLst>
        </pc:sldLayoutChg>
        <pc:sldLayoutChg chg="del">
          <pc:chgData name="Linh Phan" userId="228774c6-8676-4985-b789-d1a1db399f40" providerId="ADAL" clId="{B1FFB064-F9BB-4B9F-BB31-96E24BFE955C}" dt="2024-07-09T03:19:19.333" v="2353" actId="47"/>
          <pc:sldLayoutMkLst>
            <pc:docMk/>
            <pc:sldMasterMk cId="566284995" sldId="2147483671"/>
            <pc:sldLayoutMk cId="2374303642" sldId="2147483678"/>
          </pc:sldLayoutMkLst>
        </pc:sldLayoutChg>
        <pc:sldLayoutChg chg="del">
          <pc:chgData name="Linh Phan" userId="228774c6-8676-4985-b789-d1a1db399f40" providerId="ADAL" clId="{B1FFB064-F9BB-4B9F-BB31-96E24BFE955C}" dt="2024-07-09T03:19:19.333" v="2353" actId="47"/>
          <pc:sldLayoutMkLst>
            <pc:docMk/>
            <pc:sldMasterMk cId="566284995" sldId="2147483671"/>
            <pc:sldLayoutMk cId="1330898274" sldId="2147483679"/>
          </pc:sldLayoutMkLst>
        </pc:sldLayoutChg>
        <pc:sldLayoutChg chg="del">
          <pc:chgData name="Linh Phan" userId="228774c6-8676-4985-b789-d1a1db399f40" providerId="ADAL" clId="{B1FFB064-F9BB-4B9F-BB31-96E24BFE955C}" dt="2024-07-09T03:19:19.333" v="2353" actId="47"/>
          <pc:sldLayoutMkLst>
            <pc:docMk/>
            <pc:sldMasterMk cId="566284995" sldId="2147483671"/>
            <pc:sldLayoutMk cId="2249707154" sldId="2147483680"/>
          </pc:sldLayoutMkLst>
        </pc:sldLayoutChg>
        <pc:sldLayoutChg chg="del">
          <pc:chgData name="Linh Phan" userId="228774c6-8676-4985-b789-d1a1db399f40" providerId="ADAL" clId="{B1FFB064-F9BB-4B9F-BB31-96E24BFE955C}" dt="2024-07-09T03:19:19.333" v="2353" actId="47"/>
          <pc:sldLayoutMkLst>
            <pc:docMk/>
            <pc:sldMasterMk cId="566284995" sldId="2147483671"/>
            <pc:sldLayoutMk cId="826936236" sldId="2147483681"/>
          </pc:sldLayoutMkLst>
        </pc:sldLayoutChg>
        <pc:sldLayoutChg chg="del">
          <pc:chgData name="Linh Phan" userId="228774c6-8676-4985-b789-d1a1db399f40" providerId="ADAL" clId="{B1FFB064-F9BB-4B9F-BB31-96E24BFE955C}" dt="2024-07-09T03:19:19.333" v="2353" actId="47"/>
          <pc:sldLayoutMkLst>
            <pc:docMk/>
            <pc:sldMasterMk cId="566284995" sldId="2147483671"/>
            <pc:sldLayoutMk cId="1447344690" sldId="2147483682"/>
          </pc:sldLayoutMkLst>
        </pc:sldLayoutChg>
      </pc:sldMasterChg>
      <pc:sldMasterChg chg="del delSldLayout">
        <pc:chgData name="Linh Phan" userId="228774c6-8676-4985-b789-d1a1db399f40" providerId="ADAL" clId="{B1FFB064-F9BB-4B9F-BB31-96E24BFE955C}" dt="2024-07-09T03:47:16.227" v="2512" actId="47"/>
        <pc:sldMasterMkLst>
          <pc:docMk/>
          <pc:sldMasterMk cId="938163437" sldId="2147483671"/>
        </pc:sldMasterMkLst>
        <pc:sldLayoutChg chg="del">
          <pc:chgData name="Linh Phan" userId="228774c6-8676-4985-b789-d1a1db399f40" providerId="ADAL" clId="{B1FFB064-F9BB-4B9F-BB31-96E24BFE955C}" dt="2024-07-09T03:47:16.227" v="2512" actId="47"/>
          <pc:sldLayoutMkLst>
            <pc:docMk/>
            <pc:sldMasterMk cId="938163437" sldId="2147483671"/>
            <pc:sldLayoutMk cId="496155308" sldId="2147483672"/>
          </pc:sldLayoutMkLst>
        </pc:sldLayoutChg>
        <pc:sldLayoutChg chg="del">
          <pc:chgData name="Linh Phan" userId="228774c6-8676-4985-b789-d1a1db399f40" providerId="ADAL" clId="{B1FFB064-F9BB-4B9F-BB31-96E24BFE955C}" dt="2024-07-09T03:47:16.227" v="2512" actId="47"/>
          <pc:sldLayoutMkLst>
            <pc:docMk/>
            <pc:sldMasterMk cId="938163437" sldId="2147483671"/>
            <pc:sldLayoutMk cId="3007942397" sldId="2147483673"/>
          </pc:sldLayoutMkLst>
        </pc:sldLayoutChg>
        <pc:sldLayoutChg chg="del">
          <pc:chgData name="Linh Phan" userId="228774c6-8676-4985-b789-d1a1db399f40" providerId="ADAL" clId="{B1FFB064-F9BB-4B9F-BB31-96E24BFE955C}" dt="2024-07-09T03:47:16.227" v="2512" actId="47"/>
          <pc:sldLayoutMkLst>
            <pc:docMk/>
            <pc:sldMasterMk cId="938163437" sldId="2147483671"/>
            <pc:sldLayoutMk cId="250593559" sldId="2147483674"/>
          </pc:sldLayoutMkLst>
        </pc:sldLayoutChg>
        <pc:sldLayoutChg chg="del">
          <pc:chgData name="Linh Phan" userId="228774c6-8676-4985-b789-d1a1db399f40" providerId="ADAL" clId="{B1FFB064-F9BB-4B9F-BB31-96E24BFE955C}" dt="2024-07-09T03:47:16.227" v="2512" actId="47"/>
          <pc:sldLayoutMkLst>
            <pc:docMk/>
            <pc:sldMasterMk cId="938163437" sldId="2147483671"/>
            <pc:sldLayoutMk cId="1066982110" sldId="2147483675"/>
          </pc:sldLayoutMkLst>
        </pc:sldLayoutChg>
        <pc:sldLayoutChg chg="del">
          <pc:chgData name="Linh Phan" userId="228774c6-8676-4985-b789-d1a1db399f40" providerId="ADAL" clId="{B1FFB064-F9BB-4B9F-BB31-96E24BFE955C}" dt="2024-07-09T03:47:16.227" v="2512" actId="47"/>
          <pc:sldLayoutMkLst>
            <pc:docMk/>
            <pc:sldMasterMk cId="938163437" sldId="2147483671"/>
            <pc:sldLayoutMk cId="2870765689" sldId="2147483676"/>
          </pc:sldLayoutMkLst>
        </pc:sldLayoutChg>
        <pc:sldLayoutChg chg="del">
          <pc:chgData name="Linh Phan" userId="228774c6-8676-4985-b789-d1a1db399f40" providerId="ADAL" clId="{B1FFB064-F9BB-4B9F-BB31-96E24BFE955C}" dt="2024-07-09T03:47:16.227" v="2512" actId="47"/>
          <pc:sldLayoutMkLst>
            <pc:docMk/>
            <pc:sldMasterMk cId="938163437" sldId="2147483671"/>
            <pc:sldLayoutMk cId="2119370491" sldId="2147483677"/>
          </pc:sldLayoutMkLst>
        </pc:sldLayoutChg>
        <pc:sldLayoutChg chg="del">
          <pc:chgData name="Linh Phan" userId="228774c6-8676-4985-b789-d1a1db399f40" providerId="ADAL" clId="{B1FFB064-F9BB-4B9F-BB31-96E24BFE955C}" dt="2024-07-09T03:47:16.227" v="2512" actId="47"/>
          <pc:sldLayoutMkLst>
            <pc:docMk/>
            <pc:sldMasterMk cId="938163437" sldId="2147483671"/>
            <pc:sldLayoutMk cId="931672595" sldId="2147483678"/>
          </pc:sldLayoutMkLst>
        </pc:sldLayoutChg>
        <pc:sldLayoutChg chg="del">
          <pc:chgData name="Linh Phan" userId="228774c6-8676-4985-b789-d1a1db399f40" providerId="ADAL" clId="{B1FFB064-F9BB-4B9F-BB31-96E24BFE955C}" dt="2024-07-09T03:47:16.227" v="2512" actId="47"/>
          <pc:sldLayoutMkLst>
            <pc:docMk/>
            <pc:sldMasterMk cId="938163437" sldId="2147483671"/>
            <pc:sldLayoutMk cId="1360296283" sldId="2147483679"/>
          </pc:sldLayoutMkLst>
        </pc:sldLayoutChg>
        <pc:sldLayoutChg chg="del">
          <pc:chgData name="Linh Phan" userId="228774c6-8676-4985-b789-d1a1db399f40" providerId="ADAL" clId="{B1FFB064-F9BB-4B9F-BB31-96E24BFE955C}" dt="2024-07-09T03:47:16.227" v="2512" actId="47"/>
          <pc:sldLayoutMkLst>
            <pc:docMk/>
            <pc:sldMasterMk cId="938163437" sldId="2147483671"/>
            <pc:sldLayoutMk cId="3681426396" sldId="2147483680"/>
          </pc:sldLayoutMkLst>
        </pc:sldLayoutChg>
        <pc:sldLayoutChg chg="del">
          <pc:chgData name="Linh Phan" userId="228774c6-8676-4985-b789-d1a1db399f40" providerId="ADAL" clId="{B1FFB064-F9BB-4B9F-BB31-96E24BFE955C}" dt="2024-07-09T03:47:16.227" v="2512" actId="47"/>
          <pc:sldLayoutMkLst>
            <pc:docMk/>
            <pc:sldMasterMk cId="938163437" sldId="2147483671"/>
            <pc:sldLayoutMk cId="1771825930" sldId="2147483681"/>
          </pc:sldLayoutMkLst>
        </pc:sldLayoutChg>
        <pc:sldLayoutChg chg="del">
          <pc:chgData name="Linh Phan" userId="228774c6-8676-4985-b789-d1a1db399f40" providerId="ADAL" clId="{B1FFB064-F9BB-4B9F-BB31-96E24BFE955C}" dt="2024-07-09T03:47:16.227" v="2512" actId="47"/>
          <pc:sldLayoutMkLst>
            <pc:docMk/>
            <pc:sldMasterMk cId="938163437" sldId="2147483671"/>
            <pc:sldLayoutMk cId="2471473353" sldId="2147483682"/>
          </pc:sldLayoutMkLst>
        </pc:sldLayoutChg>
      </pc:sldMasterChg>
      <pc:sldMasterChg chg="del delSldLayout">
        <pc:chgData name="Linh Phan" userId="228774c6-8676-4985-b789-d1a1db399f40" providerId="ADAL" clId="{B1FFB064-F9BB-4B9F-BB31-96E24BFE955C}" dt="2024-07-09T04:41:52.376" v="3283" actId="47"/>
        <pc:sldMasterMkLst>
          <pc:docMk/>
          <pc:sldMasterMk cId="1126250968" sldId="2147483671"/>
        </pc:sldMasterMkLst>
        <pc:sldLayoutChg chg="del">
          <pc:chgData name="Linh Phan" userId="228774c6-8676-4985-b789-d1a1db399f40" providerId="ADAL" clId="{B1FFB064-F9BB-4B9F-BB31-96E24BFE955C}" dt="2024-07-09T04:41:52.376" v="3283" actId="47"/>
          <pc:sldLayoutMkLst>
            <pc:docMk/>
            <pc:sldMasterMk cId="1126250968" sldId="2147483671"/>
            <pc:sldLayoutMk cId="4177222363" sldId="2147483672"/>
          </pc:sldLayoutMkLst>
        </pc:sldLayoutChg>
        <pc:sldLayoutChg chg="del">
          <pc:chgData name="Linh Phan" userId="228774c6-8676-4985-b789-d1a1db399f40" providerId="ADAL" clId="{B1FFB064-F9BB-4B9F-BB31-96E24BFE955C}" dt="2024-07-09T04:41:52.376" v="3283" actId="47"/>
          <pc:sldLayoutMkLst>
            <pc:docMk/>
            <pc:sldMasterMk cId="1126250968" sldId="2147483671"/>
            <pc:sldLayoutMk cId="103670586" sldId="2147483673"/>
          </pc:sldLayoutMkLst>
        </pc:sldLayoutChg>
        <pc:sldLayoutChg chg="del">
          <pc:chgData name="Linh Phan" userId="228774c6-8676-4985-b789-d1a1db399f40" providerId="ADAL" clId="{B1FFB064-F9BB-4B9F-BB31-96E24BFE955C}" dt="2024-07-09T04:41:52.376" v="3283" actId="47"/>
          <pc:sldLayoutMkLst>
            <pc:docMk/>
            <pc:sldMasterMk cId="1126250968" sldId="2147483671"/>
            <pc:sldLayoutMk cId="4106569539" sldId="2147483674"/>
          </pc:sldLayoutMkLst>
        </pc:sldLayoutChg>
        <pc:sldLayoutChg chg="del">
          <pc:chgData name="Linh Phan" userId="228774c6-8676-4985-b789-d1a1db399f40" providerId="ADAL" clId="{B1FFB064-F9BB-4B9F-BB31-96E24BFE955C}" dt="2024-07-09T04:41:52.376" v="3283" actId="47"/>
          <pc:sldLayoutMkLst>
            <pc:docMk/>
            <pc:sldMasterMk cId="1126250968" sldId="2147483671"/>
            <pc:sldLayoutMk cId="2311193492" sldId="2147483675"/>
          </pc:sldLayoutMkLst>
        </pc:sldLayoutChg>
        <pc:sldLayoutChg chg="del">
          <pc:chgData name="Linh Phan" userId="228774c6-8676-4985-b789-d1a1db399f40" providerId="ADAL" clId="{B1FFB064-F9BB-4B9F-BB31-96E24BFE955C}" dt="2024-07-09T04:41:52.376" v="3283" actId="47"/>
          <pc:sldLayoutMkLst>
            <pc:docMk/>
            <pc:sldMasterMk cId="1126250968" sldId="2147483671"/>
            <pc:sldLayoutMk cId="349787182" sldId="2147483676"/>
          </pc:sldLayoutMkLst>
        </pc:sldLayoutChg>
        <pc:sldLayoutChg chg="del">
          <pc:chgData name="Linh Phan" userId="228774c6-8676-4985-b789-d1a1db399f40" providerId="ADAL" clId="{B1FFB064-F9BB-4B9F-BB31-96E24BFE955C}" dt="2024-07-09T04:41:52.376" v="3283" actId="47"/>
          <pc:sldLayoutMkLst>
            <pc:docMk/>
            <pc:sldMasterMk cId="1126250968" sldId="2147483671"/>
            <pc:sldLayoutMk cId="1834546173" sldId="2147483677"/>
          </pc:sldLayoutMkLst>
        </pc:sldLayoutChg>
        <pc:sldLayoutChg chg="del">
          <pc:chgData name="Linh Phan" userId="228774c6-8676-4985-b789-d1a1db399f40" providerId="ADAL" clId="{B1FFB064-F9BB-4B9F-BB31-96E24BFE955C}" dt="2024-07-09T04:41:52.376" v="3283" actId="47"/>
          <pc:sldLayoutMkLst>
            <pc:docMk/>
            <pc:sldMasterMk cId="1126250968" sldId="2147483671"/>
            <pc:sldLayoutMk cId="1087860394" sldId="2147483678"/>
          </pc:sldLayoutMkLst>
        </pc:sldLayoutChg>
        <pc:sldLayoutChg chg="del">
          <pc:chgData name="Linh Phan" userId="228774c6-8676-4985-b789-d1a1db399f40" providerId="ADAL" clId="{B1FFB064-F9BB-4B9F-BB31-96E24BFE955C}" dt="2024-07-09T04:41:52.376" v="3283" actId="47"/>
          <pc:sldLayoutMkLst>
            <pc:docMk/>
            <pc:sldMasterMk cId="1126250968" sldId="2147483671"/>
            <pc:sldLayoutMk cId="3309594165" sldId="2147483679"/>
          </pc:sldLayoutMkLst>
        </pc:sldLayoutChg>
        <pc:sldLayoutChg chg="del">
          <pc:chgData name="Linh Phan" userId="228774c6-8676-4985-b789-d1a1db399f40" providerId="ADAL" clId="{B1FFB064-F9BB-4B9F-BB31-96E24BFE955C}" dt="2024-07-09T04:41:52.376" v="3283" actId="47"/>
          <pc:sldLayoutMkLst>
            <pc:docMk/>
            <pc:sldMasterMk cId="1126250968" sldId="2147483671"/>
            <pc:sldLayoutMk cId="2617964465" sldId="2147483680"/>
          </pc:sldLayoutMkLst>
        </pc:sldLayoutChg>
        <pc:sldLayoutChg chg="del">
          <pc:chgData name="Linh Phan" userId="228774c6-8676-4985-b789-d1a1db399f40" providerId="ADAL" clId="{B1FFB064-F9BB-4B9F-BB31-96E24BFE955C}" dt="2024-07-09T04:41:52.376" v="3283" actId="47"/>
          <pc:sldLayoutMkLst>
            <pc:docMk/>
            <pc:sldMasterMk cId="1126250968" sldId="2147483671"/>
            <pc:sldLayoutMk cId="1185321585" sldId="2147483681"/>
          </pc:sldLayoutMkLst>
        </pc:sldLayoutChg>
        <pc:sldLayoutChg chg="del">
          <pc:chgData name="Linh Phan" userId="228774c6-8676-4985-b789-d1a1db399f40" providerId="ADAL" clId="{B1FFB064-F9BB-4B9F-BB31-96E24BFE955C}" dt="2024-07-09T04:41:52.376" v="3283" actId="47"/>
          <pc:sldLayoutMkLst>
            <pc:docMk/>
            <pc:sldMasterMk cId="1126250968" sldId="2147483671"/>
            <pc:sldLayoutMk cId="3790082005" sldId="2147483682"/>
          </pc:sldLayoutMkLst>
        </pc:sldLayoutChg>
      </pc:sldMasterChg>
      <pc:sldMasterChg chg="del delSldLayout">
        <pc:chgData name="Linh Phan" userId="228774c6-8676-4985-b789-d1a1db399f40" providerId="ADAL" clId="{B1FFB064-F9BB-4B9F-BB31-96E24BFE955C}" dt="2024-07-09T09:30:35.670" v="7199" actId="47"/>
        <pc:sldMasterMkLst>
          <pc:docMk/>
          <pc:sldMasterMk cId="1233240780" sldId="2147483671"/>
        </pc:sldMasterMkLst>
        <pc:sldLayoutChg chg="del">
          <pc:chgData name="Linh Phan" userId="228774c6-8676-4985-b789-d1a1db399f40" providerId="ADAL" clId="{B1FFB064-F9BB-4B9F-BB31-96E24BFE955C}" dt="2024-07-09T09:30:35.670" v="7199" actId="47"/>
          <pc:sldLayoutMkLst>
            <pc:docMk/>
            <pc:sldMasterMk cId="1233240780" sldId="2147483671"/>
            <pc:sldLayoutMk cId="3935945139" sldId="2147483672"/>
          </pc:sldLayoutMkLst>
        </pc:sldLayoutChg>
        <pc:sldLayoutChg chg="del">
          <pc:chgData name="Linh Phan" userId="228774c6-8676-4985-b789-d1a1db399f40" providerId="ADAL" clId="{B1FFB064-F9BB-4B9F-BB31-96E24BFE955C}" dt="2024-07-09T09:30:35.670" v="7199" actId="47"/>
          <pc:sldLayoutMkLst>
            <pc:docMk/>
            <pc:sldMasterMk cId="1233240780" sldId="2147483671"/>
            <pc:sldLayoutMk cId="560155264" sldId="2147483673"/>
          </pc:sldLayoutMkLst>
        </pc:sldLayoutChg>
        <pc:sldLayoutChg chg="del">
          <pc:chgData name="Linh Phan" userId="228774c6-8676-4985-b789-d1a1db399f40" providerId="ADAL" clId="{B1FFB064-F9BB-4B9F-BB31-96E24BFE955C}" dt="2024-07-09T09:30:35.670" v="7199" actId="47"/>
          <pc:sldLayoutMkLst>
            <pc:docMk/>
            <pc:sldMasterMk cId="1233240780" sldId="2147483671"/>
            <pc:sldLayoutMk cId="369296281" sldId="2147483674"/>
          </pc:sldLayoutMkLst>
        </pc:sldLayoutChg>
        <pc:sldLayoutChg chg="del">
          <pc:chgData name="Linh Phan" userId="228774c6-8676-4985-b789-d1a1db399f40" providerId="ADAL" clId="{B1FFB064-F9BB-4B9F-BB31-96E24BFE955C}" dt="2024-07-09T09:30:35.670" v="7199" actId="47"/>
          <pc:sldLayoutMkLst>
            <pc:docMk/>
            <pc:sldMasterMk cId="1233240780" sldId="2147483671"/>
            <pc:sldLayoutMk cId="1301318309" sldId="2147483675"/>
          </pc:sldLayoutMkLst>
        </pc:sldLayoutChg>
        <pc:sldLayoutChg chg="del">
          <pc:chgData name="Linh Phan" userId="228774c6-8676-4985-b789-d1a1db399f40" providerId="ADAL" clId="{B1FFB064-F9BB-4B9F-BB31-96E24BFE955C}" dt="2024-07-09T09:30:35.670" v="7199" actId="47"/>
          <pc:sldLayoutMkLst>
            <pc:docMk/>
            <pc:sldMasterMk cId="1233240780" sldId="2147483671"/>
            <pc:sldLayoutMk cId="2037732697" sldId="2147483676"/>
          </pc:sldLayoutMkLst>
        </pc:sldLayoutChg>
        <pc:sldLayoutChg chg="del">
          <pc:chgData name="Linh Phan" userId="228774c6-8676-4985-b789-d1a1db399f40" providerId="ADAL" clId="{B1FFB064-F9BB-4B9F-BB31-96E24BFE955C}" dt="2024-07-09T09:30:35.670" v="7199" actId="47"/>
          <pc:sldLayoutMkLst>
            <pc:docMk/>
            <pc:sldMasterMk cId="1233240780" sldId="2147483671"/>
            <pc:sldLayoutMk cId="4221181020" sldId="2147483677"/>
          </pc:sldLayoutMkLst>
        </pc:sldLayoutChg>
        <pc:sldLayoutChg chg="del">
          <pc:chgData name="Linh Phan" userId="228774c6-8676-4985-b789-d1a1db399f40" providerId="ADAL" clId="{B1FFB064-F9BB-4B9F-BB31-96E24BFE955C}" dt="2024-07-09T09:30:35.670" v="7199" actId="47"/>
          <pc:sldLayoutMkLst>
            <pc:docMk/>
            <pc:sldMasterMk cId="1233240780" sldId="2147483671"/>
            <pc:sldLayoutMk cId="181802056" sldId="2147483678"/>
          </pc:sldLayoutMkLst>
        </pc:sldLayoutChg>
        <pc:sldLayoutChg chg="del">
          <pc:chgData name="Linh Phan" userId="228774c6-8676-4985-b789-d1a1db399f40" providerId="ADAL" clId="{B1FFB064-F9BB-4B9F-BB31-96E24BFE955C}" dt="2024-07-09T09:30:35.670" v="7199" actId="47"/>
          <pc:sldLayoutMkLst>
            <pc:docMk/>
            <pc:sldMasterMk cId="1233240780" sldId="2147483671"/>
            <pc:sldLayoutMk cId="1889914681" sldId="2147483679"/>
          </pc:sldLayoutMkLst>
        </pc:sldLayoutChg>
        <pc:sldLayoutChg chg="del">
          <pc:chgData name="Linh Phan" userId="228774c6-8676-4985-b789-d1a1db399f40" providerId="ADAL" clId="{B1FFB064-F9BB-4B9F-BB31-96E24BFE955C}" dt="2024-07-09T09:30:35.670" v="7199" actId="47"/>
          <pc:sldLayoutMkLst>
            <pc:docMk/>
            <pc:sldMasterMk cId="1233240780" sldId="2147483671"/>
            <pc:sldLayoutMk cId="3052203319" sldId="2147483680"/>
          </pc:sldLayoutMkLst>
        </pc:sldLayoutChg>
        <pc:sldLayoutChg chg="del">
          <pc:chgData name="Linh Phan" userId="228774c6-8676-4985-b789-d1a1db399f40" providerId="ADAL" clId="{B1FFB064-F9BB-4B9F-BB31-96E24BFE955C}" dt="2024-07-09T09:30:35.670" v="7199" actId="47"/>
          <pc:sldLayoutMkLst>
            <pc:docMk/>
            <pc:sldMasterMk cId="1233240780" sldId="2147483671"/>
            <pc:sldLayoutMk cId="3693054994" sldId="2147483681"/>
          </pc:sldLayoutMkLst>
        </pc:sldLayoutChg>
        <pc:sldLayoutChg chg="del">
          <pc:chgData name="Linh Phan" userId="228774c6-8676-4985-b789-d1a1db399f40" providerId="ADAL" clId="{B1FFB064-F9BB-4B9F-BB31-96E24BFE955C}" dt="2024-07-09T09:30:35.670" v="7199" actId="47"/>
          <pc:sldLayoutMkLst>
            <pc:docMk/>
            <pc:sldMasterMk cId="1233240780" sldId="2147483671"/>
            <pc:sldLayoutMk cId="1869841601" sldId="2147483682"/>
          </pc:sldLayoutMkLst>
        </pc:sldLayoutChg>
      </pc:sldMasterChg>
      <pc:sldMasterChg chg="del delSldLayout">
        <pc:chgData name="Linh Phan" userId="228774c6-8676-4985-b789-d1a1db399f40" providerId="ADAL" clId="{B1FFB064-F9BB-4B9F-BB31-96E24BFE955C}" dt="2024-07-09T10:02:17.009" v="7713" actId="47"/>
        <pc:sldMasterMkLst>
          <pc:docMk/>
          <pc:sldMasterMk cId="1674686862" sldId="2147483671"/>
        </pc:sldMasterMkLst>
        <pc:sldLayoutChg chg="del">
          <pc:chgData name="Linh Phan" userId="228774c6-8676-4985-b789-d1a1db399f40" providerId="ADAL" clId="{B1FFB064-F9BB-4B9F-BB31-96E24BFE955C}" dt="2024-07-09T10:02:17.009" v="7713" actId="47"/>
          <pc:sldLayoutMkLst>
            <pc:docMk/>
            <pc:sldMasterMk cId="1674686862" sldId="2147483671"/>
            <pc:sldLayoutMk cId="3063167041" sldId="2147483672"/>
          </pc:sldLayoutMkLst>
        </pc:sldLayoutChg>
        <pc:sldLayoutChg chg="del">
          <pc:chgData name="Linh Phan" userId="228774c6-8676-4985-b789-d1a1db399f40" providerId="ADAL" clId="{B1FFB064-F9BB-4B9F-BB31-96E24BFE955C}" dt="2024-07-09T10:02:17.009" v="7713" actId="47"/>
          <pc:sldLayoutMkLst>
            <pc:docMk/>
            <pc:sldMasterMk cId="1674686862" sldId="2147483671"/>
            <pc:sldLayoutMk cId="3115925787" sldId="2147483673"/>
          </pc:sldLayoutMkLst>
        </pc:sldLayoutChg>
        <pc:sldLayoutChg chg="del">
          <pc:chgData name="Linh Phan" userId="228774c6-8676-4985-b789-d1a1db399f40" providerId="ADAL" clId="{B1FFB064-F9BB-4B9F-BB31-96E24BFE955C}" dt="2024-07-09T10:02:17.009" v="7713" actId="47"/>
          <pc:sldLayoutMkLst>
            <pc:docMk/>
            <pc:sldMasterMk cId="1674686862" sldId="2147483671"/>
            <pc:sldLayoutMk cId="3042469619" sldId="2147483674"/>
          </pc:sldLayoutMkLst>
        </pc:sldLayoutChg>
        <pc:sldLayoutChg chg="del">
          <pc:chgData name="Linh Phan" userId="228774c6-8676-4985-b789-d1a1db399f40" providerId="ADAL" clId="{B1FFB064-F9BB-4B9F-BB31-96E24BFE955C}" dt="2024-07-09T10:02:17.009" v="7713" actId="47"/>
          <pc:sldLayoutMkLst>
            <pc:docMk/>
            <pc:sldMasterMk cId="1674686862" sldId="2147483671"/>
            <pc:sldLayoutMk cId="103434069" sldId="2147483675"/>
          </pc:sldLayoutMkLst>
        </pc:sldLayoutChg>
        <pc:sldLayoutChg chg="del">
          <pc:chgData name="Linh Phan" userId="228774c6-8676-4985-b789-d1a1db399f40" providerId="ADAL" clId="{B1FFB064-F9BB-4B9F-BB31-96E24BFE955C}" dt="2024-07-09T10:02:17.009" v="7713" actId="47"/>
          <pc:sldLayoutMkLst>
            <pc:docMk/>
            <pc:sldMasterMk cId="1674686862" sldId="2147483671"/>
            <pc:sldLayoutMk cId="1608384765" sldId="2147483676"/>
          </pc:sldLayoutMkLst>
        </pc:sldLayoutChg>
        <pc:sldLayoutChg chg="del">
          <pc:chgData name="Linh Phan" userId="228774c6-8676-4985-b789-d1a1db399f40" providerId="ADAL" clId="{B1FFB064-F9BB-4B9F-BB31-96E24BFE955C}" dt="2024-07-09T10:02:17.009" v="7713" actId="47"/>
          <pc:sldLayoutMkLst>
            <pc:docMk/>
            <pc:sldMasterMk cId="1674686862" sldId="2147483671"/>
            <pc:sldLayoutMk cId="481511929" sldId="2147483677"/>
          </pc:sldLayoutMkLst>
        </pc:sldLayoutChg>
        <pc:sldLayoutChg chg="del">
          <pc:chgData name="Linh Phan" userId="228774c6-8676-4985-b789-d1a1db399f40" providerId="ADAL" clId="{B1FFB064-F9BB-4B9F-BB31-96E24BFE955C}" dt="2024-07-09T10:02:17.009" v="7713" actId="47"/>
          <pc:sldLayoutMkLst>
            <pc:docMk/>
            <pc:sldMasterMk cId="1674686862" sldId="2147483671"/>
            <pc:sldLayoutMk cId="4258295585" sldId="2147483678"/>
          </pc:sldLayoutMkLst>
        </pc:sldLayoutChg>
        <pc:sldLayoutChg chg="del">
          <pc:chgData name="Linh Phan" userId="228774c6-8676-4985-b789-d1a1db399f40" providerId="ADAL" clId="{B1FFB064-F9BB-4B9F-BB31-96E24BFE955C}" dt="2024-07-09T10:02:17.009" v="7713" actId="47"/>
          <pc:sldLayoutMkLst>
            <pc:docMk/>
            <pc:sldMasterMk cId="1674686862" sldId="2147483671"/>
            <pc:sldLayoutMk cId="2141585032" sldId="2147483679"/>
          </pc:sldLayoutMkLst>
        </pc:sldLayoutChg>
        <pc:sldLayoutChg chg="del">
          <pc:chgData name="Linh Phan" userId="228774c6-8676-4985-b789-d1a1db399f40" providerId="ADAL" clId="{B1FFB064-F9BB-4B9F-BB31-96E24BFE955C}" dt="2024-07-09T10:02:17.009" v="7713" actId="47"/>
          <pc:sldLayoutMkLst>
            <pc:docMk/>
            <pc:sldMasterMk cId="1674686862" sldId="2147483671"/>
            <pc:sldLayoutMk cId="3364753455" sldId="2147483680"/>
          </pc:sldLayoutMkLst>
        </pc:sldLayoutChg>
        <pc:sldLayoutChg chg="del">
          <pc:chgData name="Linh Phan" userId="228774c6-8676-4985-b789-d1a1db399f40" providerId="ADAL" clId="{B1FFB064-F9BB-4B9F-BB31-96E24BFE955C}" dt="2024-07-09T10:02:17.009" v="7713" actId="47"/>
          <pc:sldLayoutMkLst>
            <pc:docMk/>
            <pc:sldMasterMk cId="1674686862" sldId="2147483671"/>
            <pc:sldLayoutMk cId="2013646531" sldId="2147483681"/>
          </pc:sldLayoutMkLst>
        </pc:sldLayoutChg>
        <pc:sldLayoutChg chg="del">
          <pc:chgData name="Linh Phan" userId="228774c6-8676-4985-b789-d1a1db399f40" providerId="ADAL" clId="{B1FFB064-F9BB-4B9F-BB31-96E24BFE955C}" dt="2024-07-09T10:02:17.009" v="7713" actId="47"/>
          <pc:sldLayoutMkLst>
            <pc:docMk/>
            <pc:sldMasterMk cId="1674686862" sldId="2147483671"/>
            <pc:sldLayoutMk cId="2173434721" sldId="2147483682"/>
          </pc:sldLayoutMkLst>
        </pc:sldLayoutChg>
      </pc:sldMasterChg>
      <pc:sldMasterChg chg="del delSldLayout">
        <pc:chgData name="Linh Phan" userId="228774c6-8676-4985-b789-d1a1db399f40" providerId="ADAL" clId="{B1FFB064-F9BB-4B9F-BB31-96E24BFE955C}" dt="2024-07-09T04:01:43.389" v="2702" actId="47"/>
        <pc:sldMasterMkLst>
          <pc:docMk/>
          <pc:sldMasterMk cId="2185429359" sldId="2147483671"/>
        </pc:sldMasterMkLst>
        <pc:sldLayoutChg chg="del">
          <pc:chgData name="Linh Phan" userId="228774c6-8676-4985-b789-d1a1db399f40" providerId="ADAL" clId="{B1FFB064-F9BB-4B9F-BB31-96E24BFE955C}" dt="2024-07-09T04:01:43.389" v="2702" actId="47"/>
          <pc:sldLayoutMkLst>
            <pc:docMk/>
            <pc:sldMasterMk cId="2185429359" sldId="2147483671"/>
            <pc:sldLayoutMk cId="1256407084" sldId="2147483672"/>
          </pc:sldLayoutMkLst>
        </pc:sldLayoutChg>
        <pc:sldLayoutChg chg="del">
          <pc:chgData name="Linh Phan" userId="228774c6-8676-4985-b789-d1a1db399f40" providerId="ADAL" clId="{B1FFB064-F9BB-4B9F-BB31-96E24BFE955C}" dt="2024-07-09T04:01:43.389" v="2702" actId="47"/>
          <pc:sldLayoutMkLst>
            <pc:docMk/>
            <pc:sldMasterMk cId="2185429359" sldId="2147483671"/>
            <pc:sldLayoutMk cId="2741845042" sldId="2147483673"/>
          </pc:sldLayoutMkLst>
        </pc:sldLayoutChg>
        <pc:sldLayoutChg chg="del">
          <pc:chgData name="Linh Phan" userId="228774c6-8676-4985-b789-d1a1db399f40" providerId="ADAL" clId="{B1FFB064-F9BB-4B9F-BB31-96E24BFE955C}" dt="2024-07-09T04:01:43.389" v="2702" actId="47"/>
          <pc:sldLayoutMkLst>
            <pc:docMk/>
            <pc:sldMasterMk cId="2185429359" sldId="2147483671"/>
            <pc:sldLayoutMk cId="3157714227" sldId="2147483674"/>
          </pc:sldLayoutMkLst>
        </pc:sldLayoutChg>
        <pc:sldLayoutChg chg="del">
          <pc:chgData name="Linh Phan" userId="228774c6-8676-4985-b789-d1a1db399f40" providerId="ADAL" clId="{B1FFB064-F9BB-4B9F-BB31-96E24BFE955C}" dt="2024-07-09T04:01:43.389" v="2702" actId="47"/>
          <pc:sldLayoutMkLst>
            <pc:docMk/>
            <pc:sldMasterMk cId="2185429359" sldId="2147483671"/>
            <pc:sldLayoutMk cId="1193833729" sldId="2147483675"/>
          </pc:sldLayoutMkLst>
        </pc:sldLayoutChg>
        <pc:sldLayoutChg chg="del">
          <pc:chgData name="Linh Phan" userId="228774c6-8676-4985-b789-d1a1db399f40" providerId="ADAL" clId="{B1FFB064-F9BB-4B9F-BB31-96E24BFE955C}" dt="2024-07-09T04:01:43.389" v="2702" actId="47"/>
          <pc:sldLayoutMkLst>
            <pc:docMk/>
            <pc:sldMasterMk cId="2185429359" sldId="2147483671"/>
            <pc:sldLayoutMk cId="3970567925" sldId="2147483676"/>
          </pc:sldLayoutMkLst>
        </pc:sldLayoutChg>
        <pc:sldLayoutChg chg="del">
          <pc:chgData name="Linh Phan" userId="228774c6-8676-4985-b789-d1a1db399f40" providerId="ADAL" clId="{B1FFB064-F9BB-4B9F-BB31-96E24BFE955C}" dt="2024-07-09T04:01:43.389" v="2702" actId="47"/>
          <pc:sldLayoutMkLst>
            <pc:docMk/>
            <pc:sldMasterMk cId="2185429359" sldId="2147483671"/>
            <pc:sldLayoutMk cId="1893095253" sldId="2147483677"/>
          </pc:sldLayoutMkLst>
        </pc:sldLayoutChg>
        <pc:sldLayoutChg chg="del">
          <pc:chgData name="Linh Phan" userId="228774c6-8676-4985-b789-d1a1db399f40" providerId="ADAL" clId="{B1FFB064-F9BB-4B9F-BB31-96E24BFE955C}" dt="2024-07-09T04:01:43.389" v="2702" actId="47"/>
          <pc:sldLayoutMkLst>
            <pc:docMk/>
            <pc:sldMasterMk cId="2185429359" sldId="2147483671"/>
            <pc:sldLayoutMk cId="1041489799" sldId="2147483678"/>
          </pc:sldLayoutMkLst>
        </pc:sldLayoutChg>
        <pc:sldLayoutChg chg="del">
          <pc:chgData name="Linh Phan" userId="228774c6-8676-4985-b789-d1a1db399f40" providerId="ADAL" clId="{B1FFB064-F9BB-4B9F-BB31-96E24BFE955C}" dt="2024-07-09T04:01:43.389" v="2702" actId="47"/>
          <pc:sldLayoutMkLst>
            <pc:docMk/>
            <pc:sldMasterMk cId="2185429359" sldId="2147483671"/>
            <pc:sldLayoutMk cId="1857014826" sldId="2147483679"/>
          </pc:sldLayoutMkLst>
        </pc:sldLayoutChg>
        <pc:sldLayoutChg chg="del">
          <pc:chgData name="Linh Phan" userId="228774c6-8676-4985-b789-d1a1db399f40" providerId="ADAL" clId="{B1FFB064-F9BB-4B9F-BB31-96E24BFE955C}" dt="2024-07-09T04:01:43.389" v="2702" actId="47"/>
          <pc:sldLayoutMkLst>
            <pc:docMk/>
            <pc:sldMasterMk cId="2185429359" sldId="2147483671"/>
            <pc:sldLayoutMk cId="1145796741" sldId="2147483680"/>
          </pc:sldLayoutMkLst>
        </pc:sldLayoutChg>
        <pc:sldLayoutChg chg="del">
          <pc:chgData name="Linh Phan" userId="228774c6-8676-4985-b789-d1a1db399f40" providerId="ADAL" clId="{B1FFB064-F9BB-4B9F-BB31-96E24BFE955C}" dt="2024-07-09T04:01:43.389" v="2702" actId="47"/>
          <pc:sldLayoutMkLst>
            <pc:docMk/>
            <pc:sldMasterMk cId="2185429359" sldId="2147483671"/>
            <pc:sldLayoutMk cId="1235192399" sldId="2147483681"/>
          </pc:sldLayoutMkLst>
        </pc:sldLayoutChg>
        <pc:sldLayoutChg chg="del">
          <pc:chgData name="Linh Phan" userId="228774c6-8676-4985-b789-d1a1db399f40" providerId="ADAL" clId="{B1FFB064-F9BB-4B9F-BB31-96E24BFE955C}" dt="2024-07-09T04:01:43.389" v="2702" actId="47"/>
          <pc:sldLayoutMkLst>
            <pc:docMk/>
            <pc:sldMasterMk cId="2185429359" sldId="2147483671"/>
            <pc:sldLayoutMk cId="1662787734" sldId="2147483682"/>
          </pc:sldLayoutMkLst>
        </pc:sldLayoutChg>
      </pc:sldMasterChg>
      <pc:sldMasterChg chg="del delSldLayout">
        <pc:chgData name="Linh Phan" userId="228774c6-8676-4985-b789-d1a1db399f40" providerId="ADAL" clId="{B1FFB064-F9BB-4B9F-BB31-96E24BFE955C}" dt="2024-07-09T09:02:39.428" v="6710" actId="47"/>
        <pc:sldMasterMkLst>
          <pc:docMk/>
          <pc:sldMasterMk cId="2250998851" sldId="2147483671"/>
        </pc:sldMasterMkLst>
        <pc:sldLayoutChg chg="del">
          <pc:chgData name="Linh Phan" userId="228774c6-8676-4985-b789-d1a1db399f40" providerId="ADAL" clId="{B1FFB064-F9BB-4B9F-BB31-96E24BFE955C}" dt="2024-07-09T09:02:39.428" v="6710" actId="47"/>
          <pc:sldLayoutMkLst>
            <pc:docMk/>
            <pc:sldMasterMk cId="2250998851" sldId="2147483671"/>
            <pc:sldLayoutMk cId="4244205886" sldId="2147483672"/>
          </pc:sldLayoutMkLst>
        </pc:sldLayoutChg>
        <pc:sldLayoutChg chg="del">
          <pc:chgData name="Linh Phan" userId="228774c6-8676-4985-b789-d1a1db399f40" providerId="ADAL" clId="{B1FFB064-F9BB-4B9F-BB31-96E24BFE955C}" dt="2024-07-09T09:02:39.428" v="6710" actId="47"/>
          <pc:sldLayoutMkLst>
            <pc:docMk/>
            <pc:sldMasterMk cId="2250998851" sldId="2147483671"/>
            <pc:sldLayoutMk cId="2775831571" sldId="2147483673"/>
          </pc:sldLayoutMkLst>
        </pc:sldLayoutChg>
        <pc:sldLayoutChg chg="del">
          <pc:chgData name="Linh Phan" userId="228774c6-8676-4985-b789-d1a1db399f40" providerId="ADAL" clId="{B1FFB064-F9BB-4B9F-BB31-96E24BFE955C}" dt="2024-07-09T09:02:39.428" v="6710" actId="47"/>
          <pc:sldLayoutMkLst>
            <pc:docMk/>
            <pc:sldMasterMk cId="2250998851" sldId="2147483671"/>
            <pc:sldLayoutMk cId="930356458" sldId="2147483674"/>
          </pc:sldLayoutMkLst>
        </pc:sldLayoutChg>
        <pc:sldLayoutChg chg="del">
          <pc:chgData name="Linh Phan" userId="228774c6-8676-4985-b789-d1a1db399f40" providerId="ADAL" clId="{B1FFB064-F9BB-4B9F-BB31-96E24BFE955C}" dt="2024-07-09T09:02:39.428" v="6710" actId="47"/>
          <pc:sldLayoutMkLst>
            <pc:docMk/>
            <pc:sldMasterMk cId="2250998851" sldId="2147483671"/>
            <pc:sldLayoutMk cId="1153257345" sldId="2147483675"/>
          </pc:sldLayoutMkLst>
        </pc:sldLayoutChg>
        <pc:sldLayoutChg chg="del">
          <pc:chgData name="Linh Phan" userId="228774c6-8676-4985-b789-d1a1db399f40" providerId="ADAL" clId="{B1FFB064-F9BB-4B9F-BB31-96E24BFE955C}" dt="2024-07-09T09:02:39.428" v="6710" actId="47"/>
          <pc:sldLayoutMkLst>
            <pc:docMk/>
            <pc:sldMasterMk cId="2250998851" sldId="2147483671"/>
            <pc:sldLayoutMk cId="25964201" sldId="2147483676"/>
          </pc:sldLayoutMkLst>
        </pc:sldLayoutChg>
        <pc:sldLayoutChg chg="del">
          <pc:chgData name="Linh Phan" userId="228774c6-8676-4985-b789-d1a1db399f40" providerId="ADAL" clId="{B1FFB064-F9BB-4B9F-BB31-96E24BFE955C}" dt="2024-07-09T09:02:39.428" v="6710" actId="47"/>
          <pc:sldLayoutMkLst>
            <pc:docMk/>
            <pc:sldMasterMk cId="2250998851" sldId="2147483671"/>
            <pc:sldLayoutMk cId="1905474222" sldId="2147483677"/>
          </pc:sldLayoutMkLst>
        </pc:sldLayoutChg>
        <pc:sldLayoutChg chg="del">
          <pc:chgData name="Linh Phan" userId="228774c6-8676-4985-b789-d1a1db399f40" providerId="ADAL" clId="{B1FFB064-F9BB-4B9F-BB31-96E24BFE955C}" dt="2024-07-09T09:02:39.428" v="6710" actId="47"/>
          <pc:sldLayoutMkLst>
            <pc:docMk/>
            <pc:sldMasterMk cId="2250998851" sldId="2147483671"/>
            <pc:sldLayoutMk cId="1466808235" sldId="2147483678"/>
          </pc:sldLayoutMkLst>
        </pc:sldLayoutChg>
        <pc:sldLayoutChg chg="del">
          <pc:chgData name="Linh Phan" userId="228774c6-8676-4985-b789-d1a1db399f40" providerId="ADAL" clId="{B1FFB064-F9BB-4B9F-BB31-96E24BFE955C}" dt="2024-07-09T09:02:39.428" v="6710" actId="47"/>
          <pc:sldLayoutMkLst>
            <pc:docMk/>
            <pc:sldMasterMk cId="2250998851" sldId="2147483671"/>
            <pc:sldLayoutMk cId="3775969230" sldId="2147483679"/>
          </pc:sldLayoutMkLst>
        </pc:sldLayoutChg>
        <pc:sldLayoutChg chg="del">
          <pc:chgData name="Linh Phan" userId="228774c6-8676-4985-b789-d1a1db399f40" providerId="ADAL" clId="{B1FFB064-F9BB-4B9F-BB31-96E24BFE955C}" dt="2024-07-09T09:02:39.428" v="6710" actId="47"/>
          <pc:sldLayoutMkLst>
            <pc:docMk/>
            <pc:sldMasterMk cId="2250998851" sldId="2147483671"/>
            <pc:sldLayoutMk cId="3147800170" sldId="2147483680"/>
          </pc:sldLayoutMkLst>
        </pc:sldLayoutChg>
        <pc:sldLayoutChg chg="del">
          <pc:chgData name="Linh Phan" userId="228774c6-8676-4985-b789-d1a1db399f40" providerId="ADAL" clId="{B1FFB064-F9BB-4B9F-BB31-96E24BFE955C}" dt="2024-07-09T09:02:39.428" v="6710" actId="47"/>
          <pc:sldLayoutMkLst>
            <pc:docMk/>
            <pc:sldMasterMk cId="2250998851" sldId="2147483671"/>
            <pc:sldLayoutMk cId="3972386113" sldId="2147483681"/>
          </pc:sldLayoutMkLst>
        </pc:sldLayoutChg>
        <pc:sldLayoutChg chg="del">
          <pc:chgData name="Linh Phan" userId="228774c6-8676-4985-b789-d1a1db399f40" providerId="ADAL" clId="{B1FFB064-F9BB-4B9F-BB31-96E24BFE955C}" dt="2024-07-09T09:02:39.428" v="6710" actId="47"/>
          <pc:sldLayoutMkLst>
            <pc:docMk/>
            <pc:sldMasterMk cId="2250998851" sldId="2147483671"/>
            <pc:sldLayoutMk cId="1085878030" sldId="2147483682"/>
          </pc:sldLayoutMkLst>
        </pc:sldLayoutChg>
      </pc:sldMasterChg>
      <pc:sldMasterChg chg="del delSldLayout">
        <pc:chgData name="Linh Phan" userId="228774c6-8676-4985-b789-d1a1db399f40" providerId="ADAL" clId="{B1FFB064-F9BB-4B9F-BB31-96E24BFE955C}" dt="2024-07-09T01:19:06.176" v="560" actId="47"/>
        <pc:sldMasterMkLst>
          <pc:docMk/>
          <pc:sldMasterMk cId="2565525808" sldId="2147483671"/>
        </pc:sldMasterMkLst>
        <pc:sldLayoutChg chg="del">
          <pc:chgData name="Linh Phan" userId="228774c6-8676-4985-b789-d1a1db399f40" providerId="ADAL" clId="{B1FFB064-F9BB-4B9F-BB31-96E24BFE955C}" dt="2024-07-09T01:19:06.176" v="560" actId="47"/>
          <pc:sldLayoutMkLst>
            <pc:docMk/>
            <pc:sldMasterMk cId="2565525808" sldId="2147483671"/>
            <pc:sldLayoutMk cId="1511607157" sldId="2147483672"/>
          </pc:sldLayoutMkLst>
        </pc:sldLayoutChg>
        <pc:sldLayoutChg chg="del">
          <pc:chgData name="Linh Phan" userId="228774c6-8676-4985-b789-d1a1db399f40" providerId="ADAL" clId="{B1FFB064-F9BB-4B9F-BB31-96E24BFE955C}" dt="2024-07-09T01:19:06.176" v="560" actId="47"/>
          <pc:sldLayoutMkLst>
            <pc:docMk/>
            <pc:sldMasterMk cId="2565525808" sldId="2147483671"/>
            <pc:sldLayoutMk cId="176734027" sldId="2147483673"/>
          </pc:sldLayoutMkLst>
        </pc:sldLayoutChg>
        <pc:sldLayoutChg chg="del">
          <pc:chgData name="Linh Phan" userId="228774c6-8676-4985-b789-d1a1db399f40" providerId="ADAL" clId="{B1FFB064-F9BB-4B9F-BB31-96E24BFE955C}" dt="2024-07-09T01:19:06.176" v="560" actId="47"/>
          <pc:sldLayoutMkLst>
            <pc:docMk/>
            <pc:sldMasterMk cId="2565525808" sldId="2147483671"/>
            <pc:sldLayoutMk cId="1869580108" sldId="2147483674"/>
          </pc:sldLayoutMkLst>
        </pc:sldLayoutChg>
        <pc:sldLayoutChg chg="del">
          <pc:chgData name="Linh Phan" userId="228774c6-8676-4985-b789-d1a1db399f40" providerId="ADAL" clId="{B1FFB064-F9BB-4B9F-BB31-96E24BFE955C}" dt="2024-07-09T01:19:06.176" v="560" actId="47"/>
          <pc:sldLayoutMkLst>
            <pc:docMk/>
            <pc:sldMasterMk cId="2565525808" sldId="2147483671"/>
            <pc:sldLayoutMk cId="3985896976" sldId="2147483675"/>
          </pc:sldLayoutMkLst>
        </pc:sldLayoutChg>
        <pc:sldLayoutChg chg="del">
          <pc:chgData name="Linh Phan" userId="228774c6-8676-4985-b789-d1a1db399f40" providerId="ADAL" clId="{B1FFB064-F9BB-4B9F-BB31-96E24BFE955C}" dt="2024-07-09T01:19:06.176" v="560" actId="47"/>
          <pc:sldLayoutMkLst>
            <pc:docMk/>
            <pc:sldMasterMk cId="2565525808" sldId="2147483671"/>
            <pc:sldLayoutMk cId="3324599228" sldId="2147483676"/>
          </pc:sldLayoutMkLst>
        </pc:sldLayoutChg>
        <pc:sldLayoutChg chg="del">
          <pc:chgData name="Linh Phan" userId="228774c6-8676-4985-b789-d1a1db399f40" providerId="ADAL" clId="{B1FFB064-F9BB-4B9F-BB31-96E24BFE955C}" dt="2024-07-09T01:19:06.176" v="560" actId="47"/>
          <pc:sldLayoutMkLst>
            <pc:docMk/>
            <pc:sldMasterMk cId="2565525808" sldId="2147483671"/>
            <pc:sldLayoutMk cId="3552447758" sldId="2147483677"/>
          </pc:sldLayoutMkLst>
        </pc:sldLayoutChg>
        <pc:sldLayoutChg chg="del">
          <pc:chgData name="Linh Phan" userId="228774c6-8676-4985-b789-d1a1db399f40" providerId="ADAL" clId="{B1FFB064-F9BB-4B9F-BB31-96E24BFE955C}" dt="2024-07-09T01:19:06.176" v="560" actId="47"/>
          <pc:sldLayoutMkLst>
            <pc:docMk/>
            <pc:sldMasterMk cId="2565525808" sldId="2147483671"/>
            <pc:sldLayoutMk cId="1937521898" sldId="2147483678"/>
          </pc:sldLayoutMkLst>
        </pc:sldLayoutChg>
        <pc:sldLayoutChg chg="del">
          <pc:chgData name="Linh Phan" userId="228774c6-8676-4985-b789-d1a1db399f40" providerId="ADAL" clId="{B1FFB064-F9BB-4B9F-BB31-96E24BFE955C}" dt="2024-07-09T01:19:06.176" v="560" actId="47"/>
          <pc:sldLayoutMkLst>
            <pc:docMk/>
            <pc:sldMasterMk cId="2565525808" sldId="2147483671"/>
            <pc:sldLayoutMk cId="2624572708" sldId="2147483679"/>
          </pc:sldLayoutMkLst>
        </pc:sldLayoutChg>
        <pc:sldLayoutChg chg="del">
          <pc:chgData name="Linh Phan" userId="228774c6-8676-4985-b789-d1a1db399f40" providerId="ADAL" clId="{B1FFB064-F9BB-4B9F-BB31-96E24BFE955C}" dt="2024-07-09T01:19:06.176" v="560" actId="47"/>
          <pc:sldLayoutMkLst>
            <pc:docMk/>
            <pc:sldMasterMk cId="2565525808" sldId="2147483671"/>
            <pc:sldLayoutMk cId="327791919" sldId="2147483680"/>
          </pc:sldLayoutMkLst>
        </pc:sldLayoutChg>
        <pc:sldLayoutChg chg="del">
          <pc:chgData name="Linh Phan" userId="228774c6-8676-4985-b789-d1a1db399f40" providerId="ADAL" clId="{B1FFB064-F9BB-4B9F-BB31-96E24BFE955C}" dt="2024-07-09T01:19:06.176" v="560" actId="47"/>
          <pc:sldLayoutMkLst>
            <pc:docMk/>
            <pc:sldMasterMk cId="2565525808" sldId="2147483671"/>
            <pc:sldLayoutMk cId="2655668725" sldId="2147483681"/>
          </pc:sldLayoutMkLst>
        </pc:sldLayoutChg>
        <pc:sldLayoutChg chg="del">
          <pc:chgData name="Linh Phan" userId="228774c6-8676-4985-b789-d1a1db399f40" providerId="ADAL" clId="{B1FFB064-F9BB-4B9F-BB31-96E24BFE955C}" dt="2024-07-09T01:19:06.176" v="560" actId="47"/>
          <pc:sldLayoutMkLst>
            <pc:docMk/>
            <pc:sldMasterMk cId="2565525808" sldId="2147483671"/>
            <pc:sldLayoutMk cId="856389762" sldId="2147483682"/>
          </pc:sldLayoutMkLst>
        </pc:sldLayoutChg>
      </pc:sldMasterChg>
      <pc:sldMasterChg chg="del delSldLayout">
        <pc:chgData name="Linh Phan" userId="228774c6-8676-4985-b789-d1a1db399f40" providerId="ADAL" clId="{B1FFB064-F9BB-4B9F-BB31-96E24BFE955C}" dt="2024-07-09T01:36:55.255" v="751" actId="47"/>
        <pc:sldMasterMkLst>
          <pc:docMk/>
          <pc:sldMasterMk cId="2911937107" sldId="2147483671"/>
        </pc:sldMasterMkLst>
        <pc:sldLayoutChg chg="del">
          <pc:chgData name="Linh Phan" userId="228774c6-8676-4985-b789-d1a1db399f40" providerId="ADAL" clId="{B1FFB064-F9BB-4B9F-BB31-96E24BFE955C}" dt="2024-07-09T01:36:55.255" v="751" actId="47"/>
          <pc:sldLayoutMkLst>
            <pc:docMk/>
            <pc:sldMasterMk cId="2911937107" sldId="2147483671"/>
            <pc:sldLayoutMk cId="55554195" sldId="2147483672"/>
          </pc:sldLayoutMkLst>
        </pc:sldLayoutChg>
        <pc:sldLayoutChg chg="del">
          <pc:chgData name="Linh Phan" userId="228774c6-8676-4985-b789-d1a1db399f40" providerId="ADAL" clId="{B1FFB064-F9BB-4B9F-BB31-96E24BFE955C}" dt="2024-07-09T01:36:55.255" v="751" actId="47"/>
          <pc:sldLayoutMkLst>
            <pc:docMk/>
            <pc:sldMasterMk cId="2911937107" sldId="2147483671"/>
            <pc:sldLayoutMk cId="732106427" sldId="2147483673"/>
          </pc:sldLayoutMkLst>
        </pc:sldLayoutChg>
        <pc:sldLayoutChg chg="del">
          <pc:chgData name="Linh Phan" userId="228774c6-8676-4985-b789-d1a1db399f40" providerId="ADAL" clId="{B1FFB064-F9BB-4B9F-BB31-96E24BFE955C}" dt="2024-07-09T01:36:55.255" v="751" actId="47"/>
          <pc:sldLayoutMkLst>
            <pc:docMk/>
            <pc:sldMasterMk cId="2911937107" sldId="2147483671"/>
            <pc:sldLayoutMk cId="2411485526" sldId="2147483674"/>
          </pc:sldLayoutMkLst>
        </pc:sldLayoutChg>
        <pc:sldLayoutChg chg="del">
          <pc:chgData name="Linh Phan" userId="228774c6-8676-4985-b789-d1a1db399f40" providerId="ADAL" clId="{B1FFB064-F9BB-4B9F-BB31-96E24BFE955C}" dt="2024-07-09T01:36:55.255" v="751" actId="47"/>
          <pc:sldLayoutMkLst>
            <pc:docMk/>
            <pc:sldMasterMk cId="2911937107" sldId="2147483671"/>
            <pc:sldLayoutMk cId="1361817705" sldId="2147483675"/>
          </pc:sldLayoutMkLst>
        </pc:sldLayoutChg>
        <pc:sldLayoutChg chg="del">
          <pc:chgData name="Linh Phan" userId="228774c6-8676-4985-b789-d1a1db399f40" providerId="ADAL" clId="{B1FFB064-F9BB-4B9F-BB31-96E24BFE955C}" dt="2024-07-09T01:36:55.255" v="751" actId="47"/>
          <pc:sldLayoutMkLst>
            <pc:docMk/>
            <pc:sldMasterMk cId="2911937107" sldId="2147483671"/>
            <pc:sldLayoutMk cId="1171141067" sldId="2147483676"/>
          </pc:sldLayoutMkLst>
        </pc:sldLayoutChg>
        <pc:sldLayoutChg chg="del">
          <pc:chgData name="Linh Phan" userId="228774c6-8676-4985-b789-d1a1db399f40" providerId="ADAL" clId="{B1FFB064-F9BB-4B9F-BB31-96E24BFE955C}" dt="2024-07-09T01:36:55.255" v="751" actId="47"/>
          <pc:sldLayoutMkLst>
            <pc:docMk/>
            <pc:sldMasterMk cId="2911937107" sldId="2147483671"/>
            <pc:sldLayoutMk cId="3409093194" sldId="2147483677"/>
          </pc:sldLayoutMkLst>
        </pc:sldLayoutChg>
        <pc:sldLayoutChg chg="del">
          <pc:chgData name="Linh Phan" userId="228774c6-8676-4985-b789-d1a1db399f40" providerId="ADAL" clId="{B1FFB064-F9BB-4B9F-BB31-96E24BFE955C}" dt="2024-07-09T01:36:55.255" v="751" actId="47"/>
          <pc:sldLayoutMkLst>
            <pc:docMk/>
            <pc:sldMasterMk cId="2911937107" sldId="2147483671"/>
            <pc:sldLayoutMk cId="3037667039" sldId="2147483678"/>
          </pc:sldLayoutMkLst>
        </pc:sldLayoutChg>
        <pc:sldLayoutChg chg="del">
          <pc:chgData name="Linh Phan" userId="228774c6-8676-4985-b789-d1a1db399f40" providerId="ADAL" clId="{B1FFB064-F9BB-4B9F-BB31-96E24BFE955C}" dt="2024-07-09T01:36:55.255" v="751" actId="47"/>
          <pc:sldLayoutMkLst>
            <pc:docMk/>
            <pc:sldMasterMk cId="2911937107" sldId="2147483671"/>
            <pc:sldLayoutMk cId="665747828" sldId="2147483679"/>
          </pc:sldLayoutMkLst>
        </pc:sldLayoutChg>
        <pc:sldLayoutChg chg="del">
          <pc:chgData name="Linh Phan" userId="228774c6-8676-4985-b789-d1a1db399f40" providerId="ADAL" clId="{B1FFB064-F9BB-4B9F-BB31-96E24BFE955C}" dt="2024-07-09T01:36:55.255" v="751" actId="47"/>
          <pc:sldLayoutMkLst>
            <pc:docMk/>
            <pc:sldMasterMk cId="2911937107" sldId="2147483671"/>
            <pc:sldLayoutMk cId="971978414" sldId="2147483680"/>
          </pc:sldLayoutMkLst>
        </pc:sldLayoutChg>
        <pc:sldLayoutChg chg="del">
          <pc:chgData name="Linh Phan" userId="228774c6-8676-4985-b789-d1a1db399f40" providerId="ADAL" clId="{B1FFB064-F9BB-4B9F-BB31-96E24BFE955C}" dt="2024-07-09T01:36:55.255" v="751" actId="47"/>
          <pc:sldLayoutMkLst>
            <pc:docMk/>
            <pc:sldMasterMk cId="2911937107" sldId="2147483671"/>
            <pc:sldLayoutMk cId="3237009395" sldId="2147483681"/>
          </pc:sldLayoutMkLst>
        </pc:sldLayoutChg>
        <pc:sldLayoutChg chg="del">
          <pc:chgData name="Linh Phan" userId="228774c6-8676-4985-b789-d1a1db399f40" providerId="ADAL" clId="{B1FFB064-F9BB-4B9F-BB31-96E24BFE955C}" dt="2024-07-09T01:36:55.255" v="751" actId="47"/>
          <pc:sldLayoutMkLst>
            <pc:docMk/>
            <pc:sldMasterMk cId="2911937107" sldId="2147483671"/>
            <pc:sldLayoutMk cId="3760119239" sldId="2147483682"/>
          </pc:sldLayoutMkLst>
        </pc:sldLayoutChg>
      </pc:sldMasterChg>
      <pc:sldMasterChg chg="add del addSldLayout delSldLayout">
        <pc:chgData name="Linh Phan" userId="228774c6-8676-4985-b789-d1a1db399f40" providerId="ADAL" clId="{B1FFB064-F9BB-4B9F-BB31-96E24BFE955C}" dt="2024-07-09T03:01:12.709" v="2106" actId="47"/>
        <pc:sldMasterMkLst>
          <pc:docMk/>
          <pc:sldMasterMk cId="2917076863" sldId="2147483671"/>
        </pc:sldMasterMkLst>
        <pc:sldLayoutChg chg="add del">
          <pc:chgData name="Linh Phan" userId="228774c6-8676-4985-b789-d1a1db399f40" providerId="ADAL" clId="{B1FFB064-F9BB-4B9F-BB31-96E24BFE955C}" dt="2024-07-09T03:01:12.709" v="2106" actId="47"/>
          <pc:sldLayoutMkLst>
            <pc:docMk/>
            <pc:sldMasterMk cId="2917076863" sldId="2147483671"/>
            <pc:sldLayoutMk cId="714413217" sldId="2147483672"/>
          </pc:sldLayoutMkLst>
        </pc:sldLayoutChg>
        <pc:sldLayoutChg chg="add del">
          <pc:chgData name="Linh Phan" userId="228774c6-8676-4985-b789-d1a1db399f40" providerId="ADAL" clId="{B1FFB064-F9BB-4B9F-BB31-96E24BFE955C}" dt="2024-07-09T03:01:12.709" v="2106" actId="47"/>
          <pc:sldLayoutMkLst>
            <pc:docMk/>
            <pc:sldMasterMk cId="2917076863" sldId="2147483671"/>
            <pc:sldLayoutMk cId="3394359992" sldId="2147483673"/>
          </pc:sldLayoutMkLst>
        </pc:sldLayoutChg>
        <pc:sldLayoutChg chg="add del">
          <pc:chgData name="Linh Phan" userId="228774c6-8676-4985-b789-d1a1db399f40" providerId="ADAL" clId="{B1FFB064-F9BB-4B9F-BB31-96E24BFE955C}" dt="2024-07-09T03:01:12.709" v="2106" actId="47"/>
          <pc:sldLayoutMkLst>
            <pc:docMk/>
            <pc:sldMasterMk cId="2917076863" sldId="2147483671"/>
            <pc:sldLayoutMk cId="1154388347" sldId="2147483674"/>
          </pc:sldLayoutMkLst>
        </pc:sldLayoutChg>
        <pc:sldLayoutChg chg="add del">
          <pc:chgData name="Linh Phan" userId="228774c6-8676-4985-b789-d1a1db399f40" providerId="ADAL" clId="{B1FFB064-F9BB-4B9F-BB31-96E24BFE955C}" dt="2024-07-09T03:01:12.709" v="2106" actId="47"/>
          <pc:sldLayoutMkLst>
            <pc:docMk/>
            <pc:sldMasterMk cId="2917076863" sldId="2147483671"/>
            <pc:sldLayoutMk cId="2784741623" sldId="2147483675"/>
          </pc:sldLayoutMkLst>
        </pc:sldLayoutChg>
        <pc:sldLayoutChg chg="add del">
          <pc:chgData name="Linh Phan" userId="228774c6-8676-4985-b789-d1a1db399f40" providerId="ADAL" clId="{B1FFB064-F9BB-4B9F-BB31-96E24BFE955C}" dt="2024-07-09T03:01:12.709" v="2106" actId="47"/>
          <pc:sldLayoutMkLst>
            <pc:docMk/>
            <pc:sldMasterMk cId="2917076863" sldId="2147483671"/>
            <pc:sldLayoutMk cId="1701126329" sldId="2147483676"/>
          </pc:sldLayoutMkLst>
        </pc:sldLayoutChg>
        <pc:sldLayoutChg chg="add del">
          <pc:chgData name="Linh Phan" userId="228774c6-8676-4985-b789-d1a1db399f40" providerId="ADAL" clId="{B1FFB064-F9BB-4B9F-BB31-96E24BFE955C}" dt="2024-07-09T03:01:12.709" v="2106" actId="47"/>
          <pc:sldLayoutMkLst>
            <pc:docMk/>
            <pc:sldMasterMk cId="2917076863" sldId="2147483671"/>
            <pc:sldLayoutMk cId="707079134" sldId="2147483677"/>
          </pc:sldLayoutMkLst>
        </pc:sldLayoutChg>
        <pc:sldLayoutChg chg="add del">
          <pc:chgData name="Linh Phan" userId="228774c6-8676-4985-b789-d1a1db399f40" providerId="ADAL" clId="{B1FFB064-F9BB-4B9F-BB31-96E24BFE955C}" dt="2024-07-09T03:01:12.709" v="2106" actId="47"/>
          <pc:sldLayoutMkLst>
            <pc:docMk/>
            <pc:sldMasterMk cId="2917076863" sldId="2147483671"/>
            <pc:sldLayoutMk cId="1202163769" sldId="2147483678"/>
          </pc:sldLayoutMkLst>
        </pc:sldLayoutChg>
        <pc:sldLayoutChg chg="add del">
          <pc:chgData name="Linh Phan" userId="228774c6-8676-4985-b789-d1a1db399f40" providerId="ADAL" clId="{B1FFB064-F9BB-4B9F-BB31-96E24BFE955C}" dt="2024-07-09T03:01:12.709" v="2106" actId="47"/>
          <pc:sldLayoutMkLst>
            <pc:docMk/>
            <pc:sldMasterMk cId="2917076863" sldId="2147483671"/>
            <pc:sldLayoutMk cId="1769445170" sldId="2147483679"/>
          </pc:sldLayoutMkLst>
        </pc:sldLayoutChg>
        <pc:sldLayoutChg chg="add del">
          <pc:chgData name="Linh Phan" userId="228774c6-8676-4985-b789-d1a1db399f40" providerId="ADAL" clId="{B1FFB064-F9BB-4B9F-BB31-96E24BFE955C}" dt="2024-07-09T03:01:12.709" v="2106" actId="47"/>
          <pc:sldLayoutMkLst>
            <pc:docMk/>
            <pc:sldMasterMk cId="2917076863" sldId="2147483671"/>
            <pc:sldLayoutMk cId="3211479781" sldId="2147483680"/>
          </pc:sldLayoutMkLst>
        </pc:sldLayoutChg>
        <pc:sldLayoutChg chg="add del">
          <pc:chgData name="Linh Phan" userId="228774c6-8676-4985-b789-d1a1db399f40" providerId="ADAL" clId="{B1FFB064-F9BB-4B9F-BB31-96E24BFE955C}" dt="2024-07-09T03:01:12.709" v="2106" actId="47"/>
          <pc:sldLayoutMkLst>
            <pc:docMk/>
            <pc:sldMasterMk cId="2917076863" sldId="2147483671"/>
            <pc:sldLayoutMk cId="1855292710" sldId="2147483681"/>
          </pc:sldLayoutMkLst>
        </pc:sldLayoutChg>
        <pc:sldLayoutChg chg="add del">
          <pc:chgData name="Linh Phan" userId="228774c6-8676-4985-b789-d1a1db399f40" providerId="ADAL" clId="{B1FFB064-F9BB-4B9F-BB31-96E24BFE955C}" dt="2024-07-09T03:01:12.709" v="2106" actId="47"/>
          <pc:sldLayoutMkLst>
            <pc:docMk/>
            <pc:sldMasterMk cId="2917076863" sldId="2147483671"/>
            <pc:sldLayoutMk cId="4053952529" sldId="2147483682"/>
          </pc:sldLayoutMkLst>
        </pc:sldLayoutChg>
      </pc:sldMasterChg>
      <pc:sldMasterChg chg="del delSldLayout">
        <pc:chgData name="Linh Phan" userId="228774c6-8676-4985-b789-d1a1db399f40" providerId="ADAL" clId="{B1FFB064-F9BB-4B9F-BB31-96E24BFE955C}" dt="2024-07-09T04:22:27.222" v="2902" actId="47"/>
        <pc:sldMasterMkLst>
          <pc:docMk/>
          <pc:sldMasterMk cId="2959917347" sldId="2147483671"/>
        </pc:sldMasterMkLst>
        <pc:sldLayoutChg chg="del">
          <pc:chgData name="Linh Phan" userId="228774c6-8676-4985-b789-d1a1db399f40" providerId="ADAL" clId="{B1FFB064-F9BB-4B9F-BB31-96E24BFE955C}" dt="2024-07-09T04:22:27.222" v="2902" actId="47"/>
          <pc:sldLayoutMkLst>
            <pc:docMk/>
            <pc:sldMasterMk cId="2959917347" sldId="2147483671"/>
            <pc:sldLayoutMk cId="2127487208" sldId="2147483672"/>
          </pc:sldLayoutMkLst>
        </pc:sldLayoutChg>
        <pc:sldLayoutChg chg="del">
          <pc:chgData name="Linh Phan" userId="228774c6-8676-4985-b789-d1a1db399f40" providerId="ADAL" clId="{B1FFB064-F9BB-4B9F-BB31-96E24BFE955C}" dt="2024-07-09T04:22:27.222" v="2902" actId="47"/>
          <pc:sldLayoutMkLst>
            <pc:docMk/>
            <pc:sldMasterMk cId="2959917347" sldId="2147483671"/>
            <pc:sldLayoutMk cId="2672609211" sldId="2147483673"/>
          </pc:sldLayoutMkLst>
        </pc:sldLayoutChg>
        <pc:sldLayoutChg chg="del">
          <pc:chgData name="Linh Phan" userId="228774c6-8676-4985-b789-d1a1db399f40" providerId="ADAL" clId="{B1FFB064-F9BB-4B9F-BB31-96E24BFE955C}" dt="2024-07-09T04:22:27.222" v="2902" actId="47"/>
          <pc:sldLayoutMkLst>
            <pc:docMk/>
            <pc:sldMasterMk cId="2959917347" sldId="2147483671"/>
            <pc:sldLayoutMk cId="3627638406" sldId="2147483674"/>
          </pc:sldLayoutMkLst>
        </pc:sldLayoutChg>
        <pc:sldLayoutChg chg="del">
          <pc:chgData name="Linh Phan" userId="228774c6-8676-4985-b789-d1a1db399f40" providerId="ADAL" clId="{B1FFB064-F9BB-4B9F-BB31-96E24BFE955C}" dt="2024-07-09T04:22:27.222" v="2902" actId="47"/>
          <pc:sldLayoutMkLst>
            <pc:docMk/>
            <pc:sldMasterMk cId="2959917347" sldId="2147483671"/>
            <pc:sldLayoutMk cId="961081448" sldId="2147483675"/>
          </pc:sldLayoutMkLst>
        </pc:sldLayoutChg>
        <pc:sldLayoutChg chg="del">
          <pc:chgData name="Linh Phan" userId="228774c6-8676-4985-b789-d1a1db399f40" providerId="ADAL" clId="{B1FFB064-F9BB-4B9F-BB31-96E24BFE955C}" dt="2024-07-09T04:22:27.222" v="2902" actId="47"/>
          <pc:sldLayoutMkLst>
            <pc:docMk/>
            <pc:sldMasterMk cId="2959917347" sldId="2147483671"/>
            <pc:sldLayoutMk cId="3912565906" sldId="2147483676"/>
          </pc:sldLayoutMkLst>
        </pc:sldLayoutChg>
        <pc:sldLayoutChg chg="del">
          <pc:chgData name="Linh Phan" userId="228774c6-8676-4985-b789-d1a1db399f40" providerId="ADAL" clId="{B1FFB064-F9BB-4B9F-BB31-96E24BFE955C}" dt="2024-07-09T04:22:27.222" v="2902" actId="47"/>
          <pc:sldLayoutMkLst>
            <pc:docMk/>
            <pc:sldMasterMk cId="2959917347" sldId="2147483671"/>
            <pc:sldLayoutMk cId="340286497" sldId="2147483677"/>
          </pc:sldLayoutMkLst>
        </pc:sldLayoutChg>
        <pc:sldLayoutChg chg="del">
          <pc:chgData name="Linh Phan" userId="228774c6-8676-4985-b789-d1a1db399f40" providerId="ADAL" clId="{B1FFB064-F9BB-4B9F-BB31-96E24BFE955C}" dt="2024-07-09T04:22:27.222" v="2902" actId="47"/>
          <pc:sldLayoutMkLst>
            <pc:docMk/>
            <pc:sldMasterMk cId="2959917347" sldId="2147483671"/>
            <pc:sldLayoutMk cId="1477087402" sldId="2147483678"/>
          </pc:sldLayoutMkLst>
        </pc:sldLayoutChg>
        <pc:sldLayoutChg chg="del">
          <pc:chgData name="Linh Phan" userId="228774c6-8676-4985-b789-d1a1db399f40" providerId="ADAL" clId="{B1FFB064-F9BB-4B9F-BB31-96E24BFE955C}" dt="2024-07-09T04:22:27.222" v="2902" actId="47"/>
          <pc:sldLayoutMkLst>
            <pc:docMk/>
            <pc:sldMasterMk cId="2959917347" sldId="2147483671"/>
            <pc:sldLayoutMk cId="329626006" sldId="2147483679"/>
          </pc:sldLayoutMkLst>
        </pc:sldLayoutChg>
        <pc:sldLayoutChg chg="del">
          <pc:chgData name="Linh Phan" userId="228774c6-8676-4985-b789-d1a1db399f40" providerId="ADAL" clId="{B1FFB064-F9BB-4B9F-BB31-96E24BFE955C}" dt="2024-07-09T04:22:27.222" v="2902" actId="47"/>
          <pc:sldLayoutMkLst>
            <pc:docMk/>
            <pc:sldMasterMk cId="2959917347" sldId="2147483671"/>
            <pc:sldLayoutMk cId="3248914554" sldId="2147483680"/>
          </pc:sldLayoutMkLst>
        </pc:sldLayoutChg>
        <pc:sldLayoutChg chg="del">
          <pc:chgData name="Linh Phan" userId="228774c6-8676-4985-b789-d1a1db399f40" providerId="ADAL" clId="{B1FFB064-F9BB-4B9F-BB31-96E24BFE955C}" dt="2024-07-09T04:22:27.222" v="2902" actId="47"/>
          <pc:sldLayoutMkLst>
            <pc:docMk/>
            <pc:sldMasterMk cId="2959917347" sldId="2147483671"/>
            <pc:sldLayoutMk cId="323844671" sldId="2147483681"/>
          </pc:sldLayoutMkLst>
        </pc:sldLayoutChg>
        <pc:sldLayoutChg chg="del">
          <pc:chgData name="Linh Phan" userId="228774c6-8676-4985-b789-d1a1db399f40" providerId="ADAL" clId="{B1FFB064-F9BB-4B9F-BB31-96E24BFE955C}" dt="2024-07-09T04:22:27.222" v="2902" actId="47"/>
          <pc:sldLayoutMkLst>
            <pc:docMk/>
            <pc:sldMasterMk cId="2959917347" sldId="2147483671"/>
            <pc:sldLayoutMk cId="3658206341" sldId="2147483682"/>
          </pc:sldLayoutMkLst>
        </pc:sldLayoutChg>
      </pc:sldMasterChg>
      <pc:sldMasterChg chg="del delSldLayout">
        <pc:chgData name="Linh Phan" userId="228774c6-8676-4985-b789-d1a1db399f40" providerId="ADAL" clId="{B1FFB064-F9BB-4B9F-BB31-96E24BFE955C}" dt="2024-07-09T07:25:32.848" v="5074" actId="47"/>
        <pc:sldMasterMkLst>
          <pc:docMk/>
          <pc:sldMasterMk cId="3113853825" sldId="2147483671"/>
        </pc:sldMasterMkLst>
        <pc:sldLayoutChg chg="del">
          <pc:chgData name="Linh Phan" userId="228774c6-8676-4985-b789-d1a1db399f40" providerId="ADAL" clId="{B1FFB064-F9BB-4B9F-BB31-96E24BFE955C}" dt="2024-07-09T07:25:32.848" v="5074" actId="47"/>
          <pc:sldLayoutMkLst>
            <pc:docMk/>
            <pc:sldMasterMk cId="3113853825" sldId="2147483671"/>
            <pc:sldLayoutMk cId="1547224986" sldId="2147483672"/>
          </pc:sldLayoutMkLst>
        </pc:sldLayoutChg>
        <pc:sldLayoutChg chg="del">
          <pc:chgData name="Linh Phan" userId="228774c6-8676-4985-b789-d1a1db399f40" providerId="ADAL" clId="{B1FFB064-F9BB-4B9F-BB31-96E24BFE955C}" dt="2024-07-09T07:25:32.848" v="5074" actId="47"/>
          <pc:sldLayoutMkLst>
            <pc:docMk/>
            <pc:sldMasterMk cId="3113853825" sldId="2147483671"/>
            <pc:sldLayoutMk cId="1396358420" sldId="2147483673"/>
          </pc:sldLayoutMkLst>
        </pc:sldLayoutChg>
        <pc:sldLayoutChg chg="del">
          <pc:chgData name="Linh Phan" userId="228774c6-8676-4985-b789-d1a1db399f40" providerId="ADAL" clId="{B1FFB064-F9BB-4B9F-BB31-96E24BFE955C}" dt="2024-07-09T07:25:32.848" v="5074" actId="47"/>
          <pc:sldLayoutMkLst>
            <pc:docMk/>
            <pc:sldMasterMk cId="3113853825" sldId="2147483671"/>
            <pc:sldLayoutMk cId="3832402798" sldId="2147483674"/>
          </pc:sldLayoutMkLst>
        </pc:sldLayoutChg>
        <pc:sldLayoutChg chg="del">
          <pc:chgData name="Linh Phan" userId="228774c6-8676-4985-b789-d1a1db399f40" providerId="ADAL" clId="{B1FFB064-F9BB-4B9F-BB31-96E24BFE955C}" dt="2024-07-09T07:25:32.848" v="5074" actId="47"/>
          <pc:sldLayoutMkLst>
            <pc:docMk/>
            <pc:sldMasterMk cId="3113853825" sldId="2147483671"/>
            <pc:sldLayoutMk cId="1079762581" sldId="2147483675"/>
          </pc:sldLayoutMkLst>
        </pc:sldLayoutChg>
        <pc:sldLayoutChg chg="del">
          <pc:chgData name="Linh Phan" userId="228774c6-8676-4985-b789-d1a1db399f40" providerId="ADAL" clId="{B1FFB064-F9BB-4B9F-BB31-96E24BFE955C}" dt="2024-07-09T07:25:32.848" v="5074" actId="47"/>
          <pc:sldLayoutMkLst>
            <pc:docMk/>
            <pc:sldMasterMk cId="3113853825" sldId="2147483671"/>
            <pc:sldLayoutMk cId="862166537" sldId="2147483676"/>
          </pc:sldLayoutMkLst>
        </pc:sldLayoutChg>
        <pc:sldLayoutChg chg="del">
          <pc:chgData name="Linh Phan" userId="228774c6-8676-4985-b789-d1a1db399f40" providerId="ADAL" clId="{B1FFB064-F9BB-4B9F-BB31-96E24BFE955C}" dt="2024-07-09T07:25:32.848" v="5074" actId="47"/>
          <pc:sldLayoutMkLst>
            <pc:docMk/>
            <pc:sldMasterMk cId="3113853825" sldId="2147483671"/>
            <pc:sldLayoutMk cId="182400457" sldId="2147483677"/>
          </pc:sldLayoutMkLst>
        </pc:sldLayoutChg>
        <pc:sldLayoutChg chg="del">
          <pc:chgData name="Linh Phan" userId="228774c6-8676-4985-b789-d1a1db399f40" providerId="ADAL" clId="{B1FFB064-F9BB-4B9F-BB31-96E24BFE955C}" dt="2024-07-09T07:25:32.848" v="5074" actId="47"/>
          <pc:sldLayoutMkLst>
            <pc:docMk/>
            <pc:sldMasterMk cId="3113853825" sldId="2147483671"/>
            <pc:sldLayoutMk cId="4114097020" sldId="2147483678"/>
          </pc:sldLayoutMkLst>
        </pc:sldLayoutChg>
        <pc:sldLayoutChg chg="del">
          <pc:chgData name="Linh Phan" userId="228774c6-8676-4985-b789-d1a1db399f40" providerId="ADAL" clId="{B1FFB064-F9BB-4B9F-BB31-96E24BFE955C}" dt="2024-07-09T07:25:32.848" v="5074" actId="47"/>
          <pc:sldLayoutMkLst>
            <pc:docMk/>
            <pc:sldMasterMk cId="3113853825" sldId="2147483671"/>
            <pc:sldLayoutMk cId="3983732631" sldId="2147483679"/>
          </pc:sldLayoutMkLst>
        </pc:sldLayoutChg>
        <pc:sldLayoutChg chg="del">
          <pc:chgData name="Linh Phan" userId="228774c6-8676-4985-b789-d1a1db399f40" providerId="ADAL" clId="{B1FFB064-F9BB-4B9F-BB31-96E24BFE955C}" dt="2024-07-09T07:25:32.848" v="5074" actId="47"/>
          <pc:sldLayoutMkLst>
            <pc:docMk/>
            <pc:sldMasterMk cId="3113853825" sldId="2147483671"/>
            <pc:sldLayoutMk cId="4226718398" sldId="2147483680"/>
          </pc:sldLayoutMkLst>
        </pc:sldLayoutChg>
        <pc:sldLayoutChg chg="del">
          <pc:chgData name="Linh Phan" userId="228774c6-8676-4985-b789-d1a1db399f40" providerId="ADAL" clId="{B1FFB064-F9BB-4B9F-BB31-96E24BFE955C}" dt="2024-07-09T07:25:32.848" v="5074" actId="47"/>
          <pc:sldLayoutMkLst>
            <pc:docMk/>
            <pc:sldMasterMk cId="3113853825" sldId="2147483671"/>
            <pc:sldLayoutMk cId="3289409435" sldId="2147483681"/>
          </pc:sldLayoutMkLst>
        </pc:sldLayoutChg>
        <pc:sldLayoutChg chg="del">
          <pc:chgData name="Linh Phan" userId="228774c6-8676-4985-b789-d1a1db399f40" providerId="ADAL" clId="{B1FFB064-F9BB-4B9F-BB31-96E24BFE955C}" dt="2024-07-09T07:25:32.848" v="5074" actId="47"/>
          <pc:sldLayoutMkLst>
            <pc:docMk/>
            <pc:sldMasterMk cId="3113853825" sldId="2147483671"/>
            <pc:sldLayoutMk cId="817219340" sldId="2147483682"/>
          </pc:sldLayoutMkLst>
        </pc:sldLayoutChg>
      </pc:sldMasterChg>
      <pc:sldMasterChg chg="del delSldLayout">
        <pc:chgData name="Linh Phan" userId="228774c6-8676-4985-b789-d1a1db399f40" providerId="ADAL" clId="{B1FFB064-F9BB-4B9F-BB31-96E24BFE955C}" dt="2024-07-09T02:30:27.613" v="1584" actId="47"/>
        <pc:sldMasterMkLst>
          <pc:docMk/>
          <pc:sldMasterMk cId="3120969149" sldId="2147483671"/>
        </pc:sldMasterMkLst>
        <pc:sldLayoutChg chg="del">
          <pc:chgData name="Linh Phan" userId="228774c6-8676-4985-b789-d1a1db399f40" providerId="ADAL" clId="{B1FFB064-F9BB-4B9F-BB31-96E24BFE955C}" dt="2024-07-09T02:30:27.613" v="1584" actId="47"/>
          <pc:sldLayoutMkLst>
            <pc:docMk/>
            <pc:sldMasterMk cId="3120969149" sldId="2147483671"/>
            <pc:sldLayoutMk cId="71226644" sldId="2147483672"/>
          </pc:sldLayoutMkLst>
        </pc:sldLayoutChg>
        <pc:sldLayoutChg chg="del">
          <pc:chgData name="Linh Phan" userId="228774c6-8676-4985-b789-d1a1db399f40" providerId="ADAL" clId="{B1FFB064-F9BB-4B9F-BB31-96E24BFE955C}" dt="2024-07-09T02:30:27.613" v="1584" actId="47"/>
          <pc:sldLayoutMkLst>
            <pc:docMk/>
            <pc:sldMasterMk cId="3120969149" sldId="2147483671"/>
            <pc:sldLayoutMk cId="855834946" sldId="2147483673"/>
          </pc:sldLayoutMkLst>
        </pc:sldLayoutChg>
        <pc:sldLayoutChg chg="del">
          <pc:chgData name="Linh Phan" userId="228774c6-8676-4985-b789-d1a1db399f40" providerId="ADAL" clId="{B1FFB064-F9BB-4B9F-BB31-96E24BFE955C}" dt="2024-07-09T02:30:27.613" v="1584" actId="47"/>
          <pc:sldLayoutMkLst>
            <pc:docMk/>
            <pc:sldMasterMk cId="3120969149" sldId="2147483671"/>
            <pc:sldLayoutMk cId="2100552506" sldId="2147483674"/>
          </pc:sldLayoutMkLst>
        </pc:sldLayoutChg>
        <pc:sldLayoutChg chg="del">
          <pc:chgData name="Linh Phan" userId="228774c6-8676-4985-b789-d1a1db399f40" providerId="ADAL" clId="{B1FFB064-F9BB-4B9F-BB31-96E24BFE955C}" dt="2024-07-09T02:30:27.613" v="1584" actId="47"/>
          <pc:sldLayoutMkLst>
            <pc:docMk/>
            <pc:sldMasterMk cId="3120969149" sldId="2147483671"/>
            <pc:sldLayoutMk cId="1358350959" sldId="2147483675"/>
          </pc:sldLayoutMkLst>
        </pc:sldLayoutChg>
        <pc:sldLayoutChg chg="del">
          <pc:chgData name="Linh Phan" userId="228774c6-8676-4985-b789-d1a1db399f40" providerId="ADAL" clId="{B1FFB064-F9BB-4B9F-BB31-96E24BFE955C}" dt="2024-07-09T02:30:27.613" v="1584" actId="47"/>
          <pc:sldLayoutMkLst>
            <pc:docMk/>
            <pc:sldMasterMk cId="3120969149" sldId="2147483671"/>
            <pc:sldLayoutMk cId="3221494732" sldId="2147483676"/>
          </pc:sldLayoutMkLst>
        </pc:sldLayoutChg>
        <pc:sldLayoutChg chg="del">
          <pc:chgData name="Linh Phan" userId="228774c6-8676-4985-b789-d1a1db399f40" providerId="ADAL" clId="{B1FFB064-F9BB-4B9F-BB31-96E24BFE955C}" dt="2024-07-09T02:30:27.613" v="1584" actId="47"/>
          <pc:sldLayoutMkLst>
            <pc:docMk/>
            <pc:sldMasterMk cId="3120969149" sldId="2147483671"/>
            <pc:sldLayoutMk cId="133238776" sldId="2147483677"/>
          </pc:sldLayoutMkLst>
        </pc:sldLayoutChg>
        <pc:sldLayoutChg chg="del">
          <pc:chgData name="Linh Phan" userId="228774c6-8676-4985-b789-d1a1db399f40" providerId="ADAL" clId="{B1FFB064-F9BB-4B9F-BB31-96E24BFE955C}" dt="2024-07-09T02:30:27.613" v="1584" actId="47"/>
          <pc:sldLayoutMkLst>
            <pc:docMk/>
            <pc:sldMasterMk cId="3120969149" sldId="2147483671"/>
            <pc:sldLayoutMk cId="83211029" sldId="2147483678"/>
          </pc:sldLayoutMkLst>
        </pc:sldLayoutChg>
        <pc:sldLayoutChg chg="del">
          <pc:chgData name="Linh Phan" userId="228774c6-8676-4985-b789-d1a1db399f40" providerId="ADAL" clId="{B1FFB064-F9BB-4B9F-BB31-96E24BFE955C}" dt="2024-07-09T02:30:27.613" v="1584" actId="47"/>
          <pc:sldLayoutMkLst>
            <pc:docMk/>
            <pc:sldMasterMk cId="3120969149" sldId="2147483671"/>
            <pc:sldLayoutMk cId="2406047954" sldId="2147483679"/>
          </pc:sldLayoutMkLst>
        </pc:sldLayoutChg>
        <pc:sldLayoutChg chg="del">
          <pc:chgData name="Linh Phan" userId="228774c6-8676-4985-b789-d1a1db399f40" providerId="ADAL" clId="{B1FFB064-F9BB-4B9F-BB31-96E24BFE955C}" dt="2024-07-09T02:30:27.613" v="1584" actId="47"/>
          <pc:sldLayoutMkLst>
            <pc:docMk/>
            <pc:sldMasterMk cId="3120969149" sldId="2147483671"/>
            <pc:sldLayoutMk cId="753984311" sldId="2147483680"/>
          </pc:sldLayoutMkLst>
        </pc:sldLayoutChg>
        <pc:sldLayoutChg chg="del">
          <pc:chgData name="Linh Phan" userId="228774c6-8676-4985-b789-d1a1db399f40" providerId="ADAL" clId="{B1FFB064-F9BB-4B9F-BB31-96E24BFE955C}" dt="2024-07-09T02:30:27.613" v="1584" actId="47"/>
          <pc:sldLayoutMkLst>
            <pc:docMk/>
            <pc:sldMasterMk cId="3120969149" sldId="2147483671"/>
            <pc:sldLayoutMk cId="2811319113" sldId="2147483681"/>
          </pc:sldLayoutMkLst>
        </pc:sldLayoutChg>
        <pc:sldLayoutChg chg="del">
          <pc:chgData name="Linh Phan" userId="228774c6-8676-4985-b789-d1a1db399f40" providerId="ADAL" clId="{B1FFB064-F9BB-4B9F-BB31-96E24BFE955C}" dt="2024-07-09T02:30:27.613" v="1584" actId="47"/>
          <pc:sldLayoutMkLst>
            <pc:docMk/>
            <pc:sldMasterMk cId="3120969149" sldId="2147483671"/>
            <pc:sldLayoutMk cId="3226906221" sldId="2147483682"/>
          </pc:sldLayoutMkLst>
        </pc:sldLayoutChg>
      </pc:sldMasterChg>
      <pc:sldMasterChg chg="del delSldLayout">
        <pc:chgData name="Linh Phan" userId="228774c6-8676-4985-b789-d1a1db399f40" providerId="ADAL" clId="{B1FFB064-F9BB-4B9F-BB31-96E24BFE955C}" dt="2024-07-09T07:26:20.432" v="5077" actId="47"/>
        <pc:sldMasterMkLst>
          <pc:docMk/>
          <pc:sldMasterMk cId="3399495027" sldId="2147483671"/>
        </pc:sldMasterMkLst>
        <pc:sldLayoutChg chg="del">
          <pc:chgData name="Linh Phan" userId="228774c6-8676-4985-b789-d1a1db399f40" providerId="ADAL" clId="{B1FFB064-F9BB-4B9F-BB31-96E24BFE955C}" dt="2024-07-09T07:26:20.432" v="5077" actId="47"/>
          <pc:sldLayoutMkLst>
            <pc:docMk/>
            <pc:sldMasterMk cId="3399495027" sldId="2147483671"/>
            <pc:sldLayoutMk cId="1397524313" sldId="2147483672"/>
          </pc:sldLayoutMkLst>
        </pc:sldLayoutChg>
        <pc:sldLayoutChg chg="del">
          <pc:chgData name="Linh Phan" userId="228774c6-8676-4985-b789-d1a1db399f40" providerId="ADAL" clId="{B1FFB064-F9BB-4B9F-BB31-96E24BFE955C}" dt="2024-07-09T07:26:20.432" v="5077" actId="47"/>
          <pc:sldLayoutMkLst>
            <pc:docMk/>
            <pc:sldMasterMk cId="3399495027" sldId="2147483671"/>
            <pc:sldLayoutMk cId="4188996904" sldId="2147483673"/>
          </pc:sldLayoutMkLst>
        </pc:sldLayoutChg>
        <pc:sldLayoutChg chg="del">
          <pc:chgData name="Linh Phan" userId="228774c6-8676-4985-b789-d1a1db399f40" providerId="ADAL" clId="{B1FFB064-F9BB-4B9F-BB31-96E24BFE955C}" dt="2024-07-09T07:26:20.432" v="5077" actId="47"/>
          <pc:sldLayoutMkLst>
            <pc:docMk/>
            <pc:sldMasterMk cId="3399495027" sldId="2147483671"/>
            <pc:sldLayoutMk cId="3826528785" sldId="2147483674"/>
          </pc:sldLayoutMkLst>
        </pc:sldLayoutChg>
        <pc:sldLayoutChg chg="del">
          <pc:chgData name="Linh Phan" userId="228774c6-8676-4985-b789-d1a1db399f40" providerId="ADAL" clId="{B1FFB064-F9BB-4B9F-BB31-96E24BFE955C}" dt="2024-07-09T07:26:20.432" v="5077" actId="47"/>
          <pc:sldLayoutMkLst>
            <pc:docMk/>
            <pc:sldMasterMk cId="3399495027" sldId="2147483671"/>
            <pc:sldLayoutMk cId="3907852078" sldId="2147483675"/>
          </pc:sldLayoutMkLst>
        </pc:sldLayoutChg>
        <pc:sldLayoutChg chg="del">
          <pc:chgData name="Linh Phan" userId="228774c6-8676-4985-b789-d1a1db399f40" providerId="ADAL" clId="{B1FFB064-F9BB-4B9F-BB31-96E24BFE955C}" dt="2024-07-09T07:26:20.432" v="5077" actId="47"/>
          <pc:sldLayoutMkLst>
            <pc:docMk/>
            <pc:sldMasterMk cId="3399495027" sldId="2147483671"/>
            <pc:sldLayoutMk cId="3522574938" sldId="2147483676"/>
          </pc:sldLayoutMkLst>
        </pc:sldLayoutChg>
        <pc:sldLayoutChg chg="del">
          <pc:chgData name="Linh Phan" userId="228774c6-8676-4985-b789-d1a1db399f40" providerId="ADAL" clId="{B1FFB064-F9BB-4B9F-BB31-96E24BFE955C}" dt="2024-07-09T07:26:20.432" v="5077" actId="47"/>
          <pc:sldLayoutMkLst>
            <pc:docMk/>
            <pc:sldMasterMk cId="3399495027" sldId="2147483671"/>
            <pc:sldLayoutMk cId="2446900247" sldId="2147483677"/>
          </pc:sldLayoutMkLst>
        </pc:sldLayoutChg>
        <pc:sldLayoutChg chg="del">
          <pc:chgData name="Linh Phan" userId="228774c6-8676-4985-b789-d1a1db399f40" providerId="ADAL" clId="{B1FFB064-F9BB-4B9F-BB31-96E24BFE955C}" dt="2024-07-09T07:26:20.432" v="5077" actId="47"/>
          <pc:sldLayoutMkLst>
            <pc:docMk/>
            <pc:sldMasterMk cId="3399495027" sldId="2147483671"/>
            <pc:sldLayoutMk cId="640038113" sldId="2147483678"/>
          </pc:sldLayoutMkLst>
        </pc:sldLayoutChg>
        <pc:sldLayoutChg chg="del">
          <pc:chgData name="Linh Phan" userId="228774c6-8676-4985-b789-d1a1db399f40" providerId="ADAL" clId="{B1FFB064-F9BB-4B9F-BB31-96E24BFE955C}" dt="2024-07-09T07:26:20.432" v="5077" actId="47"/>
          <pc:sldLayoutMkLst>
            <pc:docMk/>
            <pc:sldMasterMk cId="3399495027" sldId="2147483671"/>
            <pc:sldLayoutMk cId="2786473083" sldId="2147483679"/>
          </pc:sldLayoutMkLst>
        </pc:sldLayoutChg>
        <pc:sldLayoutChg chg="del">
          <pc:chgData name="Linh Phan" userId="228774c6-8676-4985-b789-d1a1db399f40" providerId="ADAL" clId="{B1FFB064-F9BB-4B9F-BB31-96E24BFE955C}" dt="2024-07-09T07:26:20.432" v="5077" actId="47"/>
          <pc:sldLayoutMkLst>
            <pc:docMk/>
            <pc:sldMasterMk cId="3399495027" sldId="2147483671"/>
            <pc:sldLayoutMk cId="1137538912" sldId="2147483680"/>
          </pc:sldLayoutMkLst>
        </pc:sldLayoutChg>
        <pc:sldLayoutChg chg="del">
          <pc:chgData name="Linh Phan" userId="228774c6-8676-4985-b789-d1a1db399f40" providerId="ADAL" clId="{B1FFB064-F9BB-4B9F-BB31-96E24BFE955C}" dt="2024-07-09T07:26:20.432" v="5077" actId="47"/>
          <pc:sldLayoutMkLst>
            <pc:docMk/>
            <pc:sldMasterMk cId="3399495027" sldId="2147483671"/>
            <pc:sldLayoutMk cId="2999549884" sldId="2147483681"/>
          </pc:sldLayoutMkLst>
        </pc:sldLayoutChg>
        <pc:sldLayoutChg chg="del">
          <pc:chgData name="Linh Phan" userId="228774c6-8676-4985-b789-d1a1db399f40" providerId="ADAL" clId="{B1FFB064-F9BB-4B9F-BB31-96E24BFE955C}" dt="2024-07-09T07:26:20.432" v="5077" actId="47"/>
          <pc:sldLayoutMkLst>
            <pc:docMk/>
            <pc:sldMasterMk cId="3399495027" sldId="2147483671"/>
            <pc:sldLayoutMk cId="2693548381" sldId="2147483682"/>
          </pc:sldLayoutMkLst>
        </pc:sldLayoutChg>
      </pc:sldMasterChg>
      <pc:sldMasterChg chg="del delSldLayout">
        <pc:chgData name="Linh Phan" userId="228774c6-8676-4985-b789-d1a1db399f40" providerId="ADAL" clId="{B1FFB064-F9BB-4B9F-BB31-96E24BFE955C}" dt="2024-07-09T02:28:24.683" v="1568" actId="47"/>
        <pc:sldMasterMkLst>
          <pc:docMk/>
          <pc:sldMasterMk cId="3457282382" sldId="2147483671"/>
        </pc:sldMasterMkLst>
        <pc:sldLayoutChg chg="del">
          <pc:chgData name="Linh Phan" userId="228774c6-8676-4985-b789-d1a1db399f40" providerId="ADAL" clId="{B1FFB064-F9BB-4B9F-BB31-96E24BFE955C}" dt="2024-07-09T02:28:24.683" v="1568" actId="47"/>
          <pc:sldLayoutMkLst>
            <pc:docMk/>
            <pc:sldMasterMk cId="3457282382" sldId="2147483671"/>
            <pc:sldLayoutMk cId="3450060434" sldId="2147483672"/>
          </pc:sldLayoutMkLst>
        </pc:sldLayoutChg>
        <pc:sldLayoutChg chg="del">
          <pc:chgData name="Linh Phan" userId="228774c6-8676-4985-b789-d1a1db399f40" providerId="ADAL" clId="{B1FFB064-F9BB-4B9F-BB31-96E24BFE955C}" dt="2024-07-09T02:28:24.683" v="1568" actId="47"/>
          <pc:sldLayoutMkLst>
            <pc:docMk/>
            <pc:sldMasterMk cId="3457282382" sldId="2147483671"/>
            <pc:sldLayoutMk cId="3717525588" sldId="2147483673"/>
          </pc:sldLayoutMkLst>
        </pc:sldLayoutChg>
        <pc:sldLayoutChg chg="del">
          <pc:chgData name="Linh Phan" userId="228774c6-8676-4985-b789-d1a1db399f40" providerId="ADAL" clId="{B1FFB064-F9BB-4B9F-BB31-96E24BFE955C}" dt="2024-07-09T02:28:24.683" v="1568" actId="47"/>
          <pc:sldLayoutMkLst>
            <pc:docMk/>
            <pc:sldMasterMk cId="3457282382" sldId="2147483671"/>
            <pc:sldLayoutMk cId="4227046521" sldId="2147483674"/>
          </pc:sldLayoutMkLst>
        </pc:sldLayoutChg>
        <pc:sldLayoutChg chg="del">
          <pc:chgData name="Linh Phan" userId="228774c6-8676-4985-b789-d1a1db399f40" providerId="ADAL" clId="{B1FFB064-F9BB-4B9F-BB31-96E24BFE955C}" dt="2024-07-09T02:28:24.683" v="1568" actId="47"/>
          <pc:sldLayoutMkLst>
            <pc:docMk/>
            <pc:sldMasterMk cId="3457282382" sldId="2147483671"/>
            <pc:sldLayoutMk cId="2386384975" sldId="2147483675"/>
          </pc:sldLayoutMkLst>
        </pc:sldLayoutChg>
        <pc:sldLayoutChg chg="del">
          <pc:chgData name="Linh Phan" userId="228774c6-8676-4985-b789-d1a1db399f40" providerId="ADAL" clId="{B1FFB064-F9BB-4B9F-BB31-96E24BFE955C}" dt="2024-07-09T02:28:24.683" v="1568" actId="47"/>
          <pc:sldLayoutMkLst>
            <pc:docMk/>
            <pc:sldMasterMk cId="3457282382" sldId="2147483671"/>
            <pc:sldLayoutMk cId="936260357" sldId="2147483676"/>
          </pc:sldLayoutMkLst>
        </pc:sldLayoutChg>
        <pc:sldLayoutChg chg="del">
          <pc:chgData name="Linh Phan" userId="228774c6-8676-4985-b789-d1a1db399f40" providerId="ADAL" clId="{B1FFB064-F9BB-4B9F-BB31-96E24BFE955C}" dt="2024-07-09T02:28:24.683" v="1568" actId="47"/>
          <pc:sldLayoutMkLst>
            <pc:docMk/>
            <pc:sldMasterMk cId="3457282382" sldId="2147483671"/>
            <pc:sldLayoutMk cId="432808362" sldId="2147483677"/>
          </pc:sldLayoutMkLst>
        </pc:sldLayoutChg>
        <pc:sldLayoutChg chg="del">
          <pc:chgData name="Linh Phan" userId="228774c6-8676-4985-b789-d1a1db399f40" providerId="ADAL" clId="{B1FFB064-F9BB-4B9F-BB31-96E24BFE955C}" dt="2024-07-09T02:28:24.683" v="1568" actId="47"/>
          <pc:sldLayoutMkLst>
            <pc:docMk/>
            <pc:sldMasterMk cId="3457282382" sldId="2147483671"/>
            <pc:sldLayoutMk cId="3100370101" sldId="2147483678"/>
          </pc:sldLayoutMkLst>
        </pc:sldLayoutChg>
        <pc:sldLayoutChg chg="del">
          <pc:chgData name="Linh Phan" userId="228774c6-8676-4985-b789-d1a1db399f40" providerId="ADAL" clId="{B1FFB064-F9BB-4B9F-BB31-96E24BFE955C}" dt="2024-07-09T02:28:24.683" v="1568" actId="47"/>
          <pc:sldLayoutMkLst>
            <pc:docMk/>
            <pc:sldMasterMk cId="3457282382" sldId="2147483671"/>
            <pc:sldLayoutMk cId="447919604" sldId="2147483679"/>
          </pc:sldLayoutMkLst>
        </pc:sldLayoutChg>
        <pc:sldLayoutChg chg="del">
          <pc:chgData name="Linh Phan" userId="228774c6-8676-4985-b789-d1a1db399f40" providerId="ADAL" clId="{B1FFB064-F9BB-4B9F-BB31-96E24BFE955C}" dt="2024-07-09T02:28:24.683" v="1568" actId="47"/>
          <pc:sldLayoutMkLst>
            <pc:docMk/>
            <pc:sldMasterMk cId="3457282382" sldId="2147483671"/>
            <pc:sldLayoutMk cId="3017053062" sldId="2147483680"/>
          </pc:sldLayoutMkLst>
        </pc:sldLayoutChg>
        <pc:sldLayoutChg chg="del">
          <pc:chgData name="Linh Phan" userId="228774c6-8676-4985-b789-d1a1db399f40" providerId="ADAL" clId="{B1FFB064-F9BB-4B9F-BB31-96E24BFE955C}" dt="2024-07-09T02:28:24.683" v="1568" actId="47"/>
          <pc:sldLayoutMkLst>
            <pc:docMk/>
            <pc:sldMasterMk cId="3457282382" sldId="2147483671"/>
            <pc:sldLayoutMk cId="3092934379" sldId="2147483681"/>
          </pc:sldLayoutMkLst>
        </pc:sldLayoutChg>
        <pc:sldLayoutChg chg="del">
          <pc:chgData name="Linh Phan" userId="228774c6-8676-4985-b789-d1a1db399f40" providerId="ADAL" clId="{B1FFB064-F9BB-4B9F-BB31-96E24BFE955C}" dt="2024-07-09T02:28:24.683" v="1568" actId="47"/>
          <pc:sldLayoutMkLst>
            <pc:docMk/>
            <pc:sldMasterMk cId="3457282382" sldId="2147483671"/>
            <pc:sldLayoutMk cId="1507544415" sldId="2147483682"/>
          </pc:sldLayoutMkLst>
        </pc:sldLayoutChg>
      </pc:sldMasterChg>
      <pc:sldMasterChg chg="del delSldLayout">
        <pc:chgData name="Linh Phan" userId="228774c6-8676-4985-b789-d1a1db399f40" providerId="ADAL" clId="{B1FFB064-F9BB-4B9F-BB31-96E24BFE955C}" dt="2024-07-09T06:55:38.524" v="4412" actId="47"/>
        <pc:sldMasterMkLst>
          <pc:docMk/>
          <pc:sldMasterMk cId="3639719348" sldId="2147483671"/>
        </pc:sldMasterMkLst>
        <pc:sldLayoutChg chg="del">
          <pc:chgData name="Linh Phan" userId="228774c6-8676-4985-b789-d1a1db399f40" providerId="ADAL" clId="{B1FFB064-F9BB-4B9F-BB31-96E24BFE955C}" dt="2024-07-09T06:55:38.524" v="4412" actId="47"/>
          <pc:sldLayoutMkLst>
            <pc:docMk/>
            <pc:sldMasterMk cId="3639719348" sldId="2147483671"/>
            <pc:sldLayoutMk cId="800553629" sldId="2147483672"/>
          </pc:sldLayoutMkLst>
        </pc:sldLayoutChg>
        <pc:sldLayoutChg chg="del">
          <pc:chgData name="Linh Phan" userId="228774c6-8676-4985-b789-d1a1db399f40" providerId="ADAL" clId="{B1FFB064-F9BB-4B9F-BB31-96E24BFE955C}" dt="2024-07-09T06:55:38.524" v="4412" actId="47"/>
          <pc:sldLayoutMkLst>
            <pc:docMk/>
            <pc:sldMasterMk cId="3639719348" sldId="2147483671"/>
            <pc:sldLayoutMk cId="3082917456" sldId="2147483673"/>
          </pc:sldLayoutMkLst>
        </pc:sldLayoutChg>
        <pc:sldLayoutChg chg="del">
          <pc:chgData name="Linh Phan" userId="228774c6-8676-4985-b789-d1a1db399f40" providerId="ADAL" clId="{B1FFB064-F9BB-4B9F-BB31-96E24BFE955C}" dt="2024-07-09T06:55:38.524" v="4412" actId="47"/>
          <pc:sldLayoutMkLst>
            <pc:docMk/>
            <pc:sldMasterMk cId="3639719348" sldId="2147483671"/>
            <pc:sldLayoutMk cId="425611530" sldId="2147483674"/>
          </pc:sldLayoutMkLst>
        </pc:sldLayoutChg>
        <pc:sldLayoutChg chg="del">
          <pc:chgData name="Linh Phan" userId="228774c6-8676-4985-b789-d1a1db399f40" providerId="ADAL" clId="{B1FFB064-F9BB-4B9F-BB31-96E24BFE955C}" dt="2024-07-09T06:55:38.524" v="4412" actId="47"/>
          <pc:sldLayoutMkLst>
            <pc:docMk/>
            <pc:sldMasterMk cId="3639719348" sldId="2147483671"/>
            <pc:sldLayoutMk cId="429871594" sldId="2147483675"/>
          </pc:sldLayoutMkLst>
        </pc:sldLayoutChg>
        <pc:sldLayoutChg chg="del">
          <pc:chgData name="Linh Phan" userId="228774c6-8676-4985-b789-d1a1db399f40" providerId="ADAL" clId="{B1FFB064-F9BB-4B9F-BB31-96E24BFE955C}" dt="2024-07-09T06:55:38.524" v="4412" actId="47"/>
          <pc:sldLayoutMkLst>
            <pc:docMk/>
            <pc:sldMasterMk cId="3639719348" sldId="2147483671"/>
            <pc:sldLayoutMk cId="1523992876" sldId="2147483676"/>
          </pc:sldLayoutMkLst>
        </pc:sldLayoutChg>
        <pc:sldLayoutChg chg="del">
          <pc:chgData name="Linh Phan" userId="228774c6-8676-4985-b789-d1a1db399f40" providerId="ADAL" clId="{B1FFB064-F9BB-4B9F-BB31-96E24BFE955C}" dt="2024-07-09T06:55:38.524" v="4412" actId="47"/>
          <pc:sldLayoutMkLst>
            <pc:docMk/>
            <pc:sldMasterMk cId="3639719348" sldId="2147483671"/>
            <pc:sldLayoutMk cId="683343252" sldId="2147483677"/>
          </pc:sldLayoutMkLst>
        </pc:sldLayoutChg>
        <pc:sldLayoutChg chg="del">
          <pc:chgData name="Linh Phan" userId="228774c6-8676-4985-b789-d1a1db399f40" providerId="ADAL" clId="{B1FFB064-F9BB-4B9F-BB31-96E24BFE955C}" dt="2024-07-09T06:55:38.524" v="4412" actId="47"/>
          <pc:sldLayoutMkLst>
            <pc:docMk/>
            <pc:sldMasterMk cId="3639719348" sldId="2147483671"/>
            <pc:sldLayoutMk cId="550063537" sldId="2147483678"/>
          </pc:sldLayoutMkLst>
        </pc:sldLayoutChg>
        <pc:sldLayoutChg chg="del">
          <pc:chgData name="Linh Phan" userId="228774c6-8676-4985-b789-d1a1db399f40" providerId="ADAL" clId="{B1FFB064-F9BB-4B9F-BB31-96E24BFE955C}" dt="2024-07-09T06:55:38.524" v="4412" actId="47"/>
          <pc:sldLayoutMkLst>
            <pc:docMk/>
            <pc:sldMasterMk cId="3639719348" sldId="2147483671"/>
            <pc:sldLayoutMk cId="2927589690" sldId="2147483679"/>
          </pc:sldLayoutMkLst>
        </pc:sldLayoutChg>
        <pc:sldLayoutChg chg="del">
          <pc:chgData name="Linh Phan" userId="228774c6-8676-4985-b789-d1a1db399f40" providerId="ADAL" clId="{B1FFB064-F9BB-4B9F-BB31-96E24BFE955C}" dt="2024-07-09T06:55:38.524" v="4412" actId="47"/>
          <pc:sldLayoutMkLst>
            <pc:docMk/>
            <pc:sldMasterMk cId="3639719348" sldId="2147483671"/>
            <pc:sldLayoutMk cId="3765771799" sldId="2147483680"/>
          </pc:sldLayoutMkLst>
        </pc:sldLayoutChg>
        <pc:sldLayoutChg chg="del">
          <pc:chgData name="Linh Phan" userId="228774c6-8676-4985-b789-d1a1db399f40" providerId="ADAL" clId="{B1FFB064-F9BB-4B9F-BB31-96E24BFE955C}" dt="2024-07-09T06:55:38.524" v="4412" actId="47"/>
          <pc:sldLayoutMkLst>
            <pc:docMk/>
            <pc:sldMasterMk cId="3639719348" sldId="2147483671"/>
            <pc:sldLayoutMk cId="335213174" sldId="2147483681"/>
          </pc:sldLayoutMkLst>
        </pc:sldLayoutChg>
        <pc:sldLayoutChg chg="del">
          <pc:chgData name="Linh Phan" userId="228774c6-8676-4985-b789-d1a1db399f40" providerId="ADAL" clId="{B1FFB064-F9BB-4B9F-BB31-96E24BFE955C}" dt="2024-07-09T06:55:38.524" v="4412" actId="47"/>
          <pc:sldLayoutMkLst>
            <pc:docMk/>
            <pc:sldMasterMk cId="3639719348" sldId="2147483671"/>
            <pc:sldLayoutMk cId="1921261375" sldId="2147483682"/>
          </pc:sldLayoutMkLst>
        </pc:sldLayoutChg>
      </pc:sldMasterChg>
      <pc:sldMasterChg chg="del delSldLayout">
        <pc:chgData name="Linh Phan" userId="228774c6-8676-4985-b789-d1a1db399f40" providerId="ADAL" clId="{B1FFB064-F9BB-4B9F-BB31-96E24BFE955C}" dt="2024-07-09T01:50:39.955" v="878" actId="47"/>
        <pc:sldMasterMkLst>
          <pc:docMk/>
          <pc:sldMasterMk cId="4132768602" sldId="2147483671"/>
        </pc:sldMasterMkLst>
        <pc:sldLayoutChg chg="del">
          <pc:chgData name="Linh Phan" userId="228774c6-8676-4985-b789-d1a1db399f40" providerId="ADAL" clId="{B1FFB064-F9BB-4B9F-BB31-96E24BFE955C}" dt="2024-07-09T01:50:39.955" v="878" actId="47"/>
          <pc:sldLayoutMkLst>
            <pc:docMk/>
            <pc:sldMasterMk cId="4132768602" sldId="2147483671"/>
            <pc:sldLayoutMk cId="1271639340" sldId="2147483672"/>
          </pc:sldLayoutMkLst>
        </pc:sldLayoutChg>
        <pc:sldLayoutChg chg="del">
          <pc:chgData name="Linh Phan" userId="228774c6-8676-4985-b789-d1a1db399f40" providerId="ADAL" clId="{B1FFB064-F9BB-4B9F-BB31-96E24BFE955C}" dt="2024-07-09T01:50:39.955" v="878" actId="47"/>
          <pc:sldLayoutMkLst>
            <pc:docMk/>
            <pc:sldMasterMk cId="4132768602" sldId="2147483671"/>
            <pc:sldLayoutMk cId="1313907064" sldId="2147483673"/>
          </pc:sldLayoutMkLst>
        </pc:sldLayoutChg>
        <pc:sldLayoutChg chg="del">
          <pc:chgData name="Linh Phan" userId="228774c6-8676-4985-b789-d1a1db399f40" providerId="ADAL" clId="{B1FFB064-F9BB-4B9F-BB31-96E24BFE955C}" dt="2024-07-09T01:50:39.955" v="878" actId="47"/>
          <pc:sldLayoutMkLst>
            <pc:docMk/>
            <pc:sldMasterMk cId="4132768602" sldId="2147483671"/>
            <pc:sldLayoutMk cId="2946976432" sldId="2147483674"/>
          </pc:sldLayoutMkLst>
        </pc:sldLayoutChg>
        <pc:sldLayoutChg chg="del">
          <pc:chgData name="Linh Phan" userId="228774c6-8676-4985-b789-d1a1db399f40" providerId="ADAL" clId="{B1FFB064-F9BB-4B9F-BB31-96E24BFE955C}" dt="2024-07-09T01:50:39.955" v="878" actId="47"/>
          <pc:sldLayoutMkLst>
            <pc:docMk/>
            <pc:sldMasterMk cId="4132768602" sldId="2147483671"/>
            <pc:sldLayoutMk cId="2791500862" sldId="2147483675"/>
          </pc:sldLayoutMkLst>
        </pc:sldLayoutChg>
        <pc:sldLayoutChg chg="del">
          <pc:chgData name="Linh Phan" userId="228774c6-8676-4985-b789-d1a1db399f40" providerId="ADAL" clId="{B1FFB064-F9BB-4B9F-BB31-96E24BFE955C}" dt="2024-07-09T01:50:39.955" v="878" actId="47"/>
          <pc:sldLayoutMkLst>
            <pc:docMk/>
            <pc:sldMasterMk cId="4132768602" sldId="2147483671"/>
            <pc:sldLayoutMk cId="2003535076" sldId="2147483676"/>
          </pc:sldLayoutMkLst>
        </pc:sldLayoutChg>
        <pc:sldLayoutChg chg="del">
          <pc:chgData name="Linh Phan" userId="228774c6-8676-4985-b789-d1a1db399f40" providerId="ADAL" clId="{B1FFB064-F9BB-4B9F-BB31-96E24BFE955C}" dt="2024-07-09T01:50:39.955" v="878" actId="47"/>
          <pc:sldLayoutMkLst>
            <pc:docMk/>
            <pc:sldMasterMk cId="4132768602" sldId="2147483671"/>
            <pc:sldLayoutMk cId="511347971" sldId="2147483677"/>
          </pc:sldLayoutMkLst>
        </pc:sldLayoutChg>
        <pc:sldLayoutChg chg="del">
          <pc:chgData name="Linh Phan" userId="228774c6-8676-4985-b789-d1a1db399f40" providerId="ADAL" clId="{B1FFB064-F9BB-4B9F-BB31-96E24BFE955C}" dt="2024-07-09T01:50:39.955" v="878" actId="47"/>
          <pc:sldLayoutMkLst>
            <pc:docMk/>
            <pc:sldMasterMk cId="4132768602" sldId="2147483671"/>
            <pc:sldLayoutMk cId="1482702621" sldId="2147483678"/>
          </pc:sldLayoutMkLst>
        </pc:sldLayoutChg>
        <pc:sldLayoutChg chg="del">
          <pc:chgData name="Linh Phan" userId="228774c6-8676-4985-b789-d1a1db399f40" providerId="ADAL" clId="{B1FFB064-F9BB-4B9F-BB31-96E24BFE955C}" dt="2024-07-09T01:50:39.955" v="878" actId="47"/>
          <pc:sldLayoutMkLst>
            <pc:docMk/>
            <pc:sldMasterMk cId="4132768602" sldId="2147483671"/>
            <pc:sldLayoutMk cId="3601053854" sldId="2147483679"/>
          </pc:sldLayoutMkLst>
        </pc:sldLayoutChg>
        <pc:sldLayoutChg chg="del">
          <pc:chgData name="Linh Phan" userId="228774c6-8676-4985-b789-d1a1db399f40" providerId="ADAL" clId="{B1FFB064-F9BB-4B9F-BB31-96E24BFE955C}" dt="2024-07-09T01:50:39.955" v="878" actId="47"/>
          <pc:sldLayoutMkLst>
            <pc:docMk/>
            <pc:sldMasterMk cId="4132768602" sldId="2147483671"/>
            <pc:sldLayoutMk cId="3377458488" sldId="2147483680"/>
          </pc:sldLayoutMkLst>
        </pc:sldLayoutChg>
        <pc:sldLayoutChg chg="del">
          <pc:chgData name="Linh Phan" userId="228774c6-8676-4985-b789-d1a1db399f40" providerId="ADAL" clId="{B1FFB064-F9BB-4B9F-BB31-96E24BFE955C}" dt="2024-07-09T01:50:39.955" v="878" actId="47"/>
          <pc:sldLayoutMkLst>
            <pc:docMk/>
            <pc:sldMasterMk cId="4132768602" sldId="2147483671"/>
            <pc:sldLayoutMk cId="419559122" sldId="2147483681"/>
          </pc:sldLayoutMkLst>
        </pc:sldLayoutChg>
        <pc:sldLayoutChg chg="del">
          <pc:chgData name="Linh Phan" userId="228774c6-8676-4985-b789-d1a1db399f40" providerId="ADAL" clId="{B1FFB064-F9BB-4B9F-BB31-96E24BFE955C}" dt="2024-07-09T01:50:39.955" v="878" actId="47"/>
          <pc:sldLayoutMkLst>
            <pc:docMk/>
            <pc:sldMasterMk cId="4132768602" sldId="2147483671"/>
            <pc:sldLayoutMk cId="878979709" sldId="2147483682"/>
          </pc:sldLayoutMkLst>
        </pc:sldLayoutChg>
      </pc:sldMasterChg>
      <pc:sldMasterChg chg="del delSldLayout">
        <pc:chgData name="Linh Phan" userId="228774c6-8676-4985-b789-d1a1db399f40" providerId="ADAL" clId="{B1FFB064-F9BB-4B9F-BB31-96E24BFE955C}" dt="2024-07-09T04:18:12.987" v="2844" actId="47"/>
        <pc:sldMasterMkLst>
          <pc:docMk/>
          <pc:sldMasterMk cId="4169810859" sldId="2147483671"/>
        </pc:sldMasterMkLst>
        <pc:sldLayoutChg chg="del">
          <pc:chgData name="Linh Phan" userId="228774c6-8676-4985-b789-d1a1db399f40" providerId="ADAL" clId="{B1FFB064-F9BB-4B9F-BB31-96E24BFE955C}" dt="2024-07-09T04:18:12.987" v="2844" actId="47"/>
          <pc:sldLayoutMkLst>
            <pc:docMk/>
            <pc:sldMasterMk cId="4169810859" sldId="2147483671"/>
            <pc:sldLayoutMk cId="3097537207" sldId="2147483672"/>
          </pc:sldLayoutMkLst>
        </pc:sldLayoutChg>
        <pc:sldLayoutChg chg="del">
          <pc:chgData name="Linh Phan" userId="228774c6-8676-4985-b789-d1a1db399f40" providerId="ADAL" clId="{B1FFB064-F9BB-4B9F-BB31-96E24BFE955C}" dt="2024-07-09T04:18:12.987" v="2844" actId="47"/>
          <pc:sldLayoutMkLst>
            <pc:docMk/>
            <pc:sldMasterMk cId="4169810859" sldId="2147483671"/>
            <pc:sldLayoutMk cId="642965520" sldId="2147483673"/>
          </pc:sldLayoutMkLst>
        </pc:sldLayoutChg>
        <pc:sldLayoutChg chg="del">
          <pc:chgData name="Linh Phan" userId="228774c6-8676-4985-b789-d1a1db399f40" providerId="ADAL" clId="{B1FFB064-F9BB-4B9F-BB31-96E24BFE955C}" dt="2024-07-09T04:18:12.987" v="2844" actId="47"/>
          <pc:sldLayoutMkLst>
            <pc:docMk/>
            <pc:sldMasterMk cId="4169810859" sldId="2147483671"/>
            <pc:sldLayoutMk cId="712144267" sldId="2147483674"/>
          </pc:sldLayoutMkLst>
        </pc:sldLayoutChg>
        <pc:sldLayoutChg chg="del">
          <pc:chgData name="Linh Phan" userId="228774c6-8676-4985-b789-d1a1db399f40" providerId="ADAL" clId="{B1FFB064-F9BB-4B9F-BB31-96E24BFE955C}" dt="2024-07-09T04:18:12.987" v="2844" actId="47"/>
          <pc:sldLayoutMkLst>
            <pc:docMk/>
            <pc:sldMasterMk cId="4169810859" sldId="2147483671"/>
            <pc:sldLayoutMk cId="2422957728" sldId="2147483675"/>
          </pc:sldLayoutMkLst>
        </pc:sldLayoutChg>
        <pc:sldLayoutChg chg="del">
          <pc:chgData name="Linh Phan" userId="228774c6-8676-4985-b789-d1a1db399f40" providerId="ADAL" clId="{B1FFB064-F9BB-4B9F-BB31-96E24BFE955C}" dt="2024-07-09T04:18:12.987" v="2844" actId="47"/>
          <pc:sldLayoutMkLst>
            <pc:docMk/>
            <pc:sldMasterMk cId="4169810859" sldId="2147483671"/>
            <pc:sldLayoutMk cId="3558721462" sldId="2147483676"/>
          </pc:sldLayoutMkLst>
        </pc:sldLayoutChg>
        <pc:sldLayoutChg chg="del">
          <pc:chgData name="Linh Phan" userId="228774c6-8676-4985-b789-d1a1db399f40" providerId="ADAL" clId="{B1FFB064-F9BB-4B9F-BB31-96E24BFE955C}" dt="2024-07-09T04:18:12.987" v="2844" actId="47"/>
          <pc:sldLayoutMkLst>
            <pc:docMk/>
            <pc:sldMasterMk cId="4169810859" sldId="2147483671"/>
            <pc:sldLayoutMk cId="3914083171" sldId="2147483677"/>
          </pc:sldLayoutMkLst>
        </pc:sldLayoutChg>
        <pc:sldLayoutChg chg="del">
          <pc:chgData name="Linh Phan" userId="228774c6-8676-4985-b789-d1a1db399f40" providerId="ADAL" clId="{B1FFB064-F9BB-4B9F-BB31-96E24BFE955C}" dt="2024-07-09T04:18:12.987" v="2844" actId="47"/>
          <pc:sldLayoutMkLst>
            <pc:docMk/>
            <pc:sldMasterMk cId="4169810859" sldId="2147483671"/>
            <pc:sldLayoutMk cId="1487686502" sldId="2147483678"/>
          </pc:sldLayoutMkLst>
        </pc:sldLayoutChg>
        <pc:sldLayoutChg chg="del">
          <pc:chgData name="Linh Phan" userId="228774c6-8676-4985-b789-d1a1db399f40" providerId="ADAL" clId="{B1FFB064-F9BB-4B9F-BB31-96E24BFE955C}" dt="2024-07-09T04:18:12.987" v="2844" actId="47"/>
          <pc:sldLayoutMkLst>
            <pc:docMk/>
            <pc:sldMasterMk cId="4169810859" sldId="2147483671"/>
            <pc:sldLayoutMk cId="2621361838" sldId="2147483679"/>
          </pc:sldLayoutMkLst>
        </pc:sldLayoutChg>
        <pc:sldLayoutChg chg="del">
          <pc:chgData name="Linh Phan" userId="228774c6-8676-4985-b789-d1a1db399f40" providerId="ADAL" clId="{B1FFB064-F9BB-4B9F-BB31-96E24BFE955C}" dt="2024-07-09T04:18:12.987" v="2844" actId="47"/>
          <pc:sldLayoutMkLst>
            <pc:docMk/>
            <pc:sldMasterMk cId="4169810859" sldId="2147483671"/>
            <pc:sldLayoutMk cId="1766627659" sldId="2147483680"/>
          </pc:sldLayoutMkLst>
        </pc:sldLayoutChg>
        <pc:sldLayoutChg chg="del">
          <pc:chgData name="Linh Phan" userId="228774c6-8676-4985-b789-d1a1db399f40" providerId="ADAL" clId="{B1FFB064-F9BB-4B9F-BB31-96E24BFE955C}" dt="2024-07-09T04:18:12.987" v="2844" actId="47"/>
          <pc:sldLayoutMkLst>
            <pc:docMk/>
            <pc:sldMasterMk cId="4169810859" sldId="2147483671"/>
            <pc:sldLayoutMk cId="2141953334" sldId="2147483681"/>
          </pc:sldLayoutMkLst>
        </pc:sldLayoutChg>
        <pc:sldLayoutChg chg="del">
          <pc:chgData name="Linh Phan" userId="228774c6-8676-4985-b789-d1a1db399f40" providerId="ADAL" clId="{B1FFB064-F9BB-4B9F-BB31-96E24BFE955C}" dt="2024-07-09T04:18:12.987" v="2844" actId="47"/>
          <pc:sldLayoutMkLst>
            <pc:docMk/>
            <pc:sldMasterMk cId="4169810859" sldId="2147483671"/>
            <pc:sldLayoutMk cId="1266375993" sldId="2147483682"/>
          </pc:sldLayoutMkLst>
        </pc:sldLayoutChg>
      </pc:sldMasterChg>
      <pc:sldMasterChg chg="del delSldLayout">
        <pc:chgData name="Linh Phan" userId="228774c6-8676-4985-b789-d1a1db399f40" providerId="ADAL" clId="{B1FFB064-F9BB-4B9F-BB31-96E24BFE955C}" dt="2024-07-09T02:15:35.454" v="1319" actId="47"/>
        <pc:sldMasterMkLst>
          <pc:docMk/>
          <pc:sldMasterMk cId="4207225834" sldId="2147483671"/>
        </pc:sldMasterMkLst>
        <pc:sldLayoutChg chg="del">
          <pc:chgData name="Linh Phan" userId="228774c6-8676-4985-b789-d1a1db399f40" providerId="ADAL" clId="{B1FFB064-F9BB-4B9F-BB31-96E24BFE955C}" dt="2024-07-09T02:15:35.454" v="1319" actId="47"/>
          <pc:sldLayoutMkLst>
            <pc:docMk/>
            <pc:sldMasterMk cId="4207225834" sldId="2147483671"/>
            <pc:sldLayoutMk cId="763922351" sldId="2147483672"/>
          </pc:sldLayoutMkLst>
        </pc:sldLayoutChg>
        <pc:sldLayoutChg chg="del">
          <pc:chgData name="Linh Phan" userId="228774c6-8676-4985-b789-d1a1db399f40" providerId="ADAL" clId="{B1FFB064-F9BB-4B9F-BB31-96E24BFE955C}" dt="2024-07-09T02:15:35.454" v="1319" actId="47"/>
          <pc:sldLayoutMkLst>
            <pc:docMk/>
            <pc:sldMasterMk cId="4207225834" sldId="2147483671"/>
            <pc:sldLayoutMk cId="621954582" sldId="2147483673"/>
          </pc:sldLayoutMkLst>
        </pc:sldLayoutChg>
        <pc:sldLayoutChg chg="del">
          <pc:chgData name="Linh Phan" userId="228774c6-8676-4985-b789-d1a1db399f40" providerId="ADAL" clId="{B1FFB064-F9BB-4B9F-BB31-96E24BFE955C}" dt="2024-07-09T02:15:35.454" v="1319" actId="47"/>
          <pc:sldLayoutMkLst>
            <pc:docMk/>
            <pc:sldMasterMk cId="4207225834" sldId="2147483671"/>
            <pc:sldLayoutMk cId="2204141216" sldId="2147483674"/>
          </pc:sldLayoutMkLst>
        </pc:sldLayoutChg>
        <pc:sldLayoutChg chg="del">
          <pc:chgData name="Linh Phan" userId="228774c6-8676-4985-b789-d1a1db399f40" providerId="ADAL" clId="{B1FFB064-F9BB-4B9F-BB31-96E24BFE955C}" dt="2024-07-09T02:15:35.454" v="1319" actId="47"/>
          <pc:sldLayoutMkLst>
            <pc:docMk/>
            <pc:sldMasterMk cId="4207225834" sldId="2147483671"/>
            <pc:sldLayoutMk cId="2293383347" sldId="2147483675"/>
          </pc:sldLayoutMkLst>
        </pc:sldLayoutChg>
        <pc:sldLayoutChg chg="del">
          <pc:chgData name="Linh Phan" userId="228774c6-8676-4985-b789-d1a1db399f40" providerId="ADAL" clId="{B1FFB064-F9BB-4B9F-BB31-96E24BFE955C}" dt="2024-07-09T02:15:35.454" v="1319" actId="47"/>
          <pc:sldLayoutMkLst>
            <pc:docMk/>
            <pc:sldMasterMk cId="4207225834" sldId="2147483671"/>
            <pc:sldLayoutMk cId="1708696653" sldId="2147483676"/>
          </pc:sldLayoutMkLst>
        </pc:sldLayoutChg>
        <pc:sldLayoutChg chg="del">
          <pc:chgData name="Linh Phan" userId="228774c6-8676-4985-b789-d1a1db399f40" providerId="ADAL" clId="{B1FFB064-F9BB-4B9F-BB31-96E24BFE955C}" dt="2024-07-09T02:15:35.454" v="1319" actId="47"/>
          <pc:sldLayoutMkLst>
            <pc:docMk/>
            <pc:sldMasterMk cId="4207225834" sldId="2147483671"/>
            <pc:sldLayoutMk cId="1706326858" sldId="2147483677"/>
          </pc:sldLayoutMkLst>
        </pc:sldLayoutChg>
        <pc:sldLayoutChg chg="del">
          <pc:chgData name="Linh Phan" userId="228774c6-8676-4985-b789-d1a1db399f40" providerId="ADAL" clId="{B1FFB064-F9BB-4B9F-BB31-96E24BFE955C}" dt="2024-07-09T02:15:35.454" v="1319" actId="47"/>
          <pc:sldLayoutMkLst>
            <pc:docMk/>
            <pc:sldMasterMk cId="4207225834" sldId="2147483671"/>
            <pc:sldLayoutMk cId="2957215251" sldId="2147483678"/>
          </pc:sldLayoutMkLst>
        </pc:sldLayoutChg>
        <pc:sldLayoutChg chg="del">
          <pc:chgData name="Linh Phan" userId="228774c6-8676-4985-b789-d1a1db399f40" providerId="ADAL" clId="{B1FFB064-F9BB-4B9F-BB31-96E24BFE955C}" dt="2024-07-09T02:15:35.454" v="1319" actId="47"/>
          <pc:sldLayoutMkLst>
            <pc:docMk/>
            <pc:sldMasterMk cId="4207225834" sldId="2147483671"/>
            <pc:sldLayoutMk cId="3671271612" sldId="2147483679"/>
          </pc:sldLayoutMkLst>
        </pc:sldLayoutChg>
        <pc:sldLayoutChg chg="del">
          <pc:chgData name="Linh Phan" userId="228774c6-8676-4985-b789-d1a1db399f40" providerId="ADAL" clId="{B1FFB064-F9BB-4B9F-BB31-96E24BFE955C}" dt="2024-07-09T02:15:35.454" v="1319" actId="47"/>
          <pc:sldLayoutMkLst>
            <pc:docMk/>
            <pc:sldMasterMk cId="4207225834" sldId="2147483671"/>
            <pc:sldLayoutMk cId="3232240474" sldId="2147483680"/>
          </pc:sldLayoutMkLst>
        </pc:sldLayoutChg>
        <pc:sldLayoutChg chg="del">
          <pc:chgData name="Linh Phan" userId="228774c6-8676-4985-b789-d1a1db399f40" providerId="ADAL" clId="{B1FFB064-F9BB-4B9F-BB31-96E24BFE955C}" dt="2024-07-09T02:15:35.454" v="1319" actId="47"/>
          <pc:sldLayoutMkLst>
            <pc:docMk/>
            <pc:sldMasterMk cId="4207225834" sldId="2147483671"/>
            <pc:sldLayoutMk cId="1329707137" sldId="2147483681"/>
          </pc:sldLayoutMkLst>
        </pc:sldLayoutChg>
        <pc:sldLayoutChg chg="del">
          <pc:chgData name="Linh Phan" userId="228774c6-8676-4985-b789-d1a1db399f40" providerId="ADAL" clId="{B1FFB064-F9BB-4B9F-BB31-96E24BFE955C}" dt="2024-07-09T02:15:35.454" v="1319" actId="47"/>
          <pc:sldLayoutMkLst>
            <pc:docMk/>
            <pc:sldMasterMk cId="4207225834" sldId="2147483671"/>
            <pc:sldLayoutMk cId="2283067000" sldId="214748368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g6202a3cc35_0_17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9" name="Google Shape;1139;g6202a3cc35_0_17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490114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g6202a3cc35_0_17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9" name="Google Shape;1139;g6202a3cc35_0_17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592314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4dfce81f19_0_1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4dfce81f19_0_1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4018919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2"/>
        <p:cNvGrpSpPr/>
        <p:nvPr/>
      </p:nvGrpSpPr>
      <p:grpSpPr>
        <a:xfrm>
          <a:off x="0" y="0"/>
          <a:ext cx="0" cy="0"/>
          <a:chOff x="0" y="0"/>
          <a:chExt cx="0" cy="0"/>
        </a:xfrm>
      </p:grpSpPr>
      <p:sp>
        <p:nvSpPr>
          <p:cNvPr id="2493" name="Google Shape;2493;g6202a3cc35_0_1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4" name="Google Shape;2494;g6202a3cc35_0_1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5767429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5465e7bc0b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5465e7bc0b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226705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4dfce81f19_0_1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4dfce81f19_0_1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315249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6083763cf6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 name="Google Shape;833;g6083763cf6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25563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8"/>
        <p:cNvGrpSpPr/>
        <p:nvPr/>
      </p:nvGrpSpPr>
      <p:grpSpPr>
        <a:xfrm>
          <a:off x="0" y="0"/>
          <a:ext cx="0" cy="0"/>
          <a:chOff x="0" y="0"/>
          <a:chExt cx="0" cy="0"/>
        </a:xfrm>
      </p:grpSpPr>
      <p:sp>
        <p:nvSpPr>
          <p:cNvPr id="2459" name="Google Shape;2459;g6202a3cc35_0_17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0" name="Google Shape;2460;g6202a3cc35_0_17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732636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6083763cf6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 name="Google Shape;833;g6083763cf6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0933555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62627ebace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62627ebace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990683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g6202a3cc35_0_17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9" name="Google Shape;1139;g6202a3cc35_0_17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8"/>
        <p:cNvGrpSpPr/>
        <p:nvPr/>
      </p:nvGrpSpPr>
      <p:grpSpPr>
        <a:xfrm>
          <a:off x="0" y="0"/>
          <a:ext cx="0" cy="0"/>
          <a:chOff x="0" y="0"/>
          <a:chExt cx="0" cy="0"/>
        </a:xfrm>
      </p:grpSpPr>
      <p:sp>
        <p:nvSpPr>
          <p:cNvPr id="2459" name="Google Shape;2459;g6202a3cc35_0_17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0" name="Google Shape;2460;g6202a3cc35_0_17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1871810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4dfce81f19_0_1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4dfce81f19_0_1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6972587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5465e7bc0b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5465e7bc0b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8117167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6083763cf6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 name="Google Shape;833;g6083763cf6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9371184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6083763cf6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 name="Google Shape;833;g6083763cf6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9946712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6083763cf6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 name="Google Shape;833;g6083763cf6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6328877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6083763cf6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 name="Google Shape;833;g6083763cf6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4238871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6083763cf6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 name="Google Shape;833;g6083763cf6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41316397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5465e7bc0b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5465e7bc0b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5394540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6083763cf6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 name="Google Shape;833;g6083763cf6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560799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2"/>
        <p:cNvGrpSpPr/>
        <p:nvPr/>
      </p:nvGrpSpPr>
      <p:grpSpPr>
        <a:xfrm>
          <a:off x="0" y="0"/>
          <a:ext cx="0" cy="0"/>
          <a:chOff x="0" y="0"/>
          <a:chExt cx="0" cy="0"/>
        </a:xfrm>
      </p:grpSpPr>
      <p:sp>
        <p:nvSpPr>
          <p:cNvPr id="2493" name="Google Shape;2493;g6202a3cc35_0_1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4" name="Google Shape;2494;g6202a3cc35_0_1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6"/>
        <p:cNvGrpSpPr/>
        <p:nvPr/>
      </p:nvGrpSpPr>
      <p:grpSpPr>
        <a:xfrm>
          <a:off x="0" y="0"/>
          <a:ext cx="0" cy="0"/>
          <a:chOff x="0" y="0"/>
          <a:chExt cx="0" cy="0"/>
        </a:xfrm>
      </p:grpSpPr>
      <p:sp>
        <p:nvSpPr>
          <p:cNvPr id="4237" name="Google Shape;4237;g64752e126b_4_1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8" name="Google Shape;4238;g64752e126b_4_1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559848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564156046e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2" name="Google Shape;782;g564156046e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5465e7bc0b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5465e7bc0b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6083763cf6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 name="Google Shape;833;g6083763cf6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954226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4dfce81f19_0_1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4dfce81f19_0_1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4dfce81f19_0_1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4dfce81f19_0_1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371558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SLIDE">
  <p:cSld name="CUSTOM_7">
    <p:bg>
      <p:bgPr>
        <a:solidFill>
          <a:srgbClr val="F3F3F3"/>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833000" y="1050513"/>
            <a:ext cx="3248400" cy="24195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CBF4A"/>
              </a:buClr>
              <a:buSzPts val="3600"/>
              <a:buNone/>
              <a:defRPr sz="5400" b="0">
                <a:latin typeface="Staatliches"/>
                <a:ea typeface="Staatliches"/>
                <a:cs typeface="Staatliches"/>
                <a:sym typeface="Staatliches"/>
              </a:defRPr>
            </a:lvl1pPr>
            <a:lvl2pPr lvl="1" algn="ctr" rtl="0">
              <a:spcBef>
                <a:spcPts val="0"/>
              </a:spcBef>
              <a:spcAft>
                <a:spcPts val="0"/>
              </a:spcAft>
              <a:buClr>
                <a:srgbClr val="FCBF4A"/>
              </a:buClr>
              <a:buSzPts val="5200"/>
              <a:buNone/>
              <a:defRPr sz="5200">
                <a:solidFill>
                  <a:srgbClr val="FCBF4A"/>
                </a:solidFill>
              </a:defRPr>
            </a:lvl2pPr>
            <a:lvl3pPr lvl="2" algn="ctr" rtl="0">
              <a:spcBef>
                <a:spcPts val="0"/>
              </a:spcBef>
              <a:spcAft>
                <a:spcPts val="0"/>
              </a:spcAft>
              <a:buClr>
                <a:srgbClr val="FCBF4A"/>
              </a:buClr>
              <a:buSzPts val="5200"/>
              <a:buNone/>
              <a:defRPr sz="5200">
                <a:solidFill>
                  <a:srgbClr val="FCBF4A"/>
                </a:solidFill>
              </a:defRPr>
            </a:lvl3pPr>
            <a:lvl4pPr lvl="3" algn="ctr" rtl="0">
              <a:spcBef>
                <a:spcPts val="0"/>
              </a:spcBef>
              <a:spcAft>
                <a:spcPts val="0"/>
              </a:spcAft>
              <a:buClr>
                <a:srgbClr val="FCBF4A"/>
              </a:buClr>
              <a:buSzPts val="5200"/>
              <a:buNone/>
              <a:defRPr sz="5200">
                <a:solidFill>
                  <a:srgbClr val="FCBF4A"/>
                </a:solidFill>
              </a:defRPr>
            </a:lvl4pPr>
            <a:lvl5pPr lvl="4" algn="ctr" rtl="0">
              <a:spcBef>
                <a:spcPts val="0"/>
              </a:spcBef>
              <a:spcAft>
                <a:spcPts val="0"/>
              </a:spcAft>
              <a:buClr>
                <a:srgbClr val="FCBF4A"/>
              </a:buClr>
              <a:buSzPts val="5200"/>
              <a:buNone/>
              <a:defRPr sz="5200">
                <a:solidFill>
                  <a:srgbClr val="FCBF4A"/>
                </a:solidFill>
              </a:defRPr>
            </a:lvl5pPr>
            <a:lvl6pPr lvl="5" algn="ctr" rtl="0">
              <a:spcBef>
                <a:spcPts val="0"/>
              </a:spcBef>
              <a:spcAft>
                <a:spcPts val="0"/>
              </a:spcAft>
              <a:buClr>
                <a:srgbClr val="FCBF4A"/>
              </a:buClr>
              <a:buSzPts val="5200"/>
              <a:buNone/>
              <a:defRPr sz="5200">
                <a:solidFill>
                  <a:srgbClr val="FCBF4A"/>
                </a:solidFill>
              </a:defRPr>
            </a:lvl6pPr>
            <a:lvl7pPr lvl="6" algn="ctr" rtl="0">
              <a:spcBef>
                <a:spcPts val="0"/>
              </a:spcBef>
              <a:spcAft>
                <a:spcPts val="0"/>
              </a:spcAft>
              <a:buClr>
                <a:srgbClr val="FCBF4A"/>
              </a:buClr>
              <a:buSzPts val="5200"/>
              <a:buNone/>
              <a:defRPr sz="5200">
                <a:solidFill>
                  <a:srgbClr val="FCBF4A"/>
                </a:solidFill>
              </a:defRPr>
            </a:lvl7pPr>
            <a:lvl8pPr lvl="7" algn="ctr" rtl="0">
              <a:spcBef>
                <a:spcPts val="0"/>
              </a:spcBef>
              <a:spcAft>
                <a:spcPts val="0"/>
              </a:spcAft>
              <a:buClr>
                <a:srgbClr val="FCBF4A"/>
              </a:buClr>
              <a:buSzPts val="5200"/>
              <a:buNone/>
              <a:defRPr sz="5200">
                <a:solidFill>
                  <a:srgbClr val="FCBF4A"/>
                </a:solidFill>
              </a:defRPr>
            </a:lvl8pPr>
            <a:lvl9pPr lvl="8" algn="ctr" rtl="0">
              <a:spcBef>
                <a:spcPts val="0"/>
              </a:spcBef>
              <a:spcAft>
                <a:spcPts val="0"/>
              </a:spcAft>
              <a:buClr>
                <a:srgbClr val="FCBF4A"/>
              </a:buClr>
              <a:buSzPts val="5200"/>
              <a:buNone/>
              <a:defRPr sz="5200">
                <a:solidFill>
                  <a:srgbClr val="FCBF4A"/>
                </a:solidFill>
              </a:defRPr>
            </a:lvl9pPr>
          </a:lstStyle>
          <a:p>
            <a:endParaRPr/>
          </a:p>
        </p:txBody>
      </p:sp>
      <p:sp>
        <p:nvSpPr>
          <p:cNvPr id="10" name="Google Shape;10;p2"/>
          <p:cNvSpPr txBox="1">
            <a:spLocks noGrp="1"/>
          </p:cNvSpPr>
          <p:nvPr>
            <p:ph type="subTitle" idx="1"/>
          </p:nvPr>
        </p:nvSpPr>
        <p:spPr>
          <a:xfrm>
            <a:off x="833000" y="3299563"/>
            <a:ext cx="3326700" cy="321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CBF4A"/>
              </a:buClr>
              <a:buSzPts val="1400"/>
              <a:buNone/>
              <a:defRPr>
                <a:latin typeface="Anaheim"/>
                <a:ea typeface="Anaheim"/>
                <a:cs typeface="Anaheim"/>
                <a:sym typeface="Anaheim"/>
              </a:defRPr>
            </a:lvl1pPr>
            <a:lvl2pPr lvl="1" algn="ctr" rtl="0">
              <a:lnSpc>
                <a:spcPct val="100000"/>
              </a:lnSpc>
              <a:spcBef>
                <a:spcPts val="0"/>
              </a:spcBef>
              <a:spcAft>
                <a:spcPts val="0"/>
              </a:spcAft>
              <a:buClr>
                <a:srgbClr val="FCBF4A"/>
              </a:buClr>
              <a:buSzPts val="1400"/>
              <a:buFont typeface="Josefin Slab"/>
              <a:buNone/>
              <a:defRPr sz="1400">
                <a:solidFill>
                  <a:srgbClr val="FCBF4A"/>
                </a:solidFill>
                <a:latin typeface="Josefin Slab"/>
                <a:ea typeface="Josefin Slab"/>
                <a:cs typeface="Josefin Slab"/>
                <a:sym typeface="Josefin Slab"/>
              </a:defRPr>
            </a:lvl2pPr>
            <a:lvl3pPr lvl="2" algn="ctr" rtl="0">
              <a:lnSpc>
                <a:spcPct val="100000"/>
              </a:lnSpc>
              <a:spcBef>
                <a:spcPts val="0"/>
              </a:spcBef>
              <a:spcAft>
                <a:spcPts val="0"/>
              </a:spcAft>
              <a:buClr>
                <a:srgbClr val="FCBF4A"/>
              </a:buClr>
              <a:buSzPts val="1400"/>
              <a:buFont typeface="Josefin Slab"/>
              <a:buNone/>
              <a:defRPr sz="1400">
                <a:solidFill>
                  <a:srgbClr val="FCBF4A"/>
                </a:solidFill>
                <a:latin typeface="Josefin Slab"/>
                <a:ea typeface="Josefin Slab"/>
                <a:cs typeface="Josefin Slab"/>
                <a:sym typeface="Josefin Slab"/>
              </a:defRPr>
            </a:lvl3pPr>
            <a:lvl4pPr lvl="3" algn="ctr" rtl="0">
              <a:lnSpc>
                <a:spcPct val="100000"/>
              </a:lnSpc>
              <a:spcBef>
                <a:spcPts val="0"/>
              </a:spcBef>
              <a:spcAft>
                <a:spcPts val="0"/>
              </a:spcAft>
              <a:buClr>
                <a:srgbClr val="FCBF4A"/>
              </a:buClr>
              <a:buSzPts val="1400"/>
              <a:buFont typeface="Josefin Slab"/>
              <a:buNone/>
              <a:defRPr sz="1400">
                <a:solidFill>
                  <a:srgbClr val="FCBF4A"/>
                </a:solidFill>
                <a:latin typeface="Josefin Slab"/>
                <a:ea typeface="Josefin Slab"/>
                <a:cs typeface="Josefin Slab"/>
                <a:sym typeface="Josefin Slab"/>
              </a:defRPr>
            </a:lvl4pPr>
            <a:lvl5pPr lvl="4" algn="ctr" rtl="0">
              <a:lnSpc>
                <a:spcPct val="100000"/>
              </a:lnSpc>
              <a:spcBef>
                <a:spcPts val="0"/>
              </a:spcBef>
              <a:spcAft>
                <a:spcPts val="0"/>
              </a:spcAft>
              <a:buClr>
                <a:srgbClr val="FCBF4A"/>
              </a:buClr>
              <a:buSzPts val="1400"/>
              <a:buFont typeface="Josefin Slab"/>
              <a:buNone/>
              <a:defRPr sz="1400">
                <a:solidFill>
                  <a:srgbClr val="FCBF4A"/>
                </a:solidFill>
                <a:latin typeface="Josefin Slab"/>
                <a:ea typeface="Josefin Slab"/>
                <a:cs typeface="Josefin Slab"/>
                <a:sym typeface="Josefin Slab"/>
              </a:defRPr>
            </a:lvl5pPr>
            <a:lvl6pPr lvl="5" algn="ctr" rtl="0">
              <a:lnSpc>
                <a:spcPct val="100000"/>
              </a:lnSpc>
              <a:spcBef>
                <a:spcPts val="0"/>
              </a:spcBef>
              <a:spcAft>
                <a:spcPts val="0"/>
              </a:spcAft>
              <a:buClr>
                <a:srgbClr val="FCBF4A"/>
              </a:buClr>
              <a:buSzPts val="1400"/>
              <a:buFont typeface="Josefin Slab"/>
              <a:buNone/>
              <a:defRPr sz="1400">
                <a:solidFill>
                  <a:srgbClr val="FCBF4A"/>
                </a:solidFill>
                <a:latin typeface="Josefin Slab"/>
                <a:ea typeface="Josefin Slab"/>
                <a:cs typeface="Josefin Slab"/>
                <a:sym typeface="Josefin Slab"/>
              </a:defRPr>
            </a:lvl6pPr>
            <a:lvl7pPr lvl="6" algn="ctr" rtl="0">
              <a:lnSpc>
                <a:spcPct val="100000"/>
              </a:lnSpc>
              <a:spcBef>
                <a:spcPts val="0"/>
              </a:spcBef>
              <a:spcAft>
                <a:spcPts val="0"/>
              </a:spcAft>
              <a:buClr>
                <a:srgbClr val="FCBF4A"/>
              </a:buClr>
              <a:buSzPts val="1400"/>
              <a:buFont typeface="Josefin Slab"/>
              <a:buNone/>
              <a:defRPr sz="1400">
                <a:solidFill>
                  <a:srgbClr val="FCBF4A"/>
                </a:solidFill>
                <a:latin typeface="Josefin Slab"/>
                <a:ea typeface="Josefin Slab"/>
                <a:cs typeface="Josefin Slab"/>
                <a:sym typeface="Josefin Slab"/>
              </a:defRPr>
            </a:lvl7pPr>
            <a:lvl8pPr lvl="7" algn="ctr" rtl="0">
              <a:lnSpc>
                <a:spcPct val="100000"/>
              </a:lnSpc>
              <a:spcBef>
                <a:spcPts val="0"/>
              </a:spcBef>
              <a:spcAft>
                <a:spcPts val="0"/>
              </a:spcAft>
              <a:buClr>
                <a:srgbClr val="FCBF4A"/>
              </a:buClr>
              <a:buSzPts val="1400"/>
              <a:buFont typeface="Josefin Slab"/>
              <a:buNone/>
              <a:defRPr sz="1400">
                <a:solidFill>
                  <a:srgbClr val="FCBF4A"/>
                </a:solidFill>
                <a:latin typeface="Josefin Slab"/>
                <a:ea typeface="Josefin Slab"/>
                <a:cs typeface="Josefin Slab"/>
                <a:sym typeface="Josefin Slab"/>
              </a:defRPr>
            </a:lvl8pPr>
            <a:lvl9pPr lvl="8" algn="ctr" rtl="0">
              <a:lnSpc>
                <a:spcPct val="100000"/>
              </a:lnSpc>
              <a:spcBef>
                <a:spcPts val="0"/>
              </a:spcBef>
              <a:spcAft>
                <a:spcPts val="0"/>
              </a:spcAft>
              <a:buClr>
                <a:srgbClr val="FCBF4A"/>
              </a:buClr>
              <a:buSzPts val="1400"/>
              <a:buFont typeface="Josefin Slab"/>
              <a:buNone/>
              <a:defRPr sz="1400">
                <a:solidFill>
                  <a:srgbClr val="FCBF4A"/>
                </a:solidFill>
                <a:latin typeface="Josefin Slab"/>
                <a:ea typeface="Josefin Slab"/>
                <a:cs typeface="Josefin Slab"/>
                <a:sym typeface="Josefin Slab"/>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12_1_1">
    <p:bg>
      <p:bgPr>
        <a:solidFill>
          <a:srgbClr val="EFEFEF"/>
        </a:solidFill>
        <a:effectLst/>
      </p:bgPr>
    </p:bg>
    <p:spTree>
      <p:nvGrpSpPr>
        <p:cNvPr id="1" name="Shape 126"/>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SLIDE" type="blank">
  <p:cSld name="BLANK">
    <p:bg>
      <p:bgPr>
        <a:solidFill>
          <a:srgbClr val="FDF3E5">
            <a:alpha val="29620"/>
          </a:srgbClr>
        </a:solidFill>
        <a:effectLst/>
      </p:bgPr>
    </p:bg>
    <p:spTree>
      <p:nvGrpSpPr>
        <p:cNvPr id="1" name="Shape 12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10" name="Google Shape;10;p2"/>
          <p:cNvSpPr txBox="1">
            <a:spLocks noGrp="1"/>
          </p:cNvSpPr>
          <p:nvPr>
            <p:ph type="subTitle" idx="1"/>
          </p:nvPr>
        </p:nvSpPr>
        <p:spPr>
          <a:xfrm>
            <a:off x="5096275" y="1159475"/>
            <a:ext cx="3376500" cy="25395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Font typeface="Work Sans ExtraBold"/>
              <a:buNone/>
              <a:defRPr sz="4800">
                <a:latin typeface="Work Sans ExtraBold"/>
                <a:ea typeface="Work Sans ExtraBold"/>
                <a:cs typeface="Work Sans ExtraBold"/>
                <a:sym typeface="Work Sans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 name="Google Shape;11;p2"/>
          <p:cNvSpPr txBox="1">
            <a:spLocks noGrp="1"/>
          </p:cNvSpPr>
          <p:nvPr>
            <p:ph type="subTitle" idx="2"/>
          </p:nvPr>
        </p:nvSpPr>
        <p:spPr>
          <a:xfrm>
            <a:off x="5117737" y="3673575"/>
            <a:ext cx="3376500" cy="43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TEXT">
  <p:cSld name="CUSTOM_7_1">
    <p:bg>
      <p:bgPr>
        <a:solidFill>
          <a:srgbClr val="F3F3F3"/>
        </a:solidFill>
        <a:effectLst/>
      </p:bgPr>
    </p:bg>
    <p:spTree>
      <p:nvGrpSpPr>
        <p:cNvPr id="1" name="Shape 11"/>
        <p:cNvGrpSpPr/>
        <p:nvPr/>
      </p:nvGrpSpPr>
      <p:grpSpPr>
        <a:xfrm>
          <a:off x="0" y="0"/>
          <a:ext cx="0" cy="0"/>
          <a:chOff x="0" y="0"/>
          <a:chExt cx="0" cy="0"/>
        </a:xfrm>
      </p:grpSpPr>
      <p:sp>
        <p:nvSpPr>
          <p:cNvPr id="12" name="Google Shape;12;p3"/>
          <p:cNvSpPr/>
          <p:nvPr/>
        </p:nvSpPr>
        <p:spPr>
          <a:xfrm>
            <a:off x="3513575" y="353425"/>
            <a:ext cx="5672400" cy="529500"/>
          </a:xfrm>
          <a:prstGeom prst="roundRect">
            <a:avLst>
              <a:gd name="adj" fmla="val 1985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3"/>
          <p:cNvSpPr/>
          <p:nvPr/>
        </p:nvSpPr>
        <p:spPr>
          <a:xfrm>
            <a:off x="3569775" y="409006"/>
            <a:ext cx="5616300" cy="529500"/>
          </a:xfrm>
          <a:prstGeom prst="roundRect">
            <a:avLst>
              <a:gd name="adj" fmla="val 11897"/>
            </a:avLst>
          </a:prstGeom>
          <a:no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txBox="1">
            <a:spLocks noGrp="1"/>
          </p:cNvSpPr>
          <p:nvPr>
            <p:ph type="subTitle" idx="1"/>
          </p:nvPr>
        </p:nvSpPr>
        <p:spPr>
          <a:xfrm flipH="1">
            <a:off x="889350" y="1030050"/>
            <a:ext cx="7409100" cy="2884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Font typeface="Josefin Slab"/>
              <a:buAutoNum type="arabicPeriod"/>
              <a:defRPr sz="1100">
                <a:latin typeface="Anaheim"/>
                <a:ea typeface="Anaheim"/>
                <a:cs typeface="Anaheim"/>
                <a:sym typeface="Anaheim"/>
              </a:defRPr>
            </a:lvl1pPr>
            <a:lvl2pPr lvl="1" algn="ctr" rtl="0">
              <a:lnSpc>
                <a:spcPct val="100000"/>
              </a:lnSpc>
              <a:spcBef>
                <a:spcPts val="0"/>
              </a:spcBef>
              <a:spcAft>
                <a:spcPts val="0"/>
              </a:spcAft>
              <a:buSzPts val="1400"/>
              <a:buFont typeface="Josefin Slab SemiBold"/>
              <a:buAutoNum type="alphaLcPeriod"/>
              <a:defRPr sz="1400">
                <a:latin typeface="Josefin Slab"/>
                <a:ea typeface="Josefin Slab"/>
                <a:cs typeface="Josefin Slab"/>
                <a:sym typeface="Josefin Slab"/>
              </a:defRPr>
            </a:lvl2pPr>
            <a:lvl3pPr lvl="2" algn="ctr" rtl="0">
              <a:lnSpc>
                <a:spcPct val="100000"/>
              </a:lnSpc>
              <a:spcBef>
                <a:spcPts val="0"/>
              </a:spcBef>
              <a:spcAft>
                <a:spcPts val="0"/>
              </a:spcAft>
              <a:buSzPts val="1400"/>
              <a:buFont typeface="Josefin Slab SemiBold"/>
              <a:buAutoNum type="romanLcPeriod"/>
              <a:defRPr sz="1400">
                <a:latin typeface="Josefin Slab"/>
                <a:ea typeface="Josefin Slab"/>
                <a:cs typeface="Josefin Slab"/>
                <a:sym typeface="Josefin Slab"/>
              </a:defRPr>
            </a:lvl3pPr>
            <a:lvl4pPr lvl="3" algn="ctr" rtl="0">
              <a:lnSpc>
                <a:spcPct val="100000"/>
              </a:lnSpc>
              <a:spcBef>
                <a:spcPts val="0"/>
              </a:spcBef>
              <a:spcAft>
                <a:spcPts val="0"/>
              </a:spcAft>
              <a:buSzPts val="1400"/>
              <a:buFont typeface="Josefin Slab SemiBold"/>
              <a:buAutoNum type="arabicPeriod"/>
              <a:defRPr sz="1400">
                <a:latin typeface="Josefin Slab"/>
                <a:ea typeface="Josefin Slab"/>
                <a:cs typeface="Josefin Slab"/>
                <a:sym typeface="Josefin Slab"/>
              </a:defRPr>
            </a:lvl4pPr>
            <a:lvl5pPr lvl="4" algn="ctr" rtl="0">
              <a:lnSpc>
                <a:spcPct val="100000"/>
              </a:lnSpc>
              <a:spcBef>
                <a:spcPts val="0"/>
              </a:spcBef>
              <a:spcAft>
                <a:spcPts val="0"/>
              </a:spcAft>
              <a:buSzPts val="1400"/>
              <a:buFont typeface="Josefin Slab SemiBold"/>
              <a:buAutoNum type="alphaLcPeriod"/>
              <a:defRPr sz="1400">
                <a:latin typeface="Josefin Slab"/>
                <a:ea typeface="Josefin Slab"/>
                <a:cs typeface="Josefin Slab"/>
                <a:sym typeface="Josefin Slab"/>
              </a:defRPr>
            </a:lvl5pPr>
            <a:lvl6pPr lvl="5" algn="ctr" rtl="0">
              <a:lnSpc>
                <a:spcPct val="100000"/>
              </a:lnSpc>
              <a:spcBef>
                <a:spcPts val="0"/>
              </a:spcBef>
              <a:spcAft>
                <a:spcPts val="0"/>
              </a:spcAft>
              <a:buSzPts val="1400"/>
              <a:buFont typeface="Josefin Slab SemiBold"/>
              <a:buAutoNum type="romanLcPeriod"/>
              <a:defRPr sz="1400">
                <a:latin typeface="Josefin Slab"/>
                <a:ea typeface="Josefin Slab"/>
                <a:cs typeface="Josefin Slab"/>
                <a:sym typeface="Josefin Slab"/>
              </a:defRPr>
            </a:lvl6pPr>
            <a:lvl7pPr lvl="6" algn="ctr" rtl="0">
              <a:lnSpc>
                <a:spcPct val="100000"/>
              </a:lnSpc>
              <a:spcBef>
                <a:spcPts val="0"/>
              </a:spcBef>
              <a:spcAft>
                <a:spcPts val="0"/>
              </a:spcAft>
              <a:buSzPts val="1400"/>
              <a:buFont typeface="Josefin Slab SemiBold"/>
              <a:buAutoNum type="arabicPeriod"/>
              <a:defRPr sz="1400">
                <a:latin typeface="Josefin Slab"/>
                <a:ea typeface="Josefin Slab"/>
                <a:cs typeface="Josefin Slab"/>
                <a:sym typeface="Josefin Slab"/>
              </a:defRPr>
            </a:lvl7pPr>
            <a:lvl8pPr lvl="7" algn="ctr" rtl="0">
              <a:lnSpc>
                <a:spcPct val="100000"/>
              </a:lnSpc>
              <a:spcBef>
                <a:spcPts val="0"/>
              </a:spcBef>
              <a:spcAft>
                <a:spcPts val="0"/>
              </a:spcAft>
              <a:buSzPts val="1400"/>
              <a:buFont typeface="Josefin Slab SemiBold"/>
              <a:buAutoNum type="alphaLcPeriod"/>
              <a:defRPr sz="1400">
                <a:latin typeface="Josefin Slab"/>
                <a:ea typeface="Josefin Slab"/>
                <a:cs typeface="Josefin Slab"/>
                <a:sym typeface="Josefin Slab"/>
              </a:defRPr>
            </a:lvl8pPr>
            <a:lvl9pPr lvl="8" algn="ctr" rtl="0">
              <a:lnSpc>
                <a:spcPct val="100000"/>
              </a:lnSpc>
              <a:spcBef>
                <a:spcPts val="0"/>
              </a:spcBef>
              <a:spcAft>
                <a:spcPts val="0"/>
              </a:spcAft>
              <a:buSzPts val="1400"/>
              <a:buFont typeface="Josefin Slab SemiBold"/>
              <a:buAutoNum type="romanLcPeriod"/>
              <a:defRPr sz="1400">
                <a:latin typeface="Josefin Slab"/>
                <a:ea typeface="Josefin Slab"/>
                <a:cs typeface="Josefin Slab"/>
                <a:sym typeface="Josefin Slab"/>
              </a:defRPr>
            </a:lvl9pPr>
          </a:lstStyle>
          <a:p>
            <a:endParaRPr/>
          </a:p>
        </p:txBody>
      </p:sp>
      <p:sp>
        <p:nvSpPr>
          <p:cNvPr id="15" name="Google Shape;15;p3"/>
          <p:cNvSpPr txBox="1">
            <a:spLocks noGrp="1"/>
          </p:cNvSpPr>
          <p:nvPr>
            <p:ph type="ctrTitle"/>
          </p:nvPr>
        </p:nvSpPr>
        <p:spPr>
          <a:xfrm>
            <a:off x="5180650" y="457300"/>
            <a:ext cx="3194700" cy="4812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rgbClr val="2D406A"/>
              </a:buClr>
              <a:buSzPts val="2400"/>
              <a:buNone/>
              <a:defRPr sz="1800" b="0">
                <a:latin typeface="Staatliches"/>
                <a:ea typeface="Staatliches"/>
                <a:cs typeface="Staatliches"/>
                <a:sym typeface="Staatliches"/>
              </a:defRPr>
            </a:lvl1pPr>
            <a:lvl2pPr lvl="1" algn="ctr" rtl="0">
              <a:spcBef>
                <a:spcPts val="0"/>
              </a:spcBef>
              <a:spcAft>
                <a:spcPts val="0"/>
              </a:spcAft>
              <a:buClr>
                <a:srgbClr val="338987"/>
              </a:buClr>
              <a:buSzPts val="1800"/>
              <a:buNone/>
              <a:defRPr sz="1800" b="0">
                <a:solidFill>
                  <a:srgbClr val="338987"/>
                </a:solidFill>
              </a:defRPr>
            </a:lvl2pPr>
            <a:lvl3pPr lvl="2" algn="ctr" rtl="0">
              <a:spcBef>
                <a:spcPts val="0"/>
              </a:spcBef>
              <a:spcAft>
                <a:spcPts val="0"/>
              </a:spcAft>
              <a:buClr>
                <a:srgbClr val="338987"/>
              </a:buClr>
              <a:buSzPts val="1800"/>
              <a:buNone/>
              <a:defRPr sz="1800" b="0">
                <a:solidFill>
                  <a:srgbClr val="338987"/>
                </a:solidFill>
              </a:defRPr>
            </a:lvl3pPr>
            <a:lvl4pPr lvl="3" algn="ctr" rtl="0">
              <a:spcBef>
                <a:spcPts val="0"/>
              </a:spcBef>
              <a:spcAft>
                <a:spcPts val="0"/>
              </a:spcAft>
              <a:buClr>
                <a:srgbClr val="338987"/>
              </a:buClr>
              <a:buSzPts val="1800"/>
              <a:buNone/>
              <a:defRPr sz="1800" b="0">
                <a:solidFill>
                  <a:srgbClr val="338987"/>
                </a:solidFill>
              </a:defRPr>
            </a:lvl4pPr>
            <a:lvl5pPr lvl="4" algn="ctr" rtl="0">
              <a:spcBef>
                <a:spcPts val="0"/>
              </a:spcBef>
              <a:spcAft>
                <a:spcPts val="0"/>
              </a:spcAft>
              <a:buClr>
                <a:srgbClr val="338987"/>
              </a:buClr>
              <a:buSzPts val="1800"/>
              <a:buNone/>
              <a:defRPr sz="1800" b="0">
                <a:solidFill>
                  <a:srgbClr val="338987"/>
                </a:solidFill>
              </a:defRPr>
            </a:lvl5pPr>
            <a:lvl6pPr lvl="5" algn="ctr" rtl="0">
              <a:spcBef>
                <a:spcPts val="0"/>
              </a:spcBef>
              <a:spcAft>
                <a:spcPts val="0"/>
              </a:spcAft>
              <a:buClr>
                <a:srgbClr val="338987"/>
              </a:buClr>
              <a:buSzPts val="1800"/>
              <a:buNone/>
              <a:defRPr sz="1800" b="0">
                <a:solidFill>
                  <a:srgbClr val="338987"/>
                </a:solidFill>
              </a:defRPr>
            </a:lvl6pPr>
            <a:lvl7pPr lvl="6" algn="ctr" rtl="0">
              <a:spcBef>
                <a:spcPts val="0"/>
              </a:spcBef>
              <a:spcAft>
                <a:spcPts val="0"/>
              </a:spcAft>
              <a:buClr>
                <a:srgbClr val="338987"/>
              </a:buClr>
              <a:buSzPts val="1800"/>
              <a:buNone/>
              <a:defRPr sz="1800" b="0">
                <a:solidFill>
                  <a:srgbClr val="338987"/>
                </a:solidFill>
              </a:defRPr>
            </a:lvl7pPr>
            <a:lvl8pPr lvl="7" algn="ctr" rtl="0">
              <a:spcBef>
                <a:spcPts val="0"/>
              </a:spcBef>
              <a:spcAft>
                <a:spcPts val="0"/>
              </a:spcAft>
              <a:buClr>
                <a:srgbClr val="338987"/>
              </a:buClr>
              <a:buSzPts val="1800"/>
              <a:buNone/>
              <a:defRPr sz="1800" b="0">
                <a:solidFill>
                  <a:srgbClr val="338987"/>
                </a:solidFill>
              </a:defRPr>
            </a:lvl8pPr>
            <a:lvl9pPr lvl="8" algn="ctr" rtl="0">
              <a:spcBef>
                <a:spcPts val="0"/>
              </a:spcBef>
              <a:spcAft>
                <a:spcPts val="0"/>
              </a:spcAft>
              <a:buClr>
                <a:srgbClr val="338987"/>
              </a:buClr>
              <a:buSzPts val="1800"/>
              <a:buNone/>
              <a:defRPr sz="1800" b="0">
                <a:solidFill>
                  <a:srgbClr val="338987"/>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CUSTOM_14">
    <p:bg>
      <p:bgPr>
        <a:solidFill>
          <a:srgbClr val="F3F3F3"/>
        </a:solid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ctrTitle"/>
          </p:nvPr>
        </p:nvSpPr>
        <p:spPr>
          <a:xfrm>
            <a:off x="3782800" y="1657625"/>
            <a:ext cx="2127300" cy="320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3F3F3"/>
              </a:buClr>
              <a:buSzPts val="1200"/>
              <a:buNone/>
              <a:defRPr sz="2400" b="0">
                <a:latin typeface="Staatliches"/>
                <a:ea typeface="Staatliches"/>
                <a:cs typeface="Staatliches"/>
                <a:sym typeface="Staatliches"/>
              </a:defRPr>
            </a:lvl1pPr>
            <a:lvl2pPr lvl="1" rtl="0">
              <a:spcBef>
                <a:spcPts val="0"/>
              </a:spcBef>
              <a:spcAft>
                <a:spcPts val="0"/>
              </a:spcAft>
              <a:buClr>
                <a:srgbClr val="F3F3F3"/>
              </a:buClr>
              <a:buSzPts val="1200"/>
              <a:buNone/>
              <a:defRPr sz="1200" b="0">
                <a:solidFill>
                  <a:srgbClr val="F3F3F3"/>
                </a:solidFill>
              </a:defRPr>
            </a:lvl2pPr>
            <a:lvl3pPr lvl="2" rtl="0">
              <a:spcBef>
                <a:spcPts val="0"/>
              </a:spcBef>
              <a:spcAft>
                <a:spcPts val="0"/>
              </a:spcAft>
              <a:buClr>
                <a:srgbClr val="F3F3F3"/>
              </a:buClr>
              <a:buSzPts val="1200"/>
              <a:buNone/>
              <a:defRPr sz="1200" b="0">
                <a:solidFill>
                  <a:srgbClr val="F3F3F3"/>
                </a:solidFill>
              </a:defRPr>
            </a:lvl3pPr>
            <a:lvl4pPr lvl="3" rtl="0">
              <a:spcBef>
                <a:spcPts val="0"/>
              </a:spcBef>
              <a:spcAft>
                <a:spcPts val="0"/>
              </a:spcAft>
              <a:buClr>
                <a:srgbClr val="F3F3F3"/>
              </a:buClr>
              <a:buSzPts val="1200"/>
              <a:buNone/>
              <a:defRPr sz="1200" b="0">
                <a:solidFill>
                  <a:srgbClr val="F3F3F3"/>
                </a:solidFill>
              </a:defRPr>
            </a:lvl4pPr>
            <a:lvl5pPr lvl="4" rtl="0">
              <a:spcBef>
                <a:spcPts val="0"/>
              </a:spcBef>
              <a:spcAft>
                <a:spcPts val="0"/>
              </a:spcAft>
              <a:buClr>
                <a:srgbClr val="F3F3F3"/>
              </a:buClr>
              <a:buSzPts val="1200"/>
              <a:buNone/>
              <a:defRPr sz="1200" b="0">
                <a:solidFill>
                  <a:srgbClr val="F3F3F3"/>
                </a:solidFill>
              </a:defRPr>
            </a:lvl5pPr>
            <a:lvl6pPr lvl="5" rtl="0">
              <a:spcBef>
                <a:spcPts val="0"/>
              </a:spcBef>
              <a:spcAft>
                <a:spcPts val="0"/>
              </a:spcAft>
              <a:buClr>
                <a:srgbClr val="F3F3F3"/>
              </a:buClr>
              <a:buSzPts val="1200"/>
              <a:buNone/>
              <a:defRPr sz="1200" b="0">
                <a:solidFill>
                  <a:srgbClr val="F3F3F3"/>
                </a:solidFill>
              </a:defRPr>
            </a:lvl6pPr>
            <a:lvl7pPr lvl="6" rtl="0">
              <a:spcBef>
                <a:spcPts val="0"/>
              </a:spcBef>
              <a:spcAft>
                <a:spcPts val="0"/>
              </a:spcAft>
              <a:buClr>
                <a:srgbClr val="F3F3F3"/>
              </a:buClr>
              <a:buSzPts val="1200"/>
              <a:buNone/>
              <a:defRPr sz="1200" b="0">
                <a:solidFill>
                  <a:srgbClr val="F3F3F3"/>
                </a:solidFill>
              </a:defRPr>
            </a:lvl7pPr>
            <a:lvl8pPr lvl="7" rtl="0">
              <a:spcBef>
                <a:spcPts val="0"/>
              </a:spcBef>
              <a:spcAft>
                <a:spcPts val="0"/>
              </a:spcAft>
              <a:buClr>
                <a:srgbClr val="F3F3F3"/>
              </a:buClr>
              <a:buSzPts val="1200"/>
              <a:buNone/>
              <a:defRPr sz="1200" b="0">
                <a:solidFill>
                  <a:srgbClr val="F3F3F3"/>
                </a:solidFill>
              </a:defRPr>
            </a:lvl8pPr>
            <a:lvl9pPr lvl="8" rtl="0">
              <a:spcBef>
                <a:spcPts val="0"/>
              </a:spcBef>
              <a:spcAft>
                <a:spcPts val="0"/>
              </a:spcAft>
              <a:buClr>
                <a:srgbClr val="F3F3F3"/>
              </a:buClr>
              <a:buSzPts val="1200"/>
              <a:buNone/>
              <a:defRPr sz="1200" b="0">
                <a:solidFill>
                  <a:srgbClr val="F3F3F3"/>
                </a:solidFill>
              </a:defRPr>
            </a:lvl9pPr>
          </a:lstStyle>
          <a:p>
            <a:endParaRPr/>
          </a:p>
        </p:txBody>
      </p:sp>
      <p:sp>
        <p:nvSpPr>
          <p:cNvPr id="18" name="Google Shape;18;p4"/>
          <p:cNvSpPr txBox="1">
            <a:spLocks noGrp="1"/>
          </p:cNvSpPr>
          <p:nvPr>
            <p:ph type="ctrTitle" idx="2"/>
          </p:nvPr>
        </p:nvSpPr>
        <p:spPr>
          <a:xfrm>
            <a:off x="3782800" y="3482450"/>
            <a:ext cx="2309400" cy="320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3F3F3"/>
              </a:buClr>
              <a:buSzPts val="1200"/>
              <a:buNone/>
              <a:defRPr sz="2400" b="0">
                <a:latin typeface="Staatliches"/>
                <a:ea typeface="Staatliches"/>
                <a:cs typeface="Staatliches"/>
                <a:sym typeface="Staatliches"/>
              </a:defRPr>
            </a:lvl1pPr>
            <a:lvl2pPr lvl="1" rtl="0">
              <a:spcBef>
                <a:spcPts val="0"/>
              </a:spcBef>
              <a:spcAft>
                <a:spcPts val="0"/>
              </a:spcAft>
              <a:buClr>
                <a:srgbClr val="F3F3F3"/>
              </a:buClr>
              <a:buSzPts val="1200"/>
              <a:buNone/>
              <a:defRPr sz="1200" b="0">
                <a:solidFill>
                  <a:srgbClr val="F3F3F3"/>
                </a:solidFill>
              </a:defRPr>
            </a:lvl2pPr>
            <a:lvl3pPr lvl="2" rtl="0">
              <a:spcBef>
                <a:spcPts val="0"/>
              </a:spcBef>
              <a:spcAft>
                <a:spcPts val="0"/>
              </a:spcAft>
              <a:buClr>
                <a:srgbClr val="F3F3F3"/>
              </a:buClr>
              <a:buSzPts val="1200"/>
              <a:buNone/>
              <a:defRPr sz="1200" b="0">
                <a:solidFill>
                  <a:srgbClr val="F3F3F3"/>
                </a:solidFill>
              </a:defRPr>
            </a:lvl3pPr>
            <a:lvl4pPr lvl="3" rtl="0">
              <a:spcBef>
                <a:spcPts val="0"/>
              </a:spcBef>
              <a:spcAft>
                <a:spcPts val="0"/>
              </a:spcAft>
              <a:buClr>
                <a:srgbClr val="F3F3F3"/>
              </a:buClr>
              <a:buSzPts val="1200"/>
              <a:buNone/>
              <a:defRPr sz="1200" b="0">
                <a:solidFill>
                  <a:srgbClr val="F3F3F3"/>
                </a:solidFill>
              </a:defRPr>
            </a:lvl4pPr>
            <a:lvl5pPr lvl="4" rtl="0">
              <a:spcBef>
                <a:spcPts val="0"/>
              </a:spcBef>
              <a:spcAft>
                <a:spcPts val="0"/>
              </a:spcAft>
              <a:buClr>
                <a:srgbClr val="F3F3F3"/>
              </a:buClr>
              <a:buSzPts val="1200"/>
              <a:buNone/>
              <a:defRPr sz="1200" b="0">
                <a:solidFill>
                  <a:srgbClr val="F3F3F3"/>
                </a:solidFill>
              </a:defRPr>
            </a:lvl5pPr>
            <a:lvl6pPr lvl="5" rtl="0">
              <a:spcBef>
                <a:spcPts val="0"/>
              </a:spcBef>
              <a:spcAft>
                <a:spcPts val="0"/>
              </a:spcAft>
              <a:buClr>
                <a:srgbClr val="F3F3F3"/>
              </a:buClr>
              <a:buSzPts val="1200"/>
              <a:buNone/>
              <a:defRPr sz="1200" b="0">
                <a:solidFill>
                  <a:srgbClr val="F3F3F3"/>
                </a:solidFill>
              </a:defRPr>
            </a:lvl6pPr>
            <a:lvl7pPr lvl="6" rtl="0">
              <a:spcBef>
                <a:spcPts val="0"/>
              </a:spcBef>
              <a:spcAft>
                <a:spcPts val="0"/>
              </a:spcAft>
              <a:buClr>
                <a:srgbClr val="F3F3F3"/>
              </a:buClr>
              <a:buSzPts val="1200"/>
              <a:buNone/>
              <a:defRPr sz="1200" b="0">
                <a:solidFill>
                  <a:srgbClr val="F3F3F3"/>
                </a:solidFill>
              </a:defRPr>
            </a:lvl7pPr>
            <a:lvl8pPr lvl="7" rtl="0">
              <a:spcBef>
                <a:spcPts val="0"/>
              </a:spcBef>
              <a:spcAft>
                <a:spcPts val="0"/>
              </a:spcAft>
              <a:buClr>
                <a:srgbClr val="F3F3F3"/>
              </a:buClr>
              <a:buSzPts val="1200"/>
              <a:buNone/>
              <a:defRPr sz="1200" b="0">
                <a:solidFill>
                  <a:srgbClr val="F3F3F3"/>
                </a:solidFill>
              </a:defRPr>
            </a:lvl8pPr>
            <a:lvl9pPr lvl="8" rtl="0">
              <a:spcBef>
                <a:spcPts val="0"/>
              </a:spcBef>
              <a:spcAft>
                <a:spcPts val="0"/>
              </a:spcAft>
              <a:buClr>
                <a:srgbClr val="F3F3F3"/>
              </a:buClr>
              <a:buSzPts val="1200"/>
              <a:buNone/>
              <a:defRPr sz="1200" b="0">
                <a:solidFill>
                  <a:srgbClr val="F3F3F3"/>
                </a:solidFill>
              </a:defRPr>
            </a:lvl9pPr>
          </a:lstStyle>
          <a:p>
            <a:endParaRPr/>
          </a:p>
        </p:txBody>
      </p:sp>
      <p:sp>
        <p:nvSpPr>
          <p:cNvPr id="19" name="Google Shape;19;p4"/>
          <p:cNvSpPr txBox="1">
            <a:spLocks noGrp="1"/>
          </p:cNvSpPr>
          <p:nvPr>
            <p:ph type="ctrTitle" idx="3"/>
          </p:nvPr>
        </p:nvSpPr>
        <p:spPr>
          <a:xfrm>
            <a:off x="6235575" y="1657625"/>
            <a:ext cx="2253600" cy="320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3F3F3"/>
              </a:buClr>
              <a:buSzPts val="1200"/>
              <a:buNone/>
              <a:defRPr sz="2400" b="0">
                <a:latin typeface="Staatliches"/>
                <a:ea typeface="Staatliches"/>
                <a:cs typeface="Staatliches"/>
                <a:sym typeface="Staatliches"/>
              </a:defRPr>
            </a:lvl1pPr>
            <a:lvl2pPr lvl="1" rtl="0">
              <a:spcBef>
                <a:spcPts val="0"/>
              </a:spcBef>
              <a:spcAft>
                <a:spcPts val="0"/>
              </a:spcAft>
              <a:buClr>
                <a:srgbClr val="F3F3F3"/>
              </a:buClr>
              <a:buSzPts val="1200"/>
              <a:buNone/>
              <a:defRPr sz="1200" b="0">
                <a:solidFill>
                  <a:srgbClr val="F3F3F3"/>
                </a:solidFill>
              </a:defRPr>
            </a:lvl2pPr>
            <a:lvl3pPr lvl="2" rtl="0">
              <a:spcBef>
                <a:spcPts val="0"/>
              </a:spcBef>
              <a:spcAft>
                <a:spcPts val="0"/>
              </a:spcAft>
              <a:buClr>
                <a:srgbClr val="F3F3F3"/>
              </a:buClr>
              <a:buSzPts val="1200"/>
              <a:buNone/>
              <a:defRPr sz="1200" b="0">
                <a:solidFill>
                  <a:srgbClr val="F3F3F3"/>
                </a:solidFill>
              </a:defRPr>
            </a:lvl3pPr>
            <a:lvl4pPr lvl="3" rtl="0">
              <a:spcBef>
                <a:spcPts val="0"/>
              </a:spcBef>
              <a:spcAft>
                <a:spcPts val="0"/>
              </a:spcAft>
              <a:buClr>
                <a:srgbClr val="F3F3F3"/>
              </a:buClr>
              <a:buSzPts val="1200"/>
              <a:buNone/>
              <a:defRPr sz="1200" b="0">
                <a:solidFill>
                  <a:srgbClr val="F3F3F3"/>
                </a:solidFill>
              </a:defRPr>
            </a:lvl4pPr>
            <a:lvl5pPr lvl="4" rtl="0">
              <a:spcBef>
                <a:spcPts val="0"/>
              </a:spcBef>
              <a:spcAft>
                <a:spcPts val="0"/>
              </a:spcAft>
              <a:buClr>
                <a:srgbClr val="F3F3F3"/>
              </a:buClr>
              <a:buSzPts val="1200"/>
              <a:buNone/>
              <a:defRPr sz="1200" b="0">
                <a:solidFill>
                  <a:srgbClr val="F3F3F3"/>
                </a:solidFill>
              </a:defRPr>
            </a:lvl5pPr>
            <a:lvl6pPr lvl="5" rtl="0">
              <a:spcBef>
                <a:spcPts val="0"/>
              </a:spcBef>
              <a:spcAft>
                <a:spcPts val="0"/>
              </a:spcAft>
              <a:buClr>
                <a:srgbClr val="F3F3F3"/>
              </a:buClr>
              <a:buSzPts val="1200"/>
              <a:buNone/>
              <a:defRPr sz="1200" b="0">
                <a:solidFill>
                  <a:srgbClr val="F3F3F3"/>
                </a:solidFill>
              </a:defRPr>
            </a:lvl6pPr>
            <a:lvl7pPr lvl="6" rtl="0">
              <a:spcBef>
                <a:spcPts val="0"/>
              </a:spcBef>
              <a:spcAft>
                <a:spcPts val="0"/>
              </a:spcAft>
              <a:buClr>
                <a:srgbClr val="F3F3F3"/>
              </a:buClr>
              <a:buSzPts val="1200"/>
              <a:buNone/>
              <a:defRPr sz="1200" b="0">
                <a:solidFill>
                  <a:srgbClr val="F3F3F3"/>
                </a:solidFill>
              </a:defRPr>
            </a:lvl7pPr>
            <a:lvl8pPr lvl="7" rtl="0">
              <a:spcBef>
                <a:spcPts val="0"/>
              </a:spcBef>
              <a:spcAft>
                <a:spcPts val="0"/>
              </a:spcAft>
              <a:buClr>
                <a:srgbClr val="F3F3F3"/>
              </a:buClr>
              <a:buSzPts val="1200"/>
              <a:buNone/>
              <a:defRPr sz="1200" b="0">
                <a:solidFill>
                  <a:srgbClr val="F3F3F3"/>
                </a:solidFill>
              </a:defRPr>
            </a:lvl8pPr>
            <a:lvl9pPr lvl="8" rtl="0">
              <a:spcBef>
                <a:spcPts val="0"/>
              </a:spcBef>
              <a:spcAft>
                <a:spcPts val="0"/>
              </a:spcAft>
              <a:buClr>
                <a:srgbClr val="F3F3F3"/>
              </a:buClr>
              <a:buSzPts val="1200"/>
              <a:buNone/>
              <a:defRPr sz="1200" b="0">
                <a:solidFill>
                  <a:srgbClr val="F3F3F3"/>
                </a:solidFill>
              </a:defRPr>
            </a:lvl9pPr>
          </a:lstStyle>
          <a:p>
            <a:endParaRPr/>
          </a:p>
        </p:txBody>
      </p:sp>
      <p:sp>
        <p:nvSpPr>
          <p:cNvPr id="20" name="Google Shape;20;p4"/>
          <p:cNvSpPr txBox="1">
            <a:spLocks noGrp="1"/>
          </p:cNvSpPr>
          <p:nvPr>
            <p:ph type="ctrTitle" idx="4"/>
          </p:nvPr>
        </p:nvSpPr>
        <p:spPr>
          <a:xfrm>
            <a:off x="6235575" y="3482450"/>
            <a:ext cx="2253600" cy="320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3F3F3"/>
              </a:buClr>
              <a:buSzPts val="1200"/>
              <a:buNone/>
              <a:defRPr sz="2400" b="0">
                <a:latin typeface="Staatliches"/>
                <a:ea typeface="Staatliches"/>
                <a:cs typeface="Staatliches"/>
                <a:sym typeface="Staatliches"/>
              </a:defRPr>
            </a:lvl1pPr>
            <a:lvl2pPr lvl="1" rtl="0">
              <a:spcBef>
                <a:spcPts val="0"/>
              </a:spcBef>
              <a:spcAft>
                <a:spcPts val="0"/>
              </a:spcAft>
              <a:buClr>
                <a:srgbClr val="F3F3F3"/>
              </a:buClr>
              <a:buSzPts val="1200"/>
              <a:buNone/>
              <a:defRPr sz="1200" b="0">
                <a:solidFill>
                  <a:srgbClr val="F3F3F3"/>
                </a:solidFill>
              </a:defRPr>
            </a:lvl2pPr>
            <a:lvl3pPr lvl="2" rtl="0">
              <a:spcBef>
                <a:spcPts val="0"/>
              </a:spcBef>
              <a:spcAft>
                <a:spcPts val="0"/>
              </a:spcAft>
              <a:buClr>
                <a:srgbClr val="F3F3F3"/>
              </a:buClr>
              <a:buSzPts val="1200"/>
              <a:buNone/>
              <a:defRPr sz="1200" b="0">
                <a:solidFill>
                  <a:srgbClr val="F3F3F3"/>
                </a:solidFill>
              </a:defRPr>
            </a:lvl3pPr>
            <a:lvl4pPr lvl="3" rtl="0">
              <a:spcBef>
                <a:spcPts val="0"/>
              </a:spcBef>
              <a:spcAft>
                <a:spcPts val="0"/>
              </a:spcAft>
              <a:buClr>
                <a:srgbClr val="F3F3F3"/>
              </a:buClr>
              <a:buSzPts val="1200"/>
              <a:buNone/>
              <a:defRPr sz="1200" b="0">
                <a:solidFill>
                  <a:srgbClr val="F3F3F3"/>
                </a:solidFill>
              </a:defRPr>
            </a:lvl4pPr>
            <a:lvl5pPr lvl="4" rtl="0">
              <a:spcBef>
                <a:spcPts val="0"/>
              </a:spcBef>
              <a:spcAft>
                <a:spcPts val="0"/>
              </a:spcAft>
              <a:buClr>
                <a:srgbClr val="F3F3F3"/>
              </a:buClr>
              <a:buSzPts val="1200"/>
              <a:buNone/>
              <a:defRPr sz="1200" b="0">
                <a:solidFill>
                  <a:srgbClr val="F3F3F3"/>
                </a:solidFill>
              </a:defRPr>
            </a:lvl5pPr>
            <a:lvl6pPr lvl="5" rtl="0">
              <a:spcBef>
                <a:spcPts val="0"/>
              </a:spcBef>
              <a:spcAft>
                <a:spcPts val="0"/>
              </a:spcAft>
              <a:buClr>
                <a:srgbClr val="F3F3F3"/>
              </a:buClr>
              <a:buSzPts val="1200"/>
              <a:buNone/>
              <a:defRPr sz="1200" b="0">
                <a:solidFill>
                  <a:srgbClr val="F3F3F3"/>
                </a:solidFill>
              </a:defRPr>
            </a:lvl6pPr>
            <a:lvl7pPr lvl="6" rtl="0">
              <a:spcBef>
                <a:spcPts val="0"/>
              </a:spcBef>
              <a:spcAft>
                <a:spcPts val="0"/>
              </a:spcAft>
              <a:buClr>
                <a:srgbClr val="F3F3F3"/>
              </a:buClr>
              <a:buSzPts val="1200"/>
              <a:buNone/>
              <a:defRPr sz="1200" b="0">
                <a:solidFill>
                  <a:srgbClr val="F3F3F3"/>
                </a:solidFill>
              </a:defRPr>
            </a:lvl7pPr>
            <a:lvl8pPr lvl="7" rtl="0">
              <a:spcBef>
                <a:spcPts val="0"/>
              </a:spcBef>
              <a:spcAft>
                <a:spcPts val="0"/>
              </a:spcAft>
              <a:buClr>
                <a:srgbClr val="F3F3F3"/>
              </a:buClr>
              <a:buSzPts val="1200"/>
              <a:buNone/>
              <a:defRPr sz="1200" b="0">
                <a:solidFill>
                  <a:srgbClr val="F3F3F3"/>
                </a:solidFill>
              </a:defRPr>
            </a:lvl8pPr>
            <a:lvl9pPr lvl="8" rtl="0">
              <a:spcBef>
                <a:spcPts val="0"/>
              </a:spcBef>
              <a:spcAft>
                <a:spcPts val="0"/>
              </a:spcAft>
              <a:buClr>
                <a:srgbClr val="F3F3F3"/>
              </a:buClr>
              <a:buSzPts val="1200"/>
              <a:buNone/>
              <a:defRPr sz="1200" b="0">
                <a:solidFill>
                  <a:srgbClr val="F3F3F3"/>
                </a:solidFill>
              </a:defRPr>
            </a:lvl9pPr>
          </a:lstStyle>
          <a:p>
            <a:endParaRPr/>
          </a:p>
        </p:txBody>
      </p:sp>
      <p:sp>
        <p:nvSpPr>
          <p:cNvPr id="21" name="Google Shape;21;p4"/>
          <p:cNvSpPr txBox="1">
            <a:spLocks noGrp="1"/>
          </p:cNvSpPr>
          <p:nvPr>
            <p:ph type="subTitle" idx="1"/>
          </p:nvPr>
        </p:nvSpPr>
        <p:spPr>
          <a:xfrm>
            <a:off x="3782800" y="1837203"/>
            <a:ext cx="1899900" cy="50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3F3F3"/>
              </a:buClr>
              <a:buSzPts val="1000"/>
              <a:buNone/>
              <a:defRPr/>
            </a:lvl1pPr>
            <a:lvl2pPr lvl="1" rtl="0">
              <a:lnSpc>
                <a:spcPct val="100000"/>
              </a:lnSpc>
              <a:spcBef>
                <a:spcPts val="0"/>
              </a:spcBef>
              <a:spcAft>
                <a:spcPts val="0"/>
              </a:spcAft>
              <a:buClr>
                <a:srgbClr val="F3F3F3"/>
              </a:buClr>
              <a:buSzPts val="1000"/>
              <a:buNone/>
              <a:defRPr sz="1000">
                <a:solidFill>
                  <a:srgbClr val="F3F3F3"/>
                </a:solidFill>
              </a:defRPr>
            </a:lvl2pPr>
            <a:lvl3pPr lvl="2" rtl="0">
              <a:lnSpc>
                <a:spcPct val="100000"/>
              </a:lnSpc>
              <a:spcBef>
                <a:spcPts val="0"/>
              </a:spcBef>
              <a:spcAft>
                <a:spcPts val="0"/>
              </a:spcAft>
              <a:buClr>
                <a:srgbClr val="F3F3F3"/>
              </a:buClr>
              <a:buSzPts val="1000"/>
              <a:buNone/>
              <a:defRPr sz="1000">
                <a:solidFill>
                  <a:srgbClr val="F3F3F3"/>
                </a:solidFill>
              </a:defRPr>
            </a:lvl3pPr>
            <a:lvl4pPr lvl="3" rtl="0">
              <a:lnSpc>
                <a:spcPct val="100000"/>
              </a:lnSpc>
              <a:spcBef>
                <a:spcPts val="0"/>
              </a:spcBef>
              <a:spcAft>
                <a:spcPts val="0"/>
              </a:spcAft>
              <a:buClr>
                <a:srgbClr val="F3F3F3"/>
              </a:buClr>
              <a:buSzPts val="1000"/>
              <a:buNone/>
              <a:defRPr sz="1000">
                <a:solidFill>
                  <a:srgbClr val="F3F3F3"/>
                </a:solidFill>
              </a:defRPr>
            </a:lvl4pPr>
            <a:lvl5pPr lvl="4" rtl="0">
              <a:lnSpc>
                <a:spcPct val="100000"/>
              </a:lnSpc>
              <a:spcBef>
                <a:spcPts val="0"/>
              </a:spcBef>
              <a:spcAft>
                <a:spcPts val="0"/>
              </a:spcAft>
              <a:buClr>
                <a:srgbClr val="F3F3F3"/>
              </a:buClr>
              <a:buSzPts val="1000"/>
              <a:buNone/>
              <a:defRPr sz="1000">
                <a:solidFill>
                  <a:srgbClr val="F3F3F3"/>
                </a:solidFill>
              </a:defRPr>
            </a:lvl5pPr>
            <a:lvl6pPr lvl="5" rtl="0">
              <a:lnSpc>
                <a:spcPct val="100000"/>
              </a:lnSpc>
              <a:spcBef>
                <a:spcPts val="0"/>
              </a:spcBef>
              <a:spcAft>
                <a:spcPts val="0"/>
              </a:spcAft>
              <a:buClr>
                <a:srgbClr val="F3F3F3"/>
              </a:buClr>
              <a:buSzPts val="1000"/>
              <a:buNone/>
              <a:defRPr sz="1000">
                <a:solidFill>
                  <a:srgbClr val="F3F3F3"/>
                </a:solidFill>
              </a:defRPr>
            </a:lvl6pPr>
            <a:lvl7pPr lvl="6" rtl="0">
              <a:lnSpc>
                <a:spcPct val="100000"/>
              </a:lnSpc>
              <a:spcBef>
                <a:spcPts val="0"/>
              </a:spcBef>
              <a:spcAft>
                <a:spcPts val="0"/>
              </a:spcAft>
              <a:buClr>
                <a:srgbClr val="F3F3F3"/>
              </a:buClr>
              <a:buSzPts val="1000"/>
              <a:buNone/>
              <a:defRPr sz="1000">
                <a:solidFill>
                  <a:srgbClr val="F3F3F3"/>
                </a:solidFill>
              </a:defRPr>
            </a:lvl7pPr>
            <a:lvl8pPr lvl="7" rtl="0">
              <a:lnSpc>
                <a:spcPct val="100000"/>
              </a:lnSpc>
              <a:spcBef>
                <a:spcPts val="0"/>
              </a:spcBef>
              <a:spcAft>
                <a:spcPts val="0"/>
              </a:spcAft>
              <a:buClr>
                <a:srgbClr val="F3F3F3"/>
              </a:buClr>
              <a:buSzPts val="1000"/>
              <a:buNone/>
              <a:defRPr sz="1000">
                <a:solidFill>
                  <a:srgbClr val="F3F3F3"/>
                </a:solidFill>
              </a:defRPr>
            </a:lvl8pPr>
            <a:lvl9pPr lvl="8" rtl="0">
              <a:lnSpc>
                <a:spcPct val="100000"/>
              </a:lnSpc>
              <a:spcBef>
                <a:spcPts val="0"/>
              </a:spcBef>
              <a:spcAft>
                <a:spcPts val="0"/>
              </a:spcAft>
              <a:buClr>
                <a:srgbClr val="F3F3F3"/>
              </a:buClr>
              <a:buSzPts val="1000"/>
              <a:buNone/>
              <a:defRPr sz="1000">
                <a:solidFill>
                  <a:srgbClr val="F3F3F3"/>
                </a:solidFill>
              </a:defRPr>
            </a:lvl9pPr>
          </a:lstStyle>
          <a:p>
            <a:endParaRPr/>
          </a:p>
        </p:txBody>
      </p:sp>
      <p:sp>
        <p:nvSpPr>
          <p:cNvPr id="22" name="Google Shape;22;p4"/>
          <p:cNvSpPr txBox="1">
            <a:spLocks noGrp="1"/>
          </p:cNvSpPr>
          <p:nvPr>
            <p:ph type="subTitle" idx="5"/>
          </p:nvPr>
        </p:nvSpPr>
        <p:spPr>
          <a:xfrm>
            <a:off x="3782800" y="3659793"/>
            <a:ext cx="1899900" cy="50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CBF4A"/>
              </a:buClr>
              <a:buSzPts val="1000"/>
              <a:buNone/>
              <a:defRPr/>
            </a:lvl1pPr>
            <a:lvl2pPr lvl="1" rtl="0">
              <a:lnSpc>
                <a:spcPct val="100000"/>
              </a:lnSpc>
              <a:spcBef>
                <a:spcPts val="0"/>
              </a:spcBef>
              <a:spcAft>
                <a:spcPts val="0"/>
              </a:spcAft>
              <a:buClr>
                <a:srgbClr val="FCBF4A"/>
              </a:buClr>
              <a:buSzPts val="1000"/>
              <a:buNone/>
              <a:defRPr sz="1000">
                <a:solidFill>
                  <a:srgbClr val="FCBF4A"/>
                </a:solidFill>
              </a:defRPr>
            </a:lvl2pPr>
            <a:lvl3pPr lvl="2" rtl="0">
              <a:lnSpc>
                <a:spcPct val="100000"/>
              </a:lnSpc>
              <a:spcBef>
                <a:spcPts val="0"/>
              </a:spcBef>
              <a:spcAft>
                <a:spcPts val="0"/>
              </a:spcAft>
              <a:buClr>
                <a:srgbClr val="FCBF4A"/>
              </a:buClr>
              <a:buSzPts val="1000"/>
              <a:buNone/>
              <a:defRPr sz="1000">
                <a:solidFill>
                  <a:srgbClr val="FCBF4A"/>
                </a:solidFill>
              </a:defRPr>
            </a:lvl3pPr>
            <a:lvl4pPr lvl="3" rtl="0">
              <a:lnSpc>
                <a:spcPct val="100000"/>
              </a:lnSpc>
              <a:spcBef>
                <a:spcPts val="0"/>
              </a:spcBef>
              <a:spcAft>
                <a:spcPts val="0"/>
              </a:spcAft>
              <a:buClr>
                <a:srgbClr val="FCBF4A"/>
              </a:buClr>
              <a:buSzPts val="1000"/>
              <a:buNone/>
              <a:defRPr sz="1000">
                <a:solidFill>
                  <a:srgbClr val="FCBF4A"/>
                </a:solidFill>
              </a:defRPr>
            </a:lvl4pPr>
            <a:lvl5pPr lvl="4" rtl="0">
              <a:lnSpc>
                <a:spcPct val="100000"/>
              </a:lnSpc>
              <a:spcBef>
                <a:spcPts val="0"/>
              </a:spcBef>
              <a:spcAft>
                <a:spcPts val="0"/>
              </a:spcAft>
              <a:buClr>
                <a:srgbClr val="FCBF4A"/>
              </a:buClr>
              <a:buSzPts val="1000"/>
              <a:buNone/>
              <a:defRPr sz="1000">
                <a:solidFill>
                  <a:srgbClr val="FCBF4A"/>
                </a:solidFill>
              </a:defRPr>
            </a:lvl5pPr>
            <a:lvl6pPr lvl="5" rtl="0">
              <a:lnSpc>
                <a:spcPct val="100000"/>
              </a:lnSpc>
              <a:spcBef>
                <a:spcPts val="0"/>
              </a:spcBef>
              <a:spcAft>
                <a:spcPts val="0"/>
              </a:spcAft>
              <a:buClr>
                <a:srgbClr val="FCBF4A"/>
              </a:buClr>
              <a:buSzPts val="1000"/>
              <a:buNone/>
              <a:defRPr sz="1000">
                <a:solidFill>
                  <a:srgbClr val="FCBF4A"/>
                </a:solidFill>
              </a:defRPr>
            </a:lvl6pPr>
            <a:lvl7pPr lvl="6" rtl="0">
              <a:lnSpc>
                <a:spcPct val="100000"/>
              </a:lnSpc>
              <a:spcBef>
                <a:spcPts val="0"/>
              </a:spcBef>
              <a:spcAft>
                <a:spcPts val="0"/>
              </a:spcAft>
              <a:buClr>
                <a:srgbClr val="FCBF4A"/>
              </a:buClr>
              <a:buSzPts val="1000"/>
              <a:buNone/>
              <a:defRPr sz="1000">
                <a:solidFill>
                  <a:srgbClr val="FCBF4A"/>
                </a:solidFill>
              </a:defRPr>
            </a:lvl7pPr>
            <a:lvl8pPr lvl="7" rtl="0">
              <a:lnSpc>
                <a:spcPct val="100000"/>
              </a:lnSpc>
              <a:spcBef>
                <a:spcPts val="0"/>
              </a:spcBef>
              <a:spcAft>
                <a:spcPts val="0"/>
              </a:spcAft>
              <a:buClr>
                <a:srgbClr val="FCBF4A"/>
              </a:buClr>
              <a:buSzPts val="1000"/>
              <a:buNone/>
              <a:defRPr sz="1000">
                <a:solidFill>
                  <a:srgbClr val="FCBF4A"/>
                </a:solidFill>
              </a:defRPr>
            </a:lvl8pPr>
            <a:lvl9pPr lvl="8" rtl="0">
              <a:lnSpc>
                <a:spcPct val="100000"/>
              </a:lnSpc>
              <a:spcBef>
                <a:spcPts val="0"/>
              </a:spcBef>
              <a:spcAft>
                <a:spcPts val="0"/>
              </a:spcAft>
              <a:buClr>
                <a:srgbClr val="FCBF4A"/>
              </a:buClr>
              <a:buSzPts val="1000"/>
              <a:buNone/>
              <a:defRPr sz="1000">
                <a:solidFill>
                  <a:srgbClr val="FCBF4A"/>
                </a:solidFill>
              </a:defRPr>
            </a:lvl9pPr>
          </a:lstStyle>
          <a:p>
            <a:endParaRPr/>
          </a:p>
        </p:txBody>
      </p:sp>
      <p:sp>
        <p:nvSpPr>
          <p:cNvPr id="23" name="Google Shape;23;p4"/>
          <p:cNvSpPr txBox="1">
            <a:spLocks noGrp="1"/>
          </p:cNvSpPr>
          <p:nvPr>
            <p:ph type="subTitle" idx="6"/>
          </p:nvPr>
        </p:nvSpPr>
        <p:spPr>
          <a:xfrm>
            <a:off x="6235575" y="1837203"/>
            <a:ext cx="1899900" cy="50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3F3F3"/>
              </a:buClr>
              <a:buSzPts val="1000"/>
              <a:buNone/>
              <a:defRPr/>
            </a:lvl1pPr>
            <a:lvl2pPr lvl="1" rtl="0">
              <a:lnSpc>
                <a:spcPct val="100000"/>
              </a:lnSpc>
              <a:spcBef>
                <a:spcPts val="0"/>
              </a:spcBef>
              <a:spcAft>
                <a:spcPts val="0"/>
              </a:spcAft>
              <a:buClr>
                <a:srgbClr val="F3F3F3"/>
              </a:buClr>
              <a:buSzPts val="1000"/>
              <a:buNone/>
              <a:defRPr sz="1000">
                <a:solidFill>
                  <a:srgbClr val="F3F3F3"/>
                </a:solidFill>
              </a:defRPr>
            </a:lvl2pPr>
            <a:lvl3pPr lvl="2" rtl="0">
              <a:lnSpc>
                <a:spcPct val="100000"/>
              </a:lnSpc>
              <a:spcBef>
                <a:spcPts val="0"/>
              </a:spcBef>
              <a:spcAft>
                <a:spcPts val="0"/>
              </a:spcAft>
              <a:buClr>
                <a:srgbClr val="F3F3F3"/>
              </a:buClr>
              <a:buSzPts val="1000"/>
              <a:buNone/>
              <a:defRPr sz="1000">
                <a:solidFill>
                  <a:srgbClr val="F3F3F3"/>
                </a:solidFill>
              </a:defRPr>
            </a:lvl3pPr>
            <a:lvl4pPr lvl="3" rtl="0">
              <a:lnSpc>
                <a:spcPct val="100000"/>
              </a:lnSpc>
              <a:spcBef>
                <a:spcPts val="0"/>
              </a:spcBef>
              <a:spcAft>
                <a:spcPts val="0"/>
              </a:spcAft>
              <a:buClr>
                <a:srgbClr val="F3F3F3"/>
              </a:buClr>
              <a:buSzPts val="1000"/>
              <a:buNone/>
              <a:defRPr sz="1000">
                <a:solidFill>
                  <a:srgbClr val="F3F3F3"/>
                </a:solidFill>
              </a:defRPr>
            </a:lvl4pPr>
            <a:lvl5pPr lvl="4" rtl="0">
              <a:lnSpc>
                <a:spcPct val="100000"/>
              </a:lnSpc>
              <a:spcBef>
                <a:spcPts val="0"/>
              </a:spcBef>
              <a:spcAft>
                <a:spcPts val="0"/>
              </a:spcAft>
              <a:buClr>
                <a:srgbClr val="F3F3F3"/>
              </a:buClr>
              <a:buSzPts val="1000"/>
              <a:buNone/>
              <a:defRPr sz="1000">
                <a:solidFill>
                  <a:srgbClr val="F3F3F3"/>
                </a:solidFill>
              </a:defRPr>
            </a:lvl5pPr>
            <a:lvl6pPr lvl="5" rtl="0">
              <a:lnSpc>
                <a:spcPct val="100000"/>
              </a:lnSpc>
              <a:spcBef>
                <a:spcPts val="0"/>
              </a:spcBef>
              <a:spcAft>
                <a:spcPts val="0"/>
              </a:spcAft>
              <a:buClr>
                <a:srgbClr val="F3F3F3"/>
              </a:buClr>
              <a:buSzPts val="1000"/>
              <a:buNone/>
              <a:defRPr sz="1000">
                <a:solidFill>
                  <a:srgbClr val="F3F3F3"/>
                </a:solidFill>
              </a:defRPr>
            </a:lvl6pPr>
            <a:lvl7pPr lvl="6" rtl="0">
              <a:lnSpc>
                <a:spcPct val="100000"/>
              </a:lnSpc>
              <a:spcBef>
                <a:spcPts val="0"/>
              </a:spcBef>
              <a:spcAft>
                <a:spcPts val="0"/>
              </a:spcAft>
              <a:buClr>
                <a:srgbClr val="F3F3F3"/>
              </a:buClr>
              <a:buSzPts val="1000"/>
              <a:buNone/>
              <a:defRPr sz="1000">
                <a:solidFill>
                  <a:srgbClr val="F3F3F3"/>
                </a:solidFill>
              </a:defRPr>
            </a:lvl7pPr>
            <a:lvl8pPr lvl="7" rtl="0">
              <a:lnSpc>
                <a:spcPct val="100000"/>
              </a:lnSpc>
              <a:spcBef>
                <a:spcPts val="0"/>
              </a:spcBef>
              <a:spcAft>
                <a:spcPts val="0"/>
              </a:spcAft>
              <a:buClr>
                <a:srgbClr val="F3F3F3"/>
              </a:buClr>
              <a:buSzPts val="1000"/>
              <a:buNone/>
              <a:defRPr sz="1000">
                <a:solidFill>
                  <a:srgbClr val="F3F3F3"/>
                </a:solidFill>
              </a:defRPr>
            </a:lvl8pPr>
            <a:lvl9pPr lvl="8" rtl="0">
              <a:lnSpc>
                <a:spcPct val="100000"/>
              </a:lnSpc>
              <a:spcBef>
                <a:spcPts val="0"/>
              </a:spcBef>
              <a:spcAft>
                <a:spcPts val="0"/>
              </a:spcAft>
              <a:buClr>
                <a:srgbClr val="F3F3F3"/>
              </a:buClr>
              <a:buSzPts val="1000"/>
              <a:buNone/>
              <a:defRPr sz="1000">
                <a:solidFill>
                  <a:srgbClr val="F3F3F3"/>
                </a:solidFill>
              </a:defRPr>
            </a:lvl9pPr>
          </a:lstStyle>
          <a:p>
            <a:endParaRPr/>
          </a:p>
        </p:txBody>
      </p:sp>
      <p:sp>
        <p:nvSpPr>
          <p:cNvPr id="24" name="Google Shape;24;p4"/>
          <p:cNvSpPr txBox="1">
            <a:spLocks noGrp="1"/>
          </p:cNvSpPr>
          <p:nvPr>
            <p:ph type="subTitle" idx="7"/>
          </p:nvPr>
        </p:nvSpPr>
        <p:spPr>
          <a:xfrm>
            <a:off x="6235575" y="3659793"/>
            <a:ext cx="1899900" cy="50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CBF4A"/>
              </a:buClr>
              <a:buSzPts val="1000"/>
              <a:buNone/>
              <a:defRPr/>
            </a:lvl1pPr>
            <a:lvl2pPr lvl="1" rtl="0">
              <a:lnSpc>
                <a:spcPct val="100000"/>
              </a:lnSpc>
              <a:spcBef>
                <a:spcPts val="0"/>
              </a:spcBef>
              <a:spcAft>
                <a:spcPts val="0"/>
              </a:spcAft>
              <a:buClr>
                <a:srgbClr val="FCBF4A"/>
              </a:buClr>
              <a:buSzPts val="1000"/>
              <a:buNone/>
              <a:defRPr sz="1000">
                <a:solidFill>
                  <a:srgbClr val="FCBF4A"/>
                </a:solidFill>
              </a:defRPr>
            </a:lvl2pPr>
            <a:lvl3pPr lvl="2" rtl="0">
              <a:lnSpc>
                <a:spcPct val="100000"/>
              </a:lnSpc>
              <a:spcBef>
                <a:spcPts val="0"/>
              </a:spcBef>
              <a:spcAft>
                <a:spcPts val="0"/>
              </a:spcAft>
              <a:buClr>
                <a:srgbClr val="FCBF4A"/>
              </a:buClr>
              <a:buSzPts val="1000"/>
              <a:buNone/>
              <a:defRPr sz="1000">
                <a:solidFill>
                  <a:srgbClr val="FCBF4A"/>
                </a:solidFill>
              </a:defRPr>
            </a:lvl3pPr>
            <a:lvl4pPr lvl="3" rtl="0">
              <a:lnSpc>
                <a:spcPct val="100000"/>
              </a:lnSpc>
              <a:spcBef>
                <a:spcPts val="0"/>
              </a:spcBef>
              <a:spcAft>
                <a:spcPts val="0"/>
              </a:spcAft>
              <a:buClr>
                <a:srgbClr val="FCBF4A"/>
              </a:buClr>
              <a:buSzPts val="1000"/>
              <a:buNone/>
              <a:defRPr sz="1000">
                <a:solidFill>
                  <a:srgbClr val="FCBF4A"/>
                </a:solidFill>
              </a:defRPr>
            </a:lvl4pPr>
            <a:lvl5pPr lvl="4" rtl="0">
              <a:lnSpc>
                <a:spcPct val="100000"/>
              </a:lnSpc>
              <a:spcBef>
                <a:spcPts val="0"/>
              </a:spcBef>
              <a:spcAft>
                <a:spcPts val="0"/>
              </a:spcAft>
              <a:buClr>
                <a:srgbClr val="FCBF4A"/>
              </a:buClr>
              <a:buSzPts val="1000"/>
              <a:buNone/>
              <a:defRPr sz="1000">
                <a:solidFill>
                  <a:srgbClr val="FCBF4A"/>
                </a:solidFill>
              </a:defRPr>
            </a:lvl5pPr>
            <a:lvl6pPr lvl="5" rtl="0">
              <a:lnSpc>
                <a:spcPct val="100000"/>
              </a:lnSpc>
              <a:spcBef>
                <a:spcPts val="0"/>
              </a:spcBef>
              <a:spcAft>
                <a:spcPts val="0"/>
              </a:spcAft>
              <a:buClr>
                <a:srgbClr val="FCBF4A"/>
              </a:buClr>
              <a:buSzPts val="1000"/>
              <a:buNone/>
              <a:defRPr sz="1000">
                <a:solidFill>
                  <a:srgbClr val="FCBF4A"/>
                </a:solidFill>
              </a:defRPr>
            </a:lvl6pPr>
            <a:lvl7pPr lvl="6" rtl="0">
              <a:lnSpc>
                <a:spcPct val="100000"/>
              </a:lnSpc>
              <a:spcBef>
                <a:spcPts val="0"/>
              </a:spcBef>
              <a:spcAft>
                <a:spcPts val="0"/>
              </a:spcAft>
              <a:buClr>
                <a:srgbClr val="FCBF4A"/>
              </a:buClr>
              <a:buSzPts val="1000"/>
              <a:buNone/>
              <a:defRPr sz="1000">
                <a:solidFill>
                  <a:srgbClr val="FCBF4A"/>
                </a:solidFill>
              </a:defRPr>
            </a:lvl7pPr>
            <a:lvl8pPr lvl="7" rtl="0">
              <a:lnSpc>
                <a:spcPct val="100000"/>
              </a:lnSpc>
              <a:spcBef>
                <a:spcPts val="0"/>
              </a:spcBef>
              <a:spcAft>
                <a:spcPts val="0"/>
              </a:spcAft>
              <a:buClr>
                <a:srgbClr val="FCBF4A"/>
              </a:buClr>
              <a:buSzPts val="1000"/>
              <a:buNone/>
              <a:defRPr sz="1000">
                <a:solidFill>
                  <a:srgbClr val="FCBF4A"/>
                </a:solidFill>
              </a:defRPr>
            </a:lvl8pPr>
            <a:lvl9pPr lvl="8" rtl="0">
              <a:lnSpc>
                <a:spcPct val="100000"/>
              </a:lnSpc>
              <a:spcBef>
                <a:spcPts val="0"/>
              </a:spcBef>
              <a:spcAft>
                <a:spcPts val="0"/>
              </a:spcAft>
              <a:buClr>
                <a:srgbClr val="FCBF4A"/>
              </a:buClr>
              <a:buSzPts val="1000"/>
              <a:buNone/>
              <a:defRPr sz="1000">
                <a:solidFill>
                  <a:srgbClr val="FCBF4A"/>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TEXT 1">
  <p:cSld name="CUSTOM_14_1">
    <p:bg>
      <p:bgPr>
        <a:solidFill>
          <a:srgbClr val="F3F3F3"/>
        </a:solidFill>
        <a:effectLst/>
      </p:bgPr>
    </p:bg>
    <p:spTree>
      <p:nvGrpSpPr>
        <p:cNvPr id="1" name="Shape 25"/>
        <p:cNvGrpSpPr/>
        <p:nvPr/>
      </p:nvGrpSpPr>
      <p:grpSpPr>
        <a:xfrm>
          <a:off x="0" y="0"/>
          <a:ext cx="0" cy="0"/>
          <a:chOff x="0" y="0"/>
          <a:chExt cx="0" cy="0"/>
        </a:xfrm>
      </p:grpSpPr>
      <p:sp>
        <p:nvSpPr>
          <p:cNvPr id="26" name="Google Shape;26;p5"/>
          <p:cNvSpPr/>
          <p:nvPr/>
        </p:nvSpPr>
        <p:spPr>
          <a:xfrm>
            <a:off x="1464755" y="1059200"/>
            <a:ext cx="6214500" cy="2718600"/>
          </a:xfrm>
          <a:prstGeom prst="roundRect">
            <a:avLst>
              <a:gd name="adj" fmla="val 4313"/>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5"/>
          <p:cNvSpPr txBox="1">
            <a:spLocks noGrp="1"/>
          </p:cNvSpPr>
          <p:nvPr>
            <p:ph type="ctrTitle"/>
          </p:nvPr>
        </p:nvSpPr>
        <p:spPr>
          <a:xfrm>
            <a:off x="2237395" y="1645788"/>
            <a:ext cx="46692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2D406A"/>
              </a:buClr>
              <a:buSzPts val="2400"/>
              <a:buNone/>
              <a:defRPr sz="2400" b="0">
                <a:latin typeface="Staatliches"/>
                <a:ea typeface="Staatliches"/>
                <a:cs typeface="Staatliches"/>
                <a:sym typeface="Staatliches"/>
              </a:defRPr>
            </a:lvl1pPr>
            <a:lvl2pPr lvl="1" algn="ctr" rtl="0">
              <a:spcBef>
                <a:spcPts val="0"/>
              </a:spcBef>
              <a:spcAft>
                <a:spcPts val="0"/>
              </a:spcAft>
              <a:buClr>
                <a:srgbClr val="2D406A"/>
              </a:buClr>
              <a:buSzPts val="2400"/>
              <a:buFont typeface="Anton"/>
              <a:buNone/>
              <a:defRPr sz="2400" b="0">
                <a:solidFill>
                  <a:srgbClr val="2D406A"/>
                </a:solidFill>
                <a:latin typeface="Anton"/>
                <a:ea typeface="Anton"/>
                <a:cs typeface="Anton"/>
                <a:sym typeface="Anton"/>
              </a:defRPr>
            </a:lvl2pPr>
            <a:lvl3pPr lvl="2" algn="ctr" rtl="0">
              <a:spcBef>
                <a:spcPts val="0"/>
              </a:spcBef>
              <a:spcAft>
                <a:spcPts val="0"/>
              </a:spcAft>
              <a:buClr>
                <a:srgbClr val="2D406A"/>
              </a:buClr>
              <a:buSzPts val="2400"/>
              <a:buFont typeface="Anton"/>
              <a:buNone/>
              <a:defRPr sz="2400" b="0">
                <a:solidFill>
                  <a:srgbClr val="2D406A"/>
                </a:solidFill>
                <a:latin typeface="Anton"/>
                <a:ea typeface="Anton"/>
                <a:cs typeface="Anton"/>
                <a:sym typeface="Anton"/>
              </a:defRPr>
            </a:lvl3pPr>
            <a:lvl4pPr lvl="3" algn="ctr" rtl="0">
              <a:spcBef>
                <a:spcPts val="0"/>
              </a:spcBef>
              <a:spcAft>
                <a:spcPts val="0"/>
              </a:spcAft>
              <a:buClr>
                <a:srgbClr val="2D406A"/>
              </a:buClr>
              <a:buSzPts val="2400"/>
              <a:buFont typeface="Anton"/>
              <a:buNone/>
              <a:defRPr sz="2400" b="0">
                <a:solidFill>
                  <a:srgbClr val="2D406A"/>
                </a:solidFill>
                <a:latin typeface="Anton"/>
                <a:ea typeface="Anton"/>
                <a:cs typeface="Anton"/>
                <a:sym typeface="Anton"/>
              </a:defRPr>
            </a:lvl4pPr>
            <a:lvl5pPr lvl="4" algn="ctr" rtl="0">
              <a:spcBef>
                <a:spcPts val="0"/>
              </a:spcBef>
              <a:spcAft>
                <a:spcPts val="0"/>
              </a:spcAft>
              <a:buClr>
                <a:srgbClr val="2D406A"/>
              </a:buClr>
              <a:buSzPts val="2400"/>
              <a:buFont typeface="Anton"/>
              <a:buNone/>
              <a:defRPr sz="2400" b="0">
                <a:solidFill>
                  <a:srgbClr val="2D406A"/>
                </a:solidFill>
                <a:latin typeface="Anton"/>
                <a:ea typeface="Anton"/>
                <a:cs typeface="Anton"/>
                <a:sym typeface="Anton"/>
              </a:defRPr>
            </a:lvl5pPr>
            <a:lvl6pPr lvl="5" algn="ctr" rtl="0">
              <a:spcBef>
                <a:spcPts val="0"/>
              </a:spcBef>
              <a:spcAft>
                <a:spcPts val="0"/>
              </a:spcAft>
              <a:buClr>
                <a:srgbClr val="2D406A"/>
              </a:buClr>
              <a:buSzPts val="2400"/>
              <a:buFont typeface="Anton"/>
              <a:buNone/>
              <a:defRPr sz="2400" b="0">
                <a:solidFill>
                  <a:srgbClr val="2D406A"/>
                </a:solidFill>
                <a:latin typeface="Anton"/>
                <a:ea typeface="Anton"/>
                <a:cs typeface="Anton"/>
                <a:sym typeface="Anton"/>
              </a:defRPr>
            </a:lvl6pPr>
            <a:lvl7pPr lvl="6" algn="ctr" rtl="0">
              <a:spcBef>
                <a:spcPts val="0"/>
              </a:spcBef>
              <a:spcAft>
                <a:spcPts val="0"/>
              </a:spcAft>
              <a:buClr>
                <a:srgbClr val="2D406A"/>
              </a:buClr>
              <a:buSzPts val="2400"/>
              <a:buFont typeface="Anton"/>
              <a:buNone/>
              <a:defRPr sz="2400" b="0">
                <a:solidFill>
                  <a:srgbClr val="2D406A"/>
                </a:solidFill>
                <a:latin typeface="Anton"/>
                <a:ea typeface="Anton"/>
                <a:cs typeface="Anton"/>
                <a:sym typeface="Anton"/>
              </a:defRPr>
            </a:lvl7pPr>
            <a:lvl8pPr lvl="7" algn="ctr" rtl="0">
              <a:spcBef>
                <a:spcPts val="0"/>
              </a:spcBef>
              <a:spcAft>
                <a:spcPts val="0"/>
              </a:spcAft>
              <a:buClr>
                <a:srgbClr val="2D406A"/>
              </a:buClr>
              <a:buSzPts val="2400"/>
              <a:buFont typeface="Anton"/>
              <a:buNone/>
              <a:defRPr sz="2400" b="0">
                <a:solidFill>
                  <a:srgbClr val="2D406A"/>
                </a:solidFill>
                <a:latin typeface="Anton"/>
                <a:ea typeface="Anton"/>
                <a:cs typeface="Anton"/>
                <a:sym typeface="Anton"/>
              </a:defRPr>
            </a:lvl8pPr>
            <a:lvl9pPr lvl="8" algn="ctr" rtl="0">
              <a:spcBef>
                <a:spcPts val="0"/>
              </a:spcBef>
              <a:spcAft>
                <a:spcPts val="0"/>
              </a:spcAft>
              <a:buClr>
                <a:srgbClr val="2D406A"/>
              </a:buClr>
              <a:buSzPts val="2400"/>
              <a:buFont typeface="Anton"/>
              <a:buNone/>
              <a:defRPr sz="2400" b="0">
                <a:solidFill>
                  <a:srgbClr val="2D406A"/>
                </a:solidFill>
                <a:latin typeface="Anton"/>
                <a:ea typeface="Anton"/>
                <a:cs typeface="Anton"/>
                <a:sym typeface="Anton"/>
              </a:defRPr>
            </a:lvl9pPr>
          </a:lstStyle>
          <a:p>
            <a:endParaRPr/>
          </a:p>
        </p:txBody>
      </p:sp>
      <p:sp>
        <p:nvSpPr>
          <p:cNvPr id="28" name="Google Shape;28;p5"/>
          <p:cNvSpPr txBox="1">
            <a:spLocks noGrp="1"/>
          </p:cNvSpPr>
          <p:nvPr>
            <p:ph type="subTitle" idx="1"/>
          </p:nvPr>
        </p:nvSpPr>
        <p:spPr>
          <a:xfrm>
            <a:off x="2562675" y="2190023"/>
            <a:ext cx="4018200" cy="1307700"/>
          </a:xfrm>
          <a:prstGeom prst="rect">
            <a:avLst/>
          </a:prstGeom>
          <a:noFill/>
        </p:spPr>
        <p:txBody>
          <a:bodyPr spcFirstLastPara="1" wrap="square" lIns="91425" tIns="91425" rIns="91425" bIns="91425" anchor="t" anchorCtr="0">
            <a:noAutofit/>
          </a:bodyPr>
          <a:lstStyle>
            <a:lvl1pPr marR="72000" lvl="0" algn="ctr" rtl="0">
              <a:lnSpc>
                <a:spcPct val="100000"/>
              </a:lnSpc>
              <a:spcBef>
                <a:spcPts val="0"/>
              </a:spcBef>
              <a:spcAft>
                <a:spcPts val="0"/>
              </a:spcAft>
              <a:buClr>
                <a:srgbClr val="2D406A"/>
              </a:buClr>
              <a:buSzPts val="1100"/>
              <a:buFont typeface="Abel"/>
              <a:buNone/>
              <a:defRPr sz="1100">
                <a:latin typeface="Anaheim"/>
                <a:ea typeface="Anaheim"/>
                <a:cs typeface="Anaheim"/>
                <a:sym typeface="Anaheim"/>
              </a:defRPr>
            </a:lvl1pPr>
            <a:lvl2pPr lvl="1" algn="ctr" rtl="0">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2pPr>
            <a:lvl3pPr lvl="2" algn="ctr" rtl="0">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3pPr>
            <a:lvl4pPr lvl="3" algn="ctr" rtl="0">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4pPr>
            <a:lvl5pPr lvl="4" algn="ctr" rtl="0">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5pPr>
            <a:lvl6pPr lvl="5" algn="ctr" rtl="0">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6pPr>
            <a:lvl7pPr lvl="6" algn="ctr" rtl="0">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7pPr>
            <a:lvl8pPr lvl="7" algn="ctr" rtl="0">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8pPr>
            <a:lvl9pPr lvl="8" algn="ctr" rtl="0">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9pPr>
          </a:lstStyle>
          <a:p>
            <a:endParaRPr/>
          </a:p>
        </p:txBody>
      </p:sp>
      <p:sp>
        <p:nvSpPr>
          <p:cNvPr id="29" name="Google Shape;29;p5"/>
          <p:cNvSpPr/>
          <p:nvPr/>
        </p:nvSpPr>
        <p:spPr>
          <a:xfrm>
            <a:off x="1555780" y="983325"/>
            <a:ext cx="6214500" cy="2718600"/>
          </a:xfrm>
          <a:prstGeom prst="roundRect">
            <a:avLst>
              <a:gd name="adj" fmla="val 4313"/>
            </a:avLst>
          </a:prstGeom>
          <a:no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LUMNS">
  <p:cSld name="CUSTOM_16_1">
    <p:bg>
      <p:bgPr>
        <a:solidFill>
          <a:srgbClr val="F3F3F3"/>
        </a:solid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ctrTitle"/>
          </p:nvPr>
        </p:nvSpPr>
        <p:spPr>
          <a:xfrm>
            <a:off x="1477038" y="2960925"/>
            <a:ext cx="25389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rgbClr val="2D406A"/>
              </a:buClr>
              <a:buSzPts val="1600"/>
              <a:buNone/>
              <a:defRPr sz="1600" b="0">
                <a:latin typeface="Staatliches"/>
                <a:ea typeface="Staatliches"/>
                <a:cs typeface="Staatliches"/>
                <a:sym typeface="Staatliches"/>
              </a:defRPr>
            </a:lvl1pPr>
            <a:lvl2pPr lvl="1" algn="ctr" rtl="0">
              <a:spcBef>
                <a:spcPts val="0"/>
              </a:spcBef>
              <a:spcAft>
                <a:spcPts val="0"/>
              </a:spcAft>
              <a:buClr>
                <a:srgbClr val="2D406A"/>
              </a:buClr>
              <a:buSzPts val="1600"/>
              <a:buFont typeface="Anton"/>
              <a:buNone/>
              <a:defRPr sz="1600" b="0">
                <a:solidFill>
                  <a:srgbClr val="2D406A"/>
                </a:solidFill>
                <a:latin typeface="Anton"/>
                <a:ea typeface="Anton"/>
                <a:cs typeface="Anton"/>
                <a:sym typeface="Anton"/>
              </a:defRPr>
            </a:lvl2pPr>
            <a:lvl3pPr lvl="2" algn="ctr" rtl="0">
              <a:spcBef>
                <a:spcPts val="0"/>
              </a:spcBef>
              <a:spcAft>
                <a:spcPts val="0"/>
              </a:spcAft>
              <a:buClr>
                <a:srgbClr val="2D406A"/>
              </a:buClr>
              <a:buSzPts val="1600"/>
              <a:buFont typeface="Anton"/>
              <a:buNone/>
              <a:defRPr sz="1600" b="0">
                <a:solidFill>
                  <a:srgbClr val="2D406A"/>
                </a:solidFill>
                <a:latin typeface="Anton"/>
                <a:ea typeface="Anton"/>
                <a:cs typeface="Anton"/>
                <a:sym typeface="Anton"/>
              </a:defRPr>
            </a:lvl3pPr>
            <a:lvl4pPr lvl="3" algn="ctr" rtl="0">
              <a:spcBef>
                <a:spcPts val="0"/>
              </a:spcBef>
              <a:spcAft>
                <a:spcPts val="0"/>
              </a:spcAft>
              <a:buClr>
                <a:srgbClr val="2D406A"/>
              </a:buClr>
              <a:buSzPts val="1600"/>
              <a:buFont typeface="Anton"/>
              <a:buNone/>
              <a:defRPr sz="1600" b="0">
                <a:solidFill>
                  <a:srgbClr val="2D406A"/>
                </a:solidFill>
                <a:latin typeface="Anton"/>
                <a:ea typeface="Anton"/>
                <a:cs typeface="Anton"/>
                <a:sym typeface="Anton"/>
              </a:defRPr>
            </a:lvl4pPr>
            <a:lvl5pPr lvl="4" algn="ctr" rtl="0">
              <a:spcBef>
                <a:spcPts val="0"/>
              </a:spcBef>
              <a:spcAft>
                <a:spcPts val="0"/>
              </a:spcAft>
              <a:buClr>
                <a:srgbClr val="2D406A"/>
              </a:buClr>
              <a:buSzPts val="1600"/>
              <a:buFont typeface="Anton"/>
              <a:buNone/>
              <a:defRPr sz="1600" b="0">
                <a:solidFill>
                  <a:srgbClr val="2D406A"/>
                </a:solidFill>
                <a:latin typeface="Anton"/>
                <a:ea typeface="Anton"/>
                <a:cs typeface="Anton"/>
                <a:sym typeface="Anton"/>
              </a:defRPr>
            </a:lvl5pPr>
            <a:lvl6pPr lvl="5" algn="ctr" rtl="0">
              <a:spcBef>
                <a:spcPts val="0"/>
              </a:spcBef>
              <a:spcAft>
                <a:spcPts val="0"/>
              </a:spcAft>
              <a:buClr>
                <a:srgbClr val="2D406A"/>
              </a:buClr>
              <a:buSzPts val="1600"/>
              <a:buFont typeface="Anton"/>
              <a:buNone/>
              <a:defRPr sz="1600" b="0">
                <a:solidFill>
                  <a:srgbClr val="2D406A"/>
                </a:solidFill>
                <a:latin typeface="Anton"/>
                <a:ea typeface="Anton"/>
                <a:cs typeface="Anton"/>
                <a:sym typeface="Anton"/>
              </a:defRPr>
            </a:lvl6pPr>
            <a:lvl7pPr lvl="6" algn="ctr" rtl="0">
              <a:spcBef>
                <a:spcPts val="0"/>
              </a:spcBef>
              <a:spcAft>
                <a:spcPts val="0"/>
              </a:spcAft>
              <a:buClr>
                <a:srgbClr val="2D406A"/>
              </a:buClr>
              <a:buSzPts val="1600"/>
              <a:buFont typeface="Anton"/>
              <a:buNone/>
              <a:defRPr sz="1600" b="0">
                <a:solidFill>
                  <a:srgbClr val="2D406A"/>
                </a:solidFill>
                <a:latin typeface="Anton"/>
                <a:ea typeface="Anton"/>
                <a:cs typeface="Anton"/>
                <a:sym typeface="Anton"/>
              </a:defRPr>
            </a:lvl7pPr>
            <a:lvl8pPr lvl="7" algn="ctr" rtl="0">
              <a:spcBef>
                <a:spcPts val="0"/>
              </a:spcBef>
              <a:spcAft>
                <a:spcPts val="0"/>
              </a:spcAft>
              <a:buClr>
                <a:srgbClr val="2D406A"/>
              </a:buClr>
              <a:buSzPts val="1600"/>
              <a:buFont typeface="Anton"/>
              <a:buNone/>
              <a:defRPr sz="1600" b="0">
                <a:solidFill>
                  <a:srgbClr val="2D406A"/>
                </a:solidFill>
                <a:latin typeface="Anton"/>
                <a:ea typeface="Anton"/>
                <a:cs typeface="Anton"/>
                <a:sym typeface="Anton"/>
              </a:defRPr>
            </a:lvl8pPr>
            <a:lvl9pPr lvl="8" algn="ctr" rtl="0">
              <a:spcBef>
                <a:spcPts val="0"/>
              </a:spcBef>
              <a:spcAft>
                <a:spcPts val="0"/>
              </a:spcAft>
              <a:buClr>
                <a:srgbClr val="2D406A"/>
              </a:buClr>
              <a:buSzPts val="1600"/>
              <a:buFont typeface="Anton"/>
              <a:buNone/>
              <a:defRPr sz="1600" b="0">
                <a:solidFill>
                  <a:srgbClr val="2D406A"/>
                </a:solidFill>
                <a:latin typeface="Anton"/>
                <a:ea typeface="Anton"/>
                <a:cs typeface="Anton"/>
                <a:sym typeface="Anton"/>
              </a:defRPr>
            </a:lvl9pPr>
          </a:lstStyle>
          <a:p>
            <a:endParaRPr/>
          </a:p>
        </p:txBody>
      </p:sp>
      <p:sp>
        <p:nvSpPr>
          <p:cNvPr id="43" name="Google Shape;43;p8"/>
          <p:cNvSpPr txBox="1">
            <a:spLocks noGrp="1"/>
          </p:cNvSpPr>
          <p:nvPr>
            <p:ph type="subTitle" idx="1"/>
          </p:nvPr>
        </p:nvSpPr>
        <p:spPr>
          <a:xfrm>
            <a:off x="1477050" y="3273500"/>
            <a:ext cx="2642400" cy="568500"/>
          </a:xfrm>
          <a:prstGeom prst="rect">
            <a:avLst/>
          </a:prstGeom>
          <a:noFill/>
        </p:spPr>
        <p:txBody>
          <a:bodyPr spcFirstLastPara="1" wrap="square" lIns="91425" tIns="91425" rIns="91425" bIns="91425" anchor="t" anchorCtr="0">
            <a:noAutofit/>
          </a:bodyPr>
          <a:lstStyle>
            <a:lvl1pPr marR="72000" lvl="0" rtl="0">
              <a:lnSpc>
                <a:spcPct val="100000"/>
              </a:lnSpc>
              <a:spcBef>
                <a:spcPts val="0"/>
              </a:spcBef>
              <a:spcAft>
                <a:spcPts val="0"/>
              </a:spcAft>
              <a:buClr>
                <a:srgbClr val="2D406A"/>
              </a:buClr>
              <a:buSzPts val="1100"/>
              <a:buFont typeface="Abel"/>
              <a:buNone/>
              <a:defRPr/>
            </a:lvl1pPr>
            <a:lvl2pPr lvl="1" algn="ctr" rtl="0">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2pPr>
            <a:lvl3pPr lvl="2" algn="ctr" rtl="0">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3pPr>
            <a:lvl4pPr lvl="3" algn="ctr" rtl="0">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4pPr>
            <a:lvl5pPr lvl="4" algn="ctr" rtl="0">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5pPr>
            <a:lvl6pPr lvl="5" algn="ctr" rtl="0">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6pPr>
            <a:lvl7pPr lvl="6" algn="ctr" rtl="0">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7pPr>
            <a:lvl8pPr lvl="7" algn="ctr" rtl="0">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8pPr>
            <a:lvl9pPr lvl="8" algn="ctr" rtl="0">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9pPr>
          </a:lstStyle>
          <a:p>
            <a:endParaRPr/>
          </a:p>
        </p:txBody>
      </p:sp>
      <p:sp>
        <p:nvSpPr>
          <p:cNvPr id="44" name="Google Shape;44;p8"/>
          <p:cNvSpPr txBox="1">
            <a:spLocks noGrp="1"/>
          </p:cNvSpPr>
          <p:nvPr>
            <p:ph type="ctrTitle" idx="2"/>
          </p:nvPr>
        </p:nvSpPr>
        <p:spPr>
          <a:xfrm>
            <a:off x="4938415" y="2957875"/>
            <a:ext cx="25389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rgbClr val="2D406A"/>
              </a:buClr>
              <a:buSzPts val="1600"/>
              <a:buNone/>
              <a:defRPr sz="1600" b="0">
                <a:latin typeface="Staatliches"/>
                <a:ea typeface="Staatliches"/>
                <a:cs typeface="Staatliches"/>
                <a:sym typeface="Staatliches"/>
              </a:defRPr>
            </a:lvl1pPr>
            <a:lvl2pPr lvl="1" algn="ctr" rtl="0">
              <a:spcBef>
                <a:spcPts val="0"/>
              </a:spcBef>
              <a:spcAft>
                <a:spcPts val="0"/>
              </a:spcAft>
              <a:buClr>
                <a:srgbClr val="2D406A"/>
              </a:buClr>
              <a:buSzPts val="1600"/>
              <a:buFont typeface="Anton"/>
              <a:buNone/>
              <a:defRPr sz="1600" b="0">
                <a:solidFill>
                  <a:srgbClr val="2D406A"/>
                </a:solidFill>
                <a:latin typeface="Anton"/>
                <a:ea typeface="Anton"/>
                <a:cs typeface="Anton"/>
                <a:sym typeface="Anton"/>
              </a:defRPr>
            </a:lvl2pPr>
            <a:lvl3pPr lvl="2" algn="ctr" rtl="0">
              <a:spcBef>
                <a:spcPts val="0"/>
              </a:spcBef>
              <a:spcAft>
                <a:spcPts val="0"/>
              </a:spcAft>
              <a:buClr>
                <a:srgbClr val="2D406A"/>
              </a:buClr>
              <a:buSzPts val="1600"/>
              <a:buFont typeface="Anton"/>
              <a:buNone/>
              <a:defRPr sz="1600" b="0">
                <a:solidFill>
                  <a:srgbClr val="2D406A"/>
                </a:solidFill>
                <a:latin typeface="Anton"/>
                <a:ea typeface="Anton"/>
                <a:cs typeface="Anton"/>
                <a:sym typeface="Anton"/>
              </a:defRPr>
            </a:lvl3pPr>
            <a:lvl4pPr lvl="3" algn="ctr" rtl="0">
              <a:spcBef>
                <a:spcPts val="0"/>
              </a:spcBef>
              <a:spcAft>
                <a:spcPts val="0"/>
              </a:spcAft>
              <a:buClr>
                <a:srgbClr val="2D406A"/>
              </a:buClr>
              <a:buSzPts val="1600"/>
              <a:buFont typeface="Anton"/>
              <a:buNone/>
              <a:defRPr sz="1600" b="0">
                <a:solidFill>
                  <a:srgbClr val="2D406A"/>
                </a:solidFill>
                <a:latin typeface="Anton"/>
                <a:ea typeface="Anton"/>
                <a:cs typeface="Anton"/>
                <a:sym typeface="Anton"/>
              </a:defRPr>
            </a:lvl4pPr>
            <a:lvl5pPr lvl="4" algn="ctr" rtl="0">
              <a:spcBef>
                <a:spcPts val="0"/>
              </a:spcBef>
              <a:spcAft>
                <a:spcPts val="0"/>
              </a:spcAft>
              <a:buClr>
                <a:srgbClr val="2D406A"/>
              </a:buClr>
              <a:buSzPts val="1600"/>
              <a:buFont typeface="Anton"/>
              <a:buNone/>
              <a:defRPr sz="1600" b="0">
                <a:solidFill>
                  <a:srgbClr val="2D406A"/>
                </a:solidFill>
                <a:latin typeface="Anton"/>
                <a:ea typeface="Anton"/>
                <a:cs typeface="Anton"/>
                <a:sym typeface="Anton"/>
              </a:defRPr>
            </a:lvl5pPr>
            <a:lvl6pPr lvl="5" algn="ctr" rtl="0">
              <a:spcBef>
                <a:spcPts val="0"/>
              </a:spcBef>
              <a:spcAft>
                <a:spcPts val="0"/>
              </a:spcAft>
              <a:buClr>
                <a:srgbClr val="2D406A"/>
              </a:buClr>
              <a:buSzPts val="1600"/>
              <a:buFont typeface="Anton"/>
              <a:buNone/>
              <a:defRPr sz="1600" b="0">
                <a:solidFill>
                  <a:srgbClr val="2D406A"/>
                </a:solidFill>
                <a:latin typeface="Anton"/>
                <a:ea typeface="Anton"/>
                <a:cs typeface="Anton"/>
                <a:sym typeface="Anton"/>
              </a:defRPr>
            </a:lvl6pPr>
            <a:lvl7pPr lvl="6" algn="ctr" rtl="0">
              <a:spcBef>
                <a:spcPts val="0"/>
              </a:spcBef>
              <a:spcAft>
                <a:spcPts val="0"/>
              </a:spcAft>
              <a:buClr>
                <a:srgbClr val="2D406A"/>
              </a:buClr>
              <a:buSzPts val="1600"/>
              <a:buFont typeface="Anton"/>
              <a:buNone/>
              <a:defRPr sz="1600" b="0">
                <a:solidFill>
                  <a:srgbClr val="2D406A"/>
                </a:solidFill>
                <a:latin typeface="Anton"/>
                <a:ea typeface="Anton"/>
                <a:cs typeface="Anton"/>
                <a:sym typeface="Anton"/>
              </a:defRPr>
            </a:lvl7pPr>
            <a:lvl8pPr lvl="7" algn="ctr" rtl="0">
              <a:spcBef>
                <a:spcPts val="0"/>
              </a:spcBef>
              <a:spcAft>
                <a:spcPts val="0"/>
              </a:spcAft>
              <a:buClr>
                <a:srgbClr val="2D406A"/>
              </a:buClr>
              <a:buSzPts val="1600"/>
              <a:buFont typeface="Anton"/>
              <a:buNone/>
              <a:defRPr sz="1600" b="0">
                <a:solidFill>
                  <a:srgbClr val="2D406A"/>
                </a:solidFill>
                <a:latin typeface="Anton"/>
                <a:ea typeface="Anton"/>
                <a:cs typeface="Anton"/>
                <a:sym typeface="Anton"/>
              </a:defRPr>
            </a:lvl8pPr>
            <a:lvl9pPr lvl="8" algn="ctr" rtl="0">
              <a:spcBef>
                <a:spcPts val="0"/>
              </a:spcBef>
              <a:spcAft>
                <a:spcPts val="0"/>
              </a:spcAft>
              <a:buClr>
                <a:srgbClr val="2D406A"/>
              </a:buClr>
              <a:buSzPts val="1600"/>
              <a:buFont typeface="Anton"/>
              <a:buNone/>
              <a:defRPr sz="1600" b="0">
                <a:solidFill>
                  <a:srgbClr val="2D406A"/>
                </a:solidFill>
                <a:latin typeface="Anton"/>
                <a:ea typeface="Anton"/>
                <a:cs typeface="Anton"/>
                <a:sym typeface="Anton"/>
              </a:defRPr>
            </a:lvl9pPr>
          </a:lstStyle>
          <a:p>
            <a:endParaRPr/>
          </a:p>
        </p:txBody>
      </p:sp>
      <p:sp>
        <p:nvSpPr>
          <p:cNvPr id="45" name="Google Shape;45;p8"/>
          <p:cNvSpPr txBox="1">
            <a:spLocks noGrp="1"/>
          </p:cNvSpPr>
          <p:nvPr>
            <p:ph type="subTitle" idx="3"/>
          </p:nvPr>
        </p:nvSpPr>
        <p:spPr>
          <a:xfrm>
            <a:off x="4938421" y="3270450"/>
            <a:ext cx="2538900" cy="56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2D406A"/>
              </a:buClr>
              <a:buSzPts val="1100"/>
              <a:buFont typeface="Abel"/>
              <a:buNone/>
              <a:defRPr/>
            </a:lvl1pPr>
            <a:lvl2pPr lvl="1" algn="ctr" rtl="0">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2pPr>
            <a:lvl3pPr lvl="2" algn="ctr" rtl="0">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3pPr>
            <a:lvl4pPr lvl="3" algn="ctr" rtl="0">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4pPr>
            <a:lvl5pPr lvl="4" algn="ctr" rtl="0">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5pPr>
            <a:lvl6pPr lvl="5" algn="ctr" rtl="0">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6pPr>
            <a:lvl7pPr lvl="6" algn="ctr" rtl="0">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7pPr>
            <a:lvl8pPr lvl="7" algn="ctr" rtl="0">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8pPr>
            <a:lvl9pPr lvl="8" algn="ctr" rtl="0">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9pPr>
          </a:lstStyle>
          <a:p>
            <a:endParaRPr/>
          </a:p>
        </p:txBody>
      </p:sp>
      <p:sp>
        <p:nvSpPr>
          <p:cNvPr id="46" name="Google Shape;46;p8"/>
          <p:cNvSpPr/>
          <p:nvPr/>
        </p:nvSpPr>
        <p:spPr>
          <a:xfrm>
            <a:off x="3513575" y="353425"/>
            <a:ext cx="5672400" cy="529500"/>
          </a:xfrm>
          <a:prstGeom prst="roundRect">
            <a:avLst>
              <a:gd name="adj" fmla="val 1985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8"/>
          <p:cNvSpPr/>
          <p:nvPr/>
        </p:nvSpPr>
        <p:spPr>
          <a:xfrm>
            <a:off x="3569775" y="409006"/>
            <a:ext cx="5616300" cy="529500"/>
          </a:xfrm>
          <a:prstGeom prst="roundRect">
            <a:avLst>
              <a:gd name="adj" fmla="val 11897"/>
            </a:avLst>
          </a:prstGeom>
          <a:no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8"/>
          <p:cNvSpPr txBox="1">
            <a:spLocks noGrp="1"/>
          </p:cNvSpPr>
          <p:nvPr>
            <p:ph type="ctrTitle" idx="4"/>
          </p:nvPr>
        </p:nvSpPr>
        <p:spPr>
          <a:xfrm>
            <a:off x="5180650" y="457300"/>
            <a:ext cx="3194700" cy="4812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rgbClr val="2D406A"/>
              </a:buClr>
              <a:buSzPts val="2400"/>
              <a:buNone/>
              <a:defRPr sz="1800" b="0">
                <a:latin typeface="Staatliches"/>
                <a:ea typeface="Staatliches"/>
                <a:cs typeface="Staatliches"/>
                <a:sym typeface="Staatliches"/>
              </a:defRPr>
            </a:lvl1pPr>
            <a:lvl2pPr lvl="1" algn="ctr" rtl="0">
              <a:spcBef>
                <a:spcPts val="0"/>
              </a:spcBef>
              <a:spcAft>
                <a:spcPts val="0"/>
              </a:spcAft>
              <a:buClr>
                <a:srgbClr val="338987"/>
              </a:buClr>
              <a:buSzPts val="1800"/>
              <a:buNone/>
              <a:defRPr sz="1800" b="0">
                <a:solidFill>
                  <a:srgbClr val="338987"/>
                </a:solidFill>
              </a:defRPr>
            </a:lvl2pPr>
            <a:lvl3pPr lvl="2" algn="ctr" rtl="0">
              <a:spcBef>
                <a:spcPts val="0"/>
              </a:spcBef>
              <a:spcAft>
                <a:spcPts val="0"/>
              </a:spcAft>
              <a:buClr>
                <a:srgbClr val="338987"/>
              </a:buClr>
              <a:buSzPts val="1800"/>
              <a:buNone/>
              <a:defRPr sz="1800" b="0">
                <a:solidFill>
                  <a:srgbClr val="338987"/>
                </a:solidFill>
              </a:defRPr>
            </a:lvl3pPr>
            <a:lvl4pPr lvl="3" algn="ctr" rtl="0">
              <a:spcBef>
                <a:spcPts val="0"/>
              </a:spcBef>
              <a:spcAft>
                <a:spcPts val="0"/>
              </a:spcAft>
              <a:buClr>
                <a:srgbClr val="338987"/>
              </a:buClr>
              <a:buSzPts val="1800"/>
              <a:buNone/>
              <a:defRPr sz="1800" b="0">
                <a:solidFill>
                  <a:srgbClr val="338987"/>
                </a:solidFill>
              </a:defRPr>
            </a:lvl4pPr>
            <a:lvl5pPr lvl="4" algn="ctr" rtl="0">
              <a:spcBef>
                <a:spcPts val="0"/>
              </a:spcBef>
              <a:spcAft>
                <a:spcPts val="0"/>
              </a:spcAft>
              <a:buClr>
                <a:srgbClr val="338987"/>
              </a:buClr>
              <a:buSzPts val="1800"/>
              <a:buNone/>
              <a:defRPr sz="1800" b="0">
                <a:solidFill>
                  <a:srgbClr val="338987"/>
                </a:solidFill>
              </a:defRPr>
            </a:lvl5pPr>
            <a:lvl6pPr lvl="5" algn="ctr" rtl="0">
              <a:spcBef>
                <a:spcPts val="0"/>
              </a:spcBef>
              <a:spcAft>
                <a:spcPts val="0"/>
              </a:spcAft>
              <a:buClr>
                <a:srgbClr val="338987"/>
              </a:buClr>
              <a:buSzPts val="1800"/>
              <a:buNone/>
              <a:defRPr sz="1800" b="0">
                <a:solidFill>
                  <a:srgbClr val="338987"/>
                </a:solidFill>
              </a:defRPr>
            </a:lvl6pPr>
            <a:lvl7pPr lvl="6" algn="ctr" rtl="0">
              <a:spcBef>
                <a:spcPts val="0"/>
              </a:spcBef>
              <a:spcAft>
                <a:spcPts val="0"/>
              </a:spcAft>
              <a:buClr>
                <a:srgbClr val="338987"/>
              </a:buClr>
              <a:buSzPts val="1800"/>
              <a:buNone/>
              <a:defRPr sz="1800" b="0">
                <a:solidFill>
                  <a:srgbClr val="338987"/>
                </a:solidFill>
              </a:defRPr>
            </a:lvl7pPr>
            <a:lvl8pPr lvl="7" algn="ctr" rtl="0">
              <a:spcBef>
                <a:spcPts val="0"/>
              </a:spcBef>
              <a:spcAft>
                <a:spcPts val="0"/>
              </a:spcAft>
              <a:buClr>
                <a:srgbClr val="338987"/>
              </a:buClr>
              <a:buSzPts val="1800"/>
              <a:buNone/>
              <a:defRPr sz="1800" b="0">
                <a:solidFill>
                  <a:srgbClr val="338987"/>
                </a:solidFill>
              </a:defRPr>
            </a:lvl8pPr>
            <a:lvl9pPr lvl="8" algn="ctr" rtl="0">
              <a:spcBef>
                <a:spcPts val="0"/>
              </a:spcBef>
              <a:spcAft>
                <a:spcPts val="0"/>
              </a:spcAft>
              <a:buClr>
                <a:srgbClr val="338987"/>
              </a:buClr>
              <a:buSzPts val="1800"/>
              <a:buNone/>
              <a:defRPr sz="1800" b="0">
                <a:solidFill>
                  <a:srgbClr val="338987"/>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TEXT">
  <p:cSld name="CUSTOM_6_1_1_1">
    <p:bg>
      <p:bgPr>
        <a:solidFill>
          <a:srgbClr val="F3F3F3"/>
        </a:solidFill>
        <a:effectLst/>
      </p:bgPr>
    </p:bg>
    <p:spTree>
      <p:nvGrpSpPr>
        <p:cNvPr id="1" name="Shape 61"/>
        <p:cNvGrpSpPr/>
        <p:nvPr/>
      </p:nvGrpSpPr>
      <p:grpSpPr>
        <a:xfrm>
          <a:off x="0" y="0"/>
          <a:ext cx="0" cy="0"/>
          <a:chOff x="0" y="0"/>
          <a:chExt cx="0" cy="0"/>
        </a:xfrm>
      </p:grpSpPr>
      <p:sp>
        <p:nvSpPr>
          <p:cNvPr id="62" name="Google Shape;62;p10"/>
          <p:cNvSpPr txBox="1">
            <a:spLocks noGrp="1"/>
          </p:cNvSpPr>
          <p:nvPr>
            <p:ph type="ctrTitle"/>
          </p:nvPr>
        </p:nvSpPr>
        <p:spPr>
          <a:xfrm>
            <a:off x="889350" y="1658275"/>
            <a:ext cx="4538400" cy="1827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2D406A"/>
              </a:buClr>
              <a:buSzPts val="4800"/>
              <a:buNone/>
              <a:defRPr sz="7200" b="0">
                <a:latin typeface="Staatliches"/>
                <a:ea typeface="Staatliches"/>
                <a:cs typeface="Staatliches"/>
                <a:sym typeface="Staatliches"/>
              </a:defRPr>
            </a:lvl1pPr>
            <a:lvl2pPr lvl="1" algn="ctr" rtl="0">
              <a:spcBef>
                <a:spcPts val="0"/>
              </a:spcBef>
              <a:spcAft>
                <a:spcPts val="0"/>
              </a:spcAft>
              <a:buClr>
                <a:srgbClr val="338987"/>
              </a:buClr>
              <a:buSzPts val="4800"/>
              <a:buNone/>
              <a:defRPr sz="4800" b="0">
                <a:solidFill>
                  <a:srgbClr val="338987"/>
                </a:solidFill>
              </a:defRPr>
            </a:lvl2pPr>
            <a:lvl3pPr lvl="2" algn="ctr" rtl="0">
              <a:spcBef>
                <a:spcPts val="0"/>
              </a:spcBef>
              <a:spcAft>
                <a:spcPts val="0"/>
              </a:spcAft>
              <a:buClr>
                <a:srgbClr val="338987"/>
              </a:buClr>
              <a:buSzPts val="4800"/>
              <a:buNone/>
              <a:defRPr sz="4800" b="0">
                <a:solidFill>
                  <a:srgbClr val="338987"/>
                </a:solidFill>
              </a:defRPr>
            </a:lvl3pPr>
            <a:lvl4pPr lvl="3" algn="ctr" rtl="0">
              <a:spcBef>
                <a:spcPts val="0"/>
              </a:spcBef>
              <a:spcAft>
                <a:spcPts val="0"/>
              </a:spcAft>
              <a:buClr>
                <a:srgbClr val="338987"/>
              </a:buClr>
              <a:buSzPts val="4800"/>
              <a:buNone/>
              <a:defRPr sz="4800" b="0">
                <a:solidFill>
                  <a:srgbClr val="338987"/>
                </a:solidFill>
              </a:defRPr>
            </a:lvl4pPr>
            <a:lvl5pPr lvl="4" algn="ctr" rtl="0">
              <a:spcBef>
                <a:spcPts val="0"/>
              </a:spcBef>
              <a:spcAft>
                <a:spcPts val="0"/>
              </a:spcAft>
              <a:buClr>
                <a:srgbClr val="338987"/>
              </a:buClr>
              <a:buSzPts val="4800"/>
              <a:buNone/>
              <a:defRPr sz="4800" b="0">
                <a:solidFill>
                  <a:srgbClr val="338987"/>
                </a:solidFill>
              </a:defRPr>
            </a:lvl5pPr>
            <a:lvl6pPr lvl="5" algn="ctr" rtl="0">
              <a:spcBef>
                <a:spcPts val="0"/>
              </a:spcBef>
              <a:spcAft>
                <a:spcPts val="0"/>
              </a:spcAft>
              <a:buClr>
                <a:srgbClr val="338987"/>
              </a:buClr>
              <a:buSzPts val="4800"/>
              <a:buNone/>
              <a:defRPr sz="4800" b="0">
                <a:solidFill>
                  <a:srgbClr val="338987"/>
                </a:solidFill>
              </a:defRPr>
            </a:lvl6pPr>
            <a:lvl7pPr lvl="6" algn="ctr" rtl="0">
              <a:spcBef>
                <a:spcPts val="0"/>
              </a:spcBef>
              <a:spcAft>
                <a:spcPts val="0"/>
              </a:spcAft>
              <a:buClr>
                <a:srgbClr val="338987"/>
              </a:buClr>
              <a:buSzPts val="4800"/>
              <a:buNone/>
              <a:defRPr sz="4800" b="0">
                <a:solidFill>
                  <a:srgbClr val="338987"/>
                </a:solidFill>
              </a:defRPr>
            </a:lvl7pPr>
            <a:lvl8pPr lvl="7" algn="ctr" rtl="0">
              <a:spcBef>
                <a:spcPts val="0"/>
              </a:spcBef>
              <a:spcAft>
                <a:spcPts val="0"/>
              </a:spcAft>
              <a:buClr>
                <a:srgbClr val="338987"/>
              </a:buClr>
              <a:buSzPts val="4800"/>
              <a:buNone/>
              <a:defRPr sz="4800" b="0">
                <a:solidFill>
                  <a:srgbClr val="338987"/>
                </a:solidFill>
              </a:defRPr>
            </a:lvl8pPr>
            <a:lvl9pPr lvl="8" algn="ctr" rtl="0">
              <a:spcBef>
                <a:spcPts val="0"/>
              </a:spcBef>
              <a:spcAft>
                <a:spcPts val="0"/>
              </a:spcAft>
              <a:buClr>
                <a:srgbClr val="338987"/>
              </a:buClr>
              <a:buSzPts val="4800"/>
              <a:buNone/>
              <a:defRPr sz="4800" b="0">
                <a:solidFill>
                  <a:srgbClr val="338987"/>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DESIGN ">
  <p:cSld name="CUSTOM_6_1_1_2">
    <p:bg>
      <p:bgPr>
        <a:solidFill>
          <a:srgbClr val="F3F3F3"/>
        </a:solidFill>
        <a:effectLst/>
      </p:bgPr>
    </p:bg>
    <p:spTree>
      <p:nvGrpSpPr>
        <p:cNvPr id="1" name="Shape 68"/>
        <p:cNvGrpSpPr/>
        <p:nvPr/>
      </p:nvGrpSpPr>
      <p:grpSpPr>
        <a:xfrm>
          <a:off x="0" y="0"/>
          <a:ext cx="0" cy="0"/>
          <a:chOff x="0" y="0"/>
          <a:chExt cx="0" cy="0"/>
        </a:xfrm>
      </p:grpSpPr>
      <p:sp>
        <p:nvSpPr>
          <p:cNvPr id="69" name="Google Shape;69;p12"/>
          <p:cNvSpPr/>
          <p:nvPr/>
        </p:nvSpPr>
        <p:spPr>
          <a:xfrm>
            <a:off x="3513575" y="353425"/>
            <a:ext cx="5672400" cy="529500"/>
          </a:xfrm>
          <a:prstGeom prst="roundRect">
            <a:avLst>
              <a:gd name="adj" fmla="val 1985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2"/>
          <p:cNvSpPr/>
          <p:nvPr/>
        </p:nvSpPr>
        <p:spPr>
          <a:xfrm>
            <a:off x="3569775" y="409006"/>
            <a:ext cx="5616300" cy="529500"/>
          </a:xfrm>
          <a:prstGeom prst="roundRect">
            <a:avLst>
              <a:gd name="adj" fmla="val 11897"/>
            </a:avLst>
          </a:prstGeom>
          <a:no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2"/>
          <p:cNvSpPr txBox="1">
            <a:spLocks noGrp="1"/>
          </p:cNvSpPr>
          <p:nvPr>
            <p:ph type="ctrTitle"/>
          </p:nvPr>
        </p:nvSpPr>
        <p:spPr>
          <a:xfrm>
            <a:off x="5180650" y="457300"/>
            <a:ext cx="3194700" cy="4812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rgbClr val="2D406A"/>
              </a:buClr>
              <a:buSzPts val="2400"/>
              <a:buNone/>
              <a:defRPr sz="1800" b="0">
                <a:latin typeface="Staatliches"/>
                <a:ea typeface="Staatliches"/>
                <a:cs typeface="Staatliches"/>
                <a:sym typeface="Staatliches"/>
              </a:defRPr>
            </a:lvl1pPr>
            <a:lvl2pPr lvl="1" algn="ctr" rtl="0">
              <a:spcBef>
                <a:spcPts val="0"/>
              </a:spcBef>
              <a:spcAft>
                <a:spcPts val="0"/>
              </a:spcAft>
              <a:buClr>
                <a:srgbClr val="338987"/>
              </a:buClr>
              <a:buSzPts val="1800"/>
              <a:buNone/>
              <a:defRPr sz="1800" b="0">
                <a:solidFill>
                  <a:srgbClr val="338987"/>
                </a:solidFill>
              </a:defRPr>
            </a:lvl2pPr>
            <a:lvl3pPr lvl="2" algn="ctr" rtl="0">
              <a:spcBef>
                <a:spcPts val="0"/>
              </a:spcBef>
              <a:spcAft>
                <a:spcPts val="0"/>
              </a:spcAft>
              <a:buClr>
                <a:srgbClr val="338987"/>
              </a:buClr>
              <a:buSzPts val="1800"/>
              <a:buNone/>
              <a:defRPr sz="1800" b="0">
                <a:solidFill>
                  <a:srgbClr val="338987"/>
                </a:solidFill>
              </a:defRPr>
            </a:lvl3pPr>
            <a:lvl4pPr lvl="3" algn="ctr" rtl="0">
              <a:spcBef>
                <a:spcPts val="0"/>
              </a:spcBef>
              <a:spcAft>
                <a:spcPts val="0"/>
              </a:spcAft>
              <a:buClr>
                <a:srgbClr val="338987"/>
              </a:buClr>
              <a:buSzPts val="1800"/>
              <a:buNone/>
              <a:defRPr sz="1800" b="0">
                <a:solidFill>
                  <a:srgbClr val="338987"/>
                </a:solidFill>
              </a:defRPr>
            </a:lvl4pPr>
            <a:lvl5pPr lvl="4" algn="ctr" rtl="0">
              <a:spcBef>
                <a:spcPts val="0"/>
              </a:spcBef>
              <a:spcAft>
                <a:spcPts val="0"/>
              </a:spcAft>
              <a:buClr>
                <a:srgbClr val="338987"/>
              </a:buClr>
              <a:buSzPts val="1800"/>
              <a:buNone/>
              <a:defRPr sz="1800" b="0">
                <a:solidFill>
                  <a:srgbClr val="338987"/>
                </a:solidFill>
              </a:defRPr>
            </a:lvl5pPr>
            <a:lvl6pPr lvl="5" algn="ctr" rtl="0">
              <a:spcBef>
                <a:spcPts val="0"/>
              </a:spcBef>
              <a:spcAft>
                <a:spcPts val="0"/>
              </a:spcAft>
              <a:buClr>
                <a:srgbClr val="338987"/>
              </a:buClr>
              <a:buSzPts val="1800"/>
              <a:buNone/>
              <a:defRPr sz="1800" b="0">
                <a:solidFill>
                  <a:srgbClr val="338987"/>
                </a:solidFill>
              </a:defRPr>
            </a:lvl6pPr>
            <a:lvl7pPr lvl="6" algn="ctr" rtl="0">
              <a:spcBef>
                <a:spcPts val="0"/>
              </a:spcBef>
              <a:spcAft>
                <a:spcPts val="0"/>
              </a:spcAft>
              <a:buClr>
                <a:srgbClr val="338987"/>
              </a:buClr>
              <a:buSzPts val="1800"/>
              <a:buNone/>
              <a:defRPr sz="1800" b="0">
                <a:solidFill>
                  <a:srgbClr val="338987"/>
                </a:solidFill>
              </a:defRPr>
            </a:lvl7pPr>
            <a:lvl8pPr lvl="7" algn="ctr" rtl="0">
              <a:spcBef>
                <a:spcPts val="0"/>
              </a:spcBef>
              <a:spcAft>
                <a:spcPts val="0"/>
              </a:spcAft>
              <a:buClr>
                <a:srgbClr val="338987"/>
              </a:buClr>
              <a:buSzPts val="1800"/>
              <a:buNone/>
              <a:defRPr sz="1800" b="0">
                <a:solidFill>
                  <a:srgbClr val="338987"/>
                </a:solidFill>
              </a:defRPr>
            </a:lvl8pPr>
            <a:lvl9pPr lvl="8" algn="ctr" rtl="0">
              <a:spcBef>
                <a:spcPts val="0"/>
              </a:spcBef>
              <a:spcAft>
                <a:spcPts val="0"/>
              </a:spcAft>
              <a:buClr>
                <a:srgbClr val="338987"/>
              </a:buClr>
              <a:buSzPts val="1800"/>
              <a:buNone/>
              <a:defRPr sz="1800" b="0">
                <a:solidFill>
                  <a:srgbClr val="338987"/>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UMBERS + TEXT">
  <p:cSld name="CUSTOM_17_1">
    <p:bg>
      <p:bgPr>
        <a:solidFill>
          <a:srgbClr val="F3F3F3"/>
        </a:solidFill>
        <a:effectLst/>
      </p:bgPr>
    </p:bg>
    <p:spTree>
      <p:nvGrpSpPr>
        <p:cNvPr id="1" name="Shape 104"/>
        <p:cNvGrpSpPr/>
        <p:nvPr/>
      </p:nvGrpSpPr>
      <p:grpSpPr>
        <a:xfrm>
          <a:off x="0" y="0"/>
          <a:ext cx="0" cy="0"/>
          <a:chOff x="0" y="0"/>
          <a:chExt cx="0" cy="0"/>
        </a:xfrm>
      </p:grpSpPr>
      <p:sp>
        <p:nvSpPr>
          <p:cNvPr id="105" name="Google Shape;105;p16"/>
          <p:cNvSpPr txBox="1">
            <a:spLocks noGrp="1"/>
          </p:cNvSpPr>
          <p:nvPr>
            <p:ph type="subTitle" idx="1"/>
          </p:nvPr>
        </p:nvSpPr>
        <p:spPr>
          <a:xfrm>
            <a:off x="1773600" y="1638000"/>
            <a:ext cx="5596800" cy="396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1600"/>
              </a:spcBef>
              <a:spcAft>
                <a:spcPts val="0"/>
              </a:spcAft>
              <a:buNone/>
              <a:defRPr/>
            </a:lvl2pPr>
            <a:lvl3pPr lvl="2" algn="ctr" rtl="0">
              <a:spcBef>
                <a:spcPts val="1600"/>
              </a:spcBef>
              <a:spcAft>
                <a:spcPts val="0"/>
              </a:spcAft>
              <a:buNone/>
              <a:defRPr/>
            </a:lvl3pPr>
            <a:lvl4pPr lvl="3" algn="ctr" rtl="0">
              <a:spcBef>
                <a:spcPts val="1600"/>
              </a:spcBef>
              <a:spcAft>
                <a:spcPts val="0"/>
              </a:spcAft>
              <a:buNone/>
              <a:defRPr/>
            </a:lvl4pPr>
            <a:lvl5pPr lvl="4" algn="ctr" rtl="0">
              <a:spcBef>
                <a:spcPts val="1600"/>
              </a:spcBef>
              <a:spcAft>
                <a:spcPts val="0"/>
              </a:spcAft>
              <a:buNone/>
              <a:defRPr/>
            </a:lvl5pPr>
            <a:lvl6pPr lvl="5" algn="ctr" rtl="0">
              <a:spcBef>
                <a:spcPts val="1600"/>
              </a:spcBef>
              <a:spcAft>
                <a:spcPts val="0"/>
              </a:spcAft>
              <a:buNone/>
              <a:defRPr/>
            </a:lvl6pPr>
            <a:lvl7pPr lvl="6" algn="ctr" rtl="0">
              <a:spcBef>
                <a:spcPts val="1600"/>
              </a:spcBef>
              <a:spcAft>
                <a:spcPts val="0"/>
              </a:spcAft>
              <a:buNone/>
              <a:defRPr/>
            </a:lvl7pPr>
            <a:lvl8pPr lvl="7" algn="ctr" rtl="0">
              <a:spcBef>
                <a:spcPts val="1600"/>
              </a:spcBef>
              <a:spcAft>
                <a:spcPts val="0"/>
              </a:spcAft>
              <a:buNone/>
              <a:defRPr/>
            </a:lvl8pPr>
            <a:lvl9pPr lvl="8" algn="ctr" rtl="0">
              <a:spcBef>
                <a:spcPts val="1600"/>
              </a:spcBef>
              <a:spcAft>
                <a:spcPts val="1600"/>
              </a:spcAft>
              <a:buNone/>
              <a:defRPr/>
            </a:lvl9pPr>
          </a:lstStyle>
          <a:p>
            <a:endParaRPr/>
          </a:p>
        </p:txBody>
      </p:sp>
      <p:sp>
        <p:nvSpPr>
          <p:cNvPr id="106" name="Google Shape;106;p16"/>
          <p:cNvSpPr txBox="1">
            <a:spLocks noGrp="1"/>
          </p:cNvSpPr>
          <p:nvPr>
            <p:ph type="subTitle" idx="2"/>
          </p:nvPr>
        </p:nvSpPr>
        <p:spPr>
          <a:xfrm>
            <a:off x="1773600" y="2833794"/>
            <a:ext cx="5596800" cy="396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1600"/>
              </a:spcBef>
              <a:spcAft>
                <a:spcPts val="0"/>
              </a:spcAft>
              <a:buNone/>
              <a:defRPr/>
            </a:lvl2pPr>
            <a:lvl3pPr lvl="2" algn="ctr" rtl="0">
              <a:spcBef>
                <a:spcPts val="1600"/>
              </a:spcBef>
              <a:spcAft>
                <a:spcPts val="0"/>
              </a:spcAft>
              <a:buNone/>
              <a:defRPr/>
            </a:lvl3pPr>
            <a:lvl4pPr lvl="3" algn="ctr" rtl="0">
              <a:spcBef>
                <a:spcPts val="1600"/>
              </a:spcBef>
              <a:spcAft>
                <a:spcPts val="0"/>
              </a:spcAft>
              <a:buNone/>
              <a:defRPr/>
            </a:lvl4pPr>
            <a:lvl5pPr lvl="4" algn="ctr" rtl="0">
              <a:spcBef>
                <a:spcPts val="1600"/>
              </a:spcBef>
              <a:spcAft>
                <a:spcPts val="0"/>
              </a:spcAft>
              <a:buNone/>
              <a:defRPr/>
            </a:lvl5pPr>
            <a:lvl6pPr lvl="5" algn="ctr" rtl="0">
              <a:spcBef>
                <a:spcPts val="1600"/>
              </a:spcBef>
              <a:spcAft>
                <a:spcPts val="0"/>
              </a:spcAft>
              <a:buNone/>
              <a:defRPr/>
            </a:lvl6pPr>
            <a:lvl7pPr lvl="6" algn="ctr" rtl="0">
              <a:spcBef>
                <a:spcPts val="1600"/>
              </a:spcBef>
              <a:spcAft>
                <a:spcPts val="0"/>
              </a:spcAft>
              <a:buNone/>
              <a:defRPr/>
            </a:lvl7pPr>
            <a:lvl8pPr lvl="7" algn="ctr" rtl="0">
              <a:spcBef>
                <a:spcPts val="1600"/>
              </a:spcBef>
              <a:spcAft>
                <a:spcPts val="0"/>
              </a:spcAft>
              <a:buNone/>
              <a:defRPr/>
            </a:lvl8pPr>
            <a:lvl9pPr lvl="8" algn="ctr" rtl="0">
              <a:spcBef>
                <a:spcPts val="1600"/>
              </a:spcBef>
              <a:spcAft>
                <a:spcPts val="1600"/>
              </a:spcAft>
              <a:buNone/>
              <a:defRPr/>
            </a:lvl9pPr>
          </a:lstStyle>
          <a:p>
            <a:endParaRPr/>
          </a:p>
        </p:txBody>
      </p:sp>
      <p:sp>
        <p:nvSpPr>
          <p:cNvPr id="107" name="Google Shape;107;p16"/>
          <p:cNvSpPr txBox="1">
            <a:spLocks noGrp="1"/>
          </p:cNvSpPr>
          <p:nvPr>
            <p:ph type="subTitle" idx="3"/>
          </p:nvPr>
        </p:nvSpPr>
        <p:spPr>
          <a:xfrm>
            <a:off x="1773600" y="4045475"/>
            <a:ext cx="5596800" cy="396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1600"/>
              </a:spcBef>
              <a:spcAft>
                <a:spcPts val="0"/>
              </a:spcAft>
              <a:buNone/>
              <a:defRPr/>
            </a:lvl2pPr>
            <a:lvl3pPr lvl="2" algn="ctr" rtl="0">
              <a:spcBef>
                <a:spcPts val="1600"/>
              </a:spcBef>
              <a:spcAft>
                <a:spcPts val="0"/>
              </a:spcAft>
              <a:buNone/>
              <a:defRPr/>
            </a:lvl3pPr>
            <a:lvl4pPr lvl="3" algn="ctr" rtl="0">
              <a:spcBef>
                <a:spcPts val="1600"/>
              </a:spcBef>
              <a:spcAft>
                <a:spcPts val="0"/>
              </a:spcAft>
              <a:buNone/>
              <a:defRPr/>
            </a:lvl4pPr>
            <a:lvl5pPr lvl="4" algn="ctr" rtl="0">
              <a:spcBef>
                <a:spcPts val="1600"/>
              </a:spcBef>
              <a:spcAft>
                <a:spcPts val="0"/>
              </a:spcAft>
              <a:buNone/>
              <a:defRPr/>
            </a:lvl5pPr>
            <a:lvl6pPr lvl="5" algn="ctr" rtl="0">
              <a:spcBef>
                <a:spcPts val="1600"/>
              </a:spcBef>
              <a:spcAft>
                <a:spcPts val="0"/>
              </a:spcAft>
              <a:buNone/>
              <a:defRPr/>
            </a:lvl6pPr>
            <a:lvl7pPr lvl="6" algn="ctr" rtl="0">
              <a:spcBef>
                <a:spcPts val="1600"/>
              </a:spcBef>
              <a:spcAft>
                <a:spcPts val="0"/>
              </a:spcAft>
              <a:buNone/>
              <a:defRPr/>
            </a:lvl7pPr>
            <a:lvl8pPr lvl="7" algn="ctr" rtl="0">
              <a:spcBef>
                <a:spcPts val="1600"/>
              </a:spcBef>
              <a:spcAft>
                <a:spcPts val="0"/>
              </a:spcAft>
              <a:buNone/>
              <a:defRPr/>
            </a:lvl8pPr>
            <a:lvl9pPr lvl="8" algn="ctr" rtl="0">
              <a:spcBef>
                <a:spcPts val="1600"/>
              </a:spcBef>
              <a:spcAft>
                <a:spcPts val="1600"/>
              </a:spcAft>
              <a:buNone/>
              <a:defRPr/>
            </a:lvl9pPr>
          </a:lstStyle>
          <a:p>
            <a:endParaRPr/>
          </a:p>
        </p:txBody>
      </p:sp>
      <p:sp>
        <p:nvSpPr>
          <p:cNvPr id="108" name="Google Shape;108;p16"/>
          <p:cNvSpPr txBox="1">
            <a:spLocks noGrp="1"/>
          </p:cNvSpPr>
          <p:nvPr>
            <p:ph type="title" hasCustomPrompt="1"/>
          </p:nvPr>
        </p:nvSpPr>
        <p:spPr>
          <a:xfrm>
            <a:off x="2808900" y="940200"/>
            <a:ext cx="3526200" cy="69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109" name="Google Shape;109;p16"/>
          <p:cNvSpPr txBox="1">
            <a:spLocks noGrp="1"/>
          </p:cNvSpPr>
          <p:nvPr>
            <p:ph type="title" idx="4" hasCustomPrompt="1"/>
          </p:nvPr>
        </p:nvSpPr>
        <p:spPr>
          <a:xfrm>
            <a:off x="2808900" y="2151874"/>
            <a:ext cx="3526200" cy="69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110" name="Google Shape;110;p16"/>
          <p:cNvSpPr txBox="1">
            <a:spLocks noGrp="1"/>
          </p:cNvSpPr>
          <p:nvPr>
            <p:ph type="title" idx="5" hasCustomPrompt="1"/>
          </p:nvPr>
        </p:nvSpPr>
        <p:spPr>
          <a:xfrm>
            <a:off x="2808900" y="3347675"/>
            <a:ext cx="3526200" cy="69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TEXT 2">
  <p:cSld name="CUSTOM_6_1_1_2_1_1_1_1">
    <p:bg>
      <p:bgPr>
        <a:solidFill>
          <a:srgbClr val="F3F3F3"/>
        </a:solidFill>
        <a:effectLst/>
      </p:bgPr>
    </p:bg>
    <p:spTree>
      <p:nvGrpSpPr>
        <p:cNvPr id="1" name="Shape 113"/>
        <p:cNvGrpSpPr/>
        <p:nvPr/>
      </p:nvGrpSpPr>
      <p:grpSpPr>
        <a:xfrm>
          <a:off x="0" y="0"/>
          <a:ext cx="0" cy="0"/>
          <a:chOff x="0" y="0"/>
          <a:chExt cx="0" cy="0"/>
        </a:xfrm>
      </p:grpSpPr>
      <p:sp>
        <p:nvSpPr>
          <p:cNvPr id="114" name="Google Shape;114;p18"/>
          <p:cNvSpPr txBox="1">
            <a:spLocks noGrp="1"/>
          </p:cNvSpPr>
          <p:nvPr>
            <p:ph type="title"/>
          </p:nvPr>
        </p:nvSpPr>
        <p:spPr>
          <a:xfrm>
            <a:off x="3737772" y="3001048"/>
            <a:ext cx="1841400" cy="401700"/>
          </a:xfrm>
          <a:prstGeom prst="rect">
            <a:avLst/>
          </a:prstGeom>
          <a:noFill/>
          <a:ln>
            <a:noFill/>
          </a:ln>
        </p:spPr>
        <p:txBody>
          <a:bodyPr spcFirstLastPara="1" wrap="square" lIns="0" tIns="0" rIns="0" bIns="0" anchor="ctr" anchorCtr="0">
            <a:noAutofit/>
          </a:bodyPr>
          <a:lstStyle>
            <a:lvl1pPr lvl="0" algn="ctr" rtl="0">
              <a:spcBef>
                <a:spcPts val="0"/>
              </a:spcBef>
              <a:spcAft>
                <a:spcPts val="0"/>
              </a:spcAft>
              <a:buSzPts val="1400"/>
              <a:buNone/>
              <a:defRPr sz="1200" i="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15" name="Google Shape;115;p18"/>
          <p:cNvSpPr txBox="1">
            <a:spLocks noGrp="1"/>
          </p:cNvSpPr>
          <p:nvPr>
            <p:ph type="subTitle" idx="1"/>
          </p:nvPr>
        </p:nvSpPr>
        <p:spPr>
          <a:xfrm>
            <a:off x="3553122" y="3449475"/>
            <a:ext cx="2210700" cy="98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000"/>
            </a:lvl1pPr>
            <a:lvl2pPr lvl="1" algn="ctr" rtl="0">
              <a:lnSpc>
                <a:spcPct val="100000"/>
              </a:lnSpc>
              <a:spcBef>
                <a:spcPts val="1600"/>
              </a:spcBef>
              <a:spcAft>
                <a:spcPts val="0"/>
              </a:spcAft>
              <a:buNone/>
              <a:defRPr sz="1000"/>
            </a:lvl2pPr>
            <a:lvl3pPr lvl="2" algn="ctr" rtl="0">
              <a:lnSpc>
                <a:spcPct val="100000"/>
              </a:lnSpc>
              <a:spcBef>
                <a:spcPts val="1600"/>
              </a:spcBef>
              <a:spcAft>
                <a:spcPts val="0"/>
              </a:spcAft>
              <a:buNone/>
              <a:defRPr sz="1000"/>
            </a:lvl3pPr>
            <a:lvl4pPr lvl="3" algn="ctr" rtl="0">
              <a:lnSpc>
                <a:spcPct val="100000"/>
              </a:lnSpc>
              <a:spcBef>
                <a:spcPts val="1600"/>
              </a:spcBef>
              <a:spcAft>
                <a:spcPts val="0"/>
              </a:spcAft>
              <a:buNone/>
              <a:defRPr sz="1000"/>
            </a:lvl4pPr>
            <a:lvl5pPr lvl="4" algn="ctr" rtl="0">
              <a:lnSpc>
                <a:spcPct val="100000"/>
              </a:lnSpc>
              <a:spcBef>
                <a:spcPts val="1600"/>
              </a:spcBef>
              <a:spcAft>
                <a:spcPts val="0"/>
              </a:spcAft>
              <a:buNone/>
              <a:defRPr sz="1000"/>
            </a:lvl5pPr>
            <a:lvl6pPr lvl="5" algn="ctr" rtl="0">
              <a:lnSpc>
                <a:spcPct val="100000"/>
              </a:lnSpc>
              <a:spcBef>
                <a:spcPts val="1600"/>
              </a:spcBef>
              <a:spcAft>
                <a:spcPts val="0"/>
              </a:spcAft>
              <a:buNone/>
              <a:defRPr sz="1000"/>
            </a:lvl6pPr>
            <a:lvl7pPr lvl="6" algn="ctr" rtl="0">
              <a:lnSpc>
                <a:spcPct val="100000"/>
              </a:lnSpc>
              <a:spcBef>
                <a:spcPts val="1600"/>
              </a:spcBef>
              <a:spcAft>
                <a:spcPts val="0"/>
              </a:spcAft>
              <a:buNone/>
              <a:defRPr sz="1000"/>
            </a:lvl7pPr>
            <a:lvl8pPr lvl="7" algn="ctr" rtl="0">
              <a:lnSpc>
                <a:spcPct val="100000"/>
              </a:lnSpc>
              <a:spcBef>
                <a:spcPts val="1600"/>
              </a:spcBef>
              <a:spcAft>
                <a:spcPts val="0"/>
              </a:spcAft>
              <a:buNone/>
              <a:defRPr sz="1000"/>
            </a:lvl8pPr>
            <a:lvl9pPr lvl="8" algn="ctr" rtl="0">
              <a:lnSpc>
                <a:spcPct val="100000"/>
              </a:lnSpc>
              <a:spcBef>
                <a:spcPts val="1600"/>
              </a:spcBef>
              <a:spcAft>
                <a:spcPts val="1600"/>
              </a:spcAft>
              <a:buNone/>
              <a:defRPr sz="1000"/>
            </a:lvl9pPr>
          </a:lstStyle>
          <a:p>
            <a:endParaRPr/>
          </a:p>
        </p:txBody>
      </p:sp>
      <p:sp>
        <p:nvSpPr>
          <p:cNvPr id="116" name="Google Shape;116;p18"/>
          <p:cNvSpPr txBox="1">
            <a:spLocks noGrp="1"/>
          </p:cNvSpPr>
          <p:nvPr>
            <p:ph type="title" idx="2"/>
          </p:nvPr>
        </p:nvSpPr>
        <p:spPr>
          <a:xfrm>
            <a:off x="869647" y="3349598"/>
            <a:ext cx="1841400" cy="401700"/>
          </a:xfrm>
          <a:prstGeom prst="rect">
            <a:avLst/>
          </a:prstGeom>
          <a:noFill/>
          <a:ln>
            <a:noFill/>
          </a:ln>
        </p:spPr>
        <p:txBody>
          <a:bodyPr spcFirstLastPara="1" wrap="square" lIns="0" tIns="0" rIns="0" bIns="0" anchor="ctr" anchorCtr="0">
            <a:noAutofit/>
          </a:bodyPr>
          <a:lstStyle>
            <a:lvl1pPr lvl="0" algn="ctr" rtl="0">
              <a:spcBef>
                <a:spcPts val="0"/>
              </a:spcBef>
              <a:spcAft>
                <a:spcPts val="0"/>
              </a:spcAft>
              <a:buSzPts val="1400"/>
              <a:buNone/>
              <a:defRPr sz="1200" i="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17" name="Google Shape;117;p18"/>
          <p:cNvSpPr txBox="1">
            <a:spLocks noGrp="1"/>
          </p:cNvSpPr>
          <p:nvPr>
            <p:ph type="subTitle" idx="3"/>
          </p:nvPr>
        </p:nvSpPr>
        <p:spPr>
          <a:xfrm>
            <a:off x="684997" y="3798025"/>
            <a:ext cx="2210700" cy="98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000"/>
            </a:lvl1pPr>
            <a:lvl2pPr lvl="1" algn="ctr" rtl="0">
              <a:lnSpc>
                <a:spcPct val="100000"/>
              </a:lnSpc>
              <a:spcBef>
                <a:spcPts val="1600"/>
              </a:spcBef>
              <a:spcAft>
                <a:spcPts val="0"/>
              </a:spcAft>
              <a:buNone/>
              <a:defRPr sz="1000"/>
            </a:lvl2pPr>
            <a:lvl3pPr lvl="2" algn="ctr" rtl="0">
              <a:lnSpc>
                <a:spcPct val="100000"/>
              </a:lnSpc>
              <a:spcBef>
                <a:spcPts val="1600"/>
              </a:spcBef>
              <a:spcAft>
                <a:spcPts val="0"/>
              </a:spcAft>
              <a:buNone/>
              <a:defRPr sz="1000"/>
            </a:lvl3pPr>
            <a:lvl4pPr lvl="3" algn="ctr" rtl="0">
              <a:lnSpc>
                <a:spcPct val="100000"/>
              </a:lnSpc>
              <a:spcBef>
                <a:spcPts val="1600"/>
              </a:spcBef>
              <a:spcAft>
                <a:spcPts val="0"/>
              </a:spcAft>
              <a:buNone/>
              <a:defRPr sz="1000"/>
            </a:lvl4pPr>
            <a:lvl5pPr lvl="4" algn="ctr" rtl="0">
              <a:lnSpc>
                <a:spcPct val="100000"/>
              </a:lnSpc>
              <a:spcBef>
                <a:spcPts val="1600"/>
              </a:spcBef>
              <a:spcAft>
                <a:spcPts val="0"/>
              </a:spcAft>
              <a:buNone/>
              <a:defRPr sz="1000"/>
            </a:lvl5pPr>
            <a:lvl6pPr lvl="5" algn="ctr" rtl="0">
              <a:lnSpc>
                <a:spcPct val="100000"/>
              </a:lnSpc>
              <a:spcBef>
                <a:spcPts val="1600"/>
              </a:spcBef>
              <a:spcAft>
                <a:spcPts val="0"/>
              </a:spcAft>
              <a:buNone/>
              <a:defRPr sz="1000"/>
            </a:lvl6pPr>
            <a:lvl7pPr lvl="6" algn="ctr" rtl="0">
              <a:lnSpc>
                <a:spcPct val="100000"/>
              </a:lnSpc>
              <a:spcBef>
                <a:spcPts val="1600"/>
              </a:spcBef>
              <a:spcAft>
                <a:spcPts val="0"/>
              </a:spcAft>
              <a:buNone/>
              <a:defRPr sz="1000"/>
            </a:lvl7pPr>
            <a:lvl8pPr lvl="7" algn="ctr" rtl="0">
              <a:lnSpc>
                <a:spcPct val="100000"/>
              </a:lnSpc>
              <a:spcBef>
                <a:spcPts val="1600"/>
              </a:spcBef>
              <a:spcAft>
                <a:spcPts val="0"/>
              </a:spcAft>
              <a:buNone/>
              <a:defRPr sz="1000"/>
            </a:lvl8pPr>
            <a:lvl9pPr lvl="8" algn="ctr" rtl="0">
              <a:lnSpc>
                <a:spcPct val="100000"/>
              </a:lnSpc>
              <a:spcBef>
                <a:spcPts val="1600"/>
              </a:spcBef>
              <a:spcAft>
                <a:spcPts val="1600"/>
              </a:spcAft>
              <a:buNone/>
              <a:defRPr sz="1000"/>
            </a:lvl9pPr>
          </a:lstStyle>
          <a:p>
            <a:endParaRPr/>
          </a:p>
        </p:txBody>
      </p:sp>
      <p:sp>
        <p:nvSpPr>
          <p:cNvPr id="118" name="Google Shape;118;p18"/>
          <p:cNvSpPr txBox="1">
            <a:spLocks noGrp="1"/>
          </p:cNvSpPr>
          <p:nvPr>
            <p:ph type="title" idx="4"/>
          </p:nvPr>
        </p:nvSpPr>
        <p:spPr>
          <a:xfrm>
            <a:off x="6549147" y="3349598"/>
            <a:ext cx="1841400" cy="401700"/>
          </a:xfrm>
          <a:prstGeom prst="rect">
            <a:avLst/>
          </a:prstGeom>
          <a:noFill/>
          <a:ln>
            <a:noFill/>
          </a:ln>
        </p:spPr>
        <p:txBody>
          <a:bodyPr spcFirstLastPara="1" wrap="square" lIns="0" tIns="0" rIns="0" bIns="0" anchor="ctr" anchorCtr="0">
            <a:noAutofit/>
          </a:bodyPr>
          <a:lstStyle>
            <a:lvl1pPr lvl="0" algn="ctr" rtl="0">
              <a:spcBef>
                <a:spcPts val="0"/>
              </a:spcBef>
              <a:spcAft>
                <a:spcPts val="0"/>
              </a:spcAft>
              <a:buSzPts val="1400"/>
              <a:buNone/>
              <a:defRPr sz="1200" i="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19" name="Google Shape;119;p18"/>
          <p:cNvSpPr txBox="1">
            <a:spLocks noGrp="1"/>
          </p:cNvSpPr>
          <p:nvPr>
            <p:ph type="subTitle" idx="5"/>
          </p:nvPr>
        </p:nvSpPr>
        <p:spPr>
          <a:xfrm>
            <a:off x="6364497" y="3798025"/>
            <a:ext cx="2210700" cy="98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000"/>
            </a:lvl1pPr>
            <a:lvl2pPr lvl="1" algn="ctr" rtl="0">
              <a:lnSpc>
                <a:spcPct val="100000"/>
              </a:lnSpc>
              <a:spcBef>
                <a:spcPts val="1600"/>
              </a:spcBef>
              <a:spcAft>
                <a:spcPts val="0"/>
              </a:spcAft>
              <a:buNone/>
              <a:defRPr sz="1000"/>
            </a:lvl2pPr>
            <a:lvl3pPr lvl="2" algn="ctr" rtl="0">
              <a:lnSpc>
                <a:spcPct val="100000"/>
              </a:lnSpc>
              <a:spcBef>
                <a:spcPts val="1600"/>
              </a:spcBef>
              <a:spcAft>
                <a:spcPts val="0"/>
              </a:spcAft>
              <a:buNone/>
              <a:defRPr sz="1000"/>
            </a:lvl3pPr>
            <a:lvl4pPr lvl="3" algn="ctr" rtl="0">
              <a:lnSpc>
                <a:spcPct val="100000"/>
              </a:lnSpc>
              <a:spcBef>
                <a:spcPts val="1600"/>
              </a:spcBef>
              <a:spcAft>
                <a:spcPts val="0"/>
              </a:spcAft>
              <a:buNone/>
              <a:defRPr sz="1000"/>
            </a:lvl4pPr>
            <a:lvl5pPr lvl="4" algn="ctr" rtl="0">
              <a:lnSpc>
                <a:spcPct val="100000"/>
              </a:lnSpc>
              <a:spcBef>
                <a:spcPts val="1600"/>
              </a:spcBef>
              <a:spcAft>
                <a:spcPts val="0"/>
              </a:spcAft>
              <a:buNone/>
              <a:defRPr sz="1000"/>
            </a:lvl5pPr>
            <a:lvl6pPr lvl="5" algn="ctr" rtl="0">
              <a:lnSpc>
                <a:spcPct val="100000"/>
              </a:lnSpc>
              <a:spcBef>
                <a:spcPts val="1600"/>
              </a:spcBef>
              <a:spcAft>
                <a:spcPts val="0"/>
              </a:spcAft>
              <a:buNone/>
              <a:defRPr sz="1000"/>
            </a:lvl6pPr>
            <a:lvl7pPr lvl="6" algn="ctr" rtl="0">
              <a:lnSpc>
                <a:spcPct val="100000"/>
              </a:lnSpc>
              <a:spcBef>
                <a:spcPts val="1600"/>
              </a:spcBef>
              <a:spcAft>
                <a:spcPts val="0"/>
              </a:spcAft>
              <a:buNone/>
              <a:defRPr sz="1000"/>
            </a:lvl7pPr>
            <a:lvl8pPr lvl="7" algn="ctr" rtl="0">
              <a:lnSpc>
                <a:spcPct val="100000"/>
              </a:lnSpc>
              <a:spcBef>
                <a:spcPts val="1600"/>
              </a:spcBef>
              <a:spcAft>
                <a:spcPts val="0"/>
              </a:spcAft>
              <a:buNone/>
              <a:defRPr sz="1000"/>
            </a:lvl8pPr>
            <a:lvl9pPr lvl="8" algn="ctr" rtl="0">
              <a:lnSpc>
                <a:spcPct val="100000"/>
              </a:lnSpc>
              <a:spcBef>
                <a:spcPts val="1600"/>
              </a:spcBef>
              <a:spcAft>
                <a:spcPts val="1600"/>
              </a:spcAft>
              <a:buNone/>
              <a:defRPr sz="1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8FAFB"/>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434343"/>
              </a:buClr>
              <a:buSzPts val="2800"/>
              <a:buFont typeface="Staatliches"/>
              <a:buNone/>
              <a:defRPr sz="2800">
                <a:solidFill>
                  <a:srgbClr val="434343"/>
                </a:solidFill>
                <a:latin typeface="Staatliches"/>
                <a:ea typeface="Staatliches"/>
                <a:cs typeface="Staatliches"/>
                <a:sym typeface="Staatliches"/>
              </a:defRPr>
            </a:lvl1pPr>
            <a:lvl2pPr lvl="1" rtl="0">
              <a:spcBef>
                <a:spcPts val="0"/>
              </a:spcBef>
              <a:spcAft>
                <a:spcPts val="0"/>
              </a:spcAft>
              <a:buClr>
                <a:srgbClr val="434343"/>
              </a:buClr>
              <a:buSzPts val="2800"/>
              <a:buFont typeface="Josefin Sans"/>
              <a:buNone/>
              <a:defRPr sz="2800" b="1">
                <a:solidFill>
                  <a:srgbClr val="434343"/>
                </a:solidFill>
                <a:latin typeface="Josefin Sans"/>
                <a:ea typeface="Josefin Sans"/>
                <a:cs typeface="Josefin Sans"/>
                <a:sym typeface="Josefin Sans"/>
              </a:defRPr>
            </a:lvl2pPr>
            <a:lvl3pPr lvl="2" rtl="0">
              <a:spcBef>
                <a:spcPts val="0"/>
              </a:spcBef>
              <a:spcAft>
                <a:spcPts val="0"/>
              </a:spcAft>
              <a:buClr>
                <a:srgbClr val="434343"/>
              </a:buClr>
              <a:buSzPts val="2800"/>
              <a:buFont typeface="Josefin Sans"/>
              <a:buNone/>
              <a:defRPr sz="2800" b="1">
                <a:solidFill>
                  <a:srgbClr val="434343"/>
                </a:solidFill>
                <a:latin typeface="Josefin Sans"/>
                <a:ea typeface="Josefin Sans"/>
                <a:cs typeface="Josefin Sans"/>
                <a:sym typeface="Josefin Sans"/>
              </a:defRPr>
            </a:lvl3pPr>
            <a:lvl4pPr lvl="3" rtl="0">
              <a:spcBef>
                <a:spcPts val="0"/>
              </a:spcBef>
              <a:spcAft>
                <a:spcPts val="0"/>
              </a:spcAft>
              <a:buClr>
                <a:srgbClr val="434343"/>
              </a:buClr>
              <a:buSzPts val="2800"/>
              <a:buFont typeface="Josefin Sans"/>
              <a:buNone/>
              <a:defRPr sz="2800" b="1">
                <a:solidFill>
                  <a:srgbClr val="434343"/>
                </a:solidFill>
                <a:latin typeface="Josefin Sans"/>
                <a:ea typeface="Josefin Sans"/>
                <a:cs typeface="Josefin Sans"/>
                <a:sym typeface="Josefin Sans"/>
              </a:defRPr>
            </a:lvl4pPr>
            <a:lvl5pPr lvl="4" rtl="0">
              <a:spcBef>
                <a:spcPts val="0"/>
              </a:spcBef>
              <a:spcAft>
                <a:spcPts val="0"/>
              </a:spcAft>
              <a:buClr>
                <a:srgbClr val="434343"/>
              </a:buClr>
              <a:buSzPts val="2800"/>
              <a:buFont typeface="Josefin Sans"/>
              <a:buNone/>
              <a:defRPr sz="2800" b="1">
                <a:solidFill>
                  <a:srgbClr val="434343"/>
                </a:solidFill>
                <a:latin typeface="Josefin Sans"/>
                <a:ea typeface="Josefin Sans"/>
                <a:cs typeface="Josefin Sans"/>
                <a:sym typeface="Josefin Sans"/>
              </a:defRPr>
            </a:lvl5pPr>
            <a:lvl6pPr lvl="5" rtl="0">
              <a:spcBef>
                <a:spcPts val="0"/>
              </a:spcBef>
              <a:spcAft>
                <a:spcPts val="0"/>
              </a:spcAft>
              <a:buClr>
                <a:srgbClr val="434343"/>
              </a:buClr>
              <a:buSzPts val="2800"/>
              <a:buFont typeface="Josefin Sans"/>
              <a:buNone/>
              <a:defRPr sz="2800" b="1">
                <a:solidFill>
                  <a:srgbClr val="434343"/>
                </a:solidFill>
                <a:latin typeface="Josefin Sans"/>
                <a:ea typeface="Josefin Sans"/>
                <a:cs typeface="Josefin Sans"/>
                <a:sym typeface="Josefin Sans"/>
              </a:defRPr>
            </a:lvl6pPr>
            <a:lvl7pPr lvl="6" rtl="0">
              <a:spcBef>
                <a:spcPts val="0"/>
              </a:spcBef>
              <a:spcAft>
                <a:spcPts val="0"/>
              </a:spcAft>
              <a:buClr>
                <a:srgbClr val="434343"/>
              </a:buClr>
              <a:buSzPts val="2800"/>
              <a:buFont typeface="Josefin Sans"/>
              <a:buNone/>
              <a:defRPr sz="2800" b="1">
                <a:solidFill>
                  <a:srgbClr val="434343"/>
                </a:solidFill>
                <a:latin typeface="Josefin Sans"/>
                <a:ea typeface="Josefin Sans"/>
                <a:cs typeface="Josefin Sans"/>
                <a:sym typeface="Josefin Sans"/>
              </a:defRPr>
            </a:lvl7pPr>
            <a:lvl8pPr lvl="7" rtl="0">
              <a:spcBef>
                <a:spcPts val="0"/>
              </a:spcBef>
              <a:spcAft>
                <a:spcPts val="0"/>
              </a:spcAft>
              <a:buClr>
                <a:srgbClr val="434343"/>
              </a:buClr>
              <a:buSzPts val="2800"/>
              <a:buFont typeface="Josefin Sans"/>
              <a:buNone/>
              <a:defRPr sz="2800" b="1">
                <a:solidFill>
                  <a:srgbClr val="434343"/>
                </a:solidFill>
                <a:latin typeface="Josefin Sans"/>
                <a:ea typeface="Josefin Sans"/>
                <a:cs typeface="Josefin Sans"/>
                <a:sym typeface="Josefin Sans"/>
              </a:defRPr>
            </a:lvl8pPr>
            <a:lvl9pPr lvl="8" rtl="0">
              <a:spcBef>
                <a:spcPts val="0"/>
              </a:spcBef>
              <a:spcAft>
                <a:spcPts val="0"/>
              </a:spcAft>
              <a:buClr>
                <a:srgbClr val="434343"/>
              </a:buClr>
              <a:buSzPts val="2800"/>
              <a:buFont typeface="Josefin Sans"/>
              <a:buNone/>
              <a:defRPr sz="2800" b="1">
                <a:solidFill>
                  <a:srgbClr val="434343"/>
                </a:solidFill>
                <a:latin typeface="Josefin Sans"/>
                <a:ea typeface="Josefin Sans"/>
                <a:cs typeface="Josefin Sans"/>
                <a:sym typeface="Josefin Sans"/>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434343"/>
              </a:buClr>
              <a:buSzPts val="1200"/>
              <a:buFont typeface="Anaheim"/>
              <a:buChar char="●"/>
              <a:defRPr sz="1200">
                <a:solidFill>
                  <a:srgbClr val="434343"/>
                </a:solidFill>
                <a:latin typeface="Anaheim"/>
                <a:ea typeface="Anaheim"/>
                <a:cs typeface="Anaheim"/>
                <a:sym typeface="Anaheim"/>
              </a:defRPr>
            </a:lvl1pPr>
            <a:lvl2pPr marL="914400" lvl="1" indent="-304800" rtl="0">
              <a:lnSpc>
                <a:spcPct val="115000"/>
              </a:lnSpc>
              <a:spcBef>
                <a:spcPts val="1600"/>
              </a:spcBef>
              <a:spcAft>
                <a:spcPts val="0"/>
              </a:spcAft>
              <a:buClr>
                <a:srgbClr val="434343"/>
              </a:buClr>
              <a:buSzPts val="1200"/>
              <a:buFont typeface="Anaheim"/>
              <a:buChar char="○"/>
              <a:defRPr sz="1200">
                <a:solidFill>
                  <a:srgbClr val="434343"/>
                </a:solidFill>
                <a:latin typeface="Anaheim"/>
                <a:ea typeface="Anaheim"/>
                <a:cs typeface="Anaheim"/>
                <a:sym typeface="Anaheim"/>
              </a:defRPr>
            </a:lvl2pPr>
            <a:lvl3pPr marL="1371600" lvl="2" indent="-304800" rtl="0">
              <a:lnSpc>
                <a:spcPct val="115000"/>
              </a:lnSpc>
              <a:spcBef>
                <a:spcPts val="1600"/>
              </a:spcBef>
              <a:spcAft>
                <a:spcPts val="0"/>
              </a:spcAft>
              <a:buClr>
                <a:srgbClr val="434343"/>
              </a:buClr>
              <a:buSzPts val="1200"/>
              <a:buFont typeface="Anaheim"/>
              <a:buChar char="■"/>
              <a:defRPr sz="1200">
                <a:solidFill>
                  <a:srgbClr val="434343"/>
                </a:solidFill>
                <a:latin typeface="Anaheim"/>
                <a:ea typeface="Anaheim"/>
                <a:cs typeface="Anaheim"/>
                <a:sym typeface="Anaheim"/>
              </a:defRPr>
            </a:lvl3pPr>
            <a:lvl4pPr marL="1828800" lvl="3" indent="-304800" rtl="0">
              <a:lnSpc>
                <a:spcPct val="115000"/>
              </a:lnSpc>
              <a:spcBef>
                <a:spcPts val="1600"/>
              </a:spcBef>
              <a:spcAft>
                <a:spcPts val="0"/>
              </a:spcAft>
              <a:buClr>
                <a:srgbClr val="434343"/>
              </a:buClr>
              <a:buSzPts val="1200"/>
              <a:buFont typeface="Anaheim"/>
              <a:buChar char="●"/>
              <a:defRPr sz="1200">
                <a:solidFill>
                  <a:srgbClr val="434343"/>
                </a:solidFill>
                <a:latin typeface="Anaheim"/>
                <a:ea typeface="Anaheim"/>
                <a:cs typeface="Anaheim"/>
                <a:sym typeface="Anaheim"/>
              </a:defRPr>
            </a:lvl4pPr>
            <a:lvl5pPr marL="2286000" lvl="4" indent="-304800" rtl="0">
              <a:lnSpc>
                <a:spcPct val="115000"/>
              </a:lnSpc>
              <a:spcBef>
                <a:spcPts val="1600"/>
              </a:spcBef>
              <a:spcAft>
                <a:spcPts val="0"/>
              </a:spcAft>
              <a:buClr>
                <a:srgbClr val="434343"/>
              </a:buClr>
              <a:buSzPts val="1200"/>
              <a:buFont typeface="Anaheim"/>
              <a:buChar char="○"/>
              <a:defRPr sz="1200">
                <a:solidFill>
                  <a:srgbClr val="434343"/>
                </a:solidFill>
                <a:latin typeface="Anaheim"/>
                <a:ea typeface="Anaheim"/>
                <a:cs typeface="Anaheim"/>
                <a:sym typeface="Anaheim"/>
              </a:defRPr>
            </a:lvl5pPr>
            <a:lvl6pPr marL="2743200" lvl="5" indent="-304800" rtl="0">
              <a:lnSpc>
                <a:spcPct val="115000"/>
              </a:lnSpc>
              <a:spcBef>
                <a:spcPts val="1600"/>
              </a:spcBef>
              <a:spcAft>
                <a:spcPts val="0"/>
              </a:spcAft>
              <a:buClr>
                <a:srgbClr val="434343"/>
              </a:buClr>
              <a:buSzPts val="1200"/>
              <a:buFont typeface="Anaheim"/>
              <a:buChar char="■"/>
              <a:defRPr sz="1200">
                <a:solidFill>
                  <a:srgbClr val="434343"/>
                </a:solidFill>
                <a:latin typeface="Anaheim"/>
                <a:ea typeface="Anaheim"/>
                <a:cs typeface="Anaheim"/>
                <a:sym typeface="Anaheim"/>
              </a:defRPr>
            </a:lvl6pPr>
            <a:lvl7pPr marL="3200400" lvl="6" indent="-304800" rtl="0">
              <a:lnSpc>
                <a:spcPct val="115000"/>
              </a:lnSpc>
              <a:spcBef>
                <a:spcPts val="1600"/>
              </a:spcBef>
              <a:spcAft>
                <a:spcPts val="0"/>
              </a:spcAft>
              <a:buClr>
                <a:srgbClr val="434343"/>
              </a:buClr>
              <a:buSzPts val="1200"/>
              <a:buFont typeface="Anaheim"/>
              <a:buChar char="●"/>
              <a:defRPr sz="1200">
                <a:solidFill>
                  <a:srgbClr val="434343"/>
                </a:solidFill>
                <a:latin typeface="Anaheim"/>
                <a:ea typeface="Anaheim"/>
                <a:cs typeface="Anaheim"/>
                <a:sym typeface="Anaheim"/>
              </a:defRPr>
            </a:lvl7pPr>
            <a:lvl8pPr marL="3657600" lvl="7" indent="-304800" rtl="0">
              <a:lnSpc>
                <a:spcPct val="115000"/>
              </a:lnSpc>
              <a:spcBef>
                <a:spcPts val="1600"/>
              </a:spcBef>
              <a:spcAft>
                <a:spcPts val="0"/>
              </a:spcAft>
              <a:buClr>
                <a:srgbClr val="434343"/>
              </a:buClr>
              <a:buSzPts val="1200"/>
              <a:buFont typeface="Anaheim"/>
              <a:buChar char="○"/>
              <a:defRPr sz="1200">
                <a:solidFill>
                  <a:srgbClr val="434343"/>
                </a:solidFill>
                <a:latin typeface="Anaheim"/>
                <a:ea typeface="Anaheim"/>
                <a:cs typeface="Anaheim"/>
                <a:sym typeface="Anaheim"/>
              </a:defRPr>
            </a:lvl8pPr>
            <a:lvl9pPr marL="4114800" lvl="8" indent="-304800" rtl="0">
              <a:lnSpc>
                <a:spcPct val="115000"/>
              </a:lnSpc>
              <a:spcBef>
                <a:spcPts val="1600"/>
              </a:spcBef>
              <a:spcAft>
                <a:spcPts val="1600"/>
              </a:spcAft>
              <a:buClr>
                <a:srgbClr val="434343"/>
              </a:buClr>
              <a:buSzPts val="1200"/>
              <a:buFont typeface="Anaheim"/>
              <a:buChar char="■"/>
              <a:defRPr sz="1200">
                <a:solidFill>
                  <a:srgbClr val="434343"/>
                </a:solidFill>
                <a:latin typeface="Anaheim"/>
                <a:ea typeface="Anaheim"/>
                <a:cs typeface="Anaheim"/>
                <a:sym typeface="Anahei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4" r:id="rId5"/>
    <p:sldLayoutId id="2147483656" r:id="rId6"/>
    <p:sldLayoutId id="2147483658" r:id="rId7"/>
    <p:sldLayoutId id="2147483662" r:id="rId8"/>
    <p:sldLayoutId id="2147483664" r:id="rId9"/>
    <p:sldLayoutId id="2147483666" r:id="rId10"/>
    <p:sldLayoutId id="2147483667" r:id="rId11"/>
    <p:sldLayoutId id="2147483671"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33.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8.xml"/><Relationship Id="rId1" Type="http://schemas.openxmlformats.org/officeDocument/2006/relationships/video" Target="NULL" TargetMode="External"/><Relationship Id="rId5" Type="http://schemas.openxmlformats.org/officeDocument/2006/relationships/image" Target="../media/image22.png"/><Relationship Id="rId4" Type="http://schemas.microsoft.com/office/2007/relationships/media" Target="../media/media3.mp4"/></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6" name="TextBox 5">
            <a:extLst>
              <a:ext uri="{FF2B5EF4-FFF2-40B4-BE49-F238E27FC236}">
                <a16:creationId xmlns="" xmlns:a16="http://schemas.microsoft.com/office/drawing/2014/main" id="{D913CC0F-D1AC-201D-2F3A-A67379ED599E}"/>
              </a:ext>
            </a:extLst>
          </p:cNvPr>
          <p:cNvSpPr txBox="1"/>
          <p:nvPr/>
        </p:nvSpPr>
        <p:spPr>
          <a:xfrm>
            <a:off x="394084" y="308519"/>
            <a:ext cx="8292716" cy="5370701"/>
          </a:xfrm>
          <a:prstGeom prst="rect">
            <a:avLst/>
          </a:prstGeom>
          <a:noFill/>
        </p:spPr>
        <p:txBody>
          <a:bodyPr wrap="square">
            <a:spAutoFit/>
          </a:bodyPr>
          <a:lstStyle/>
          <a:p>
            <a:pPr algn="ctr">
              <a:lnSpc>
                <a:spcPct val="150000"/>
              </a:lnSpc>
            </a:pPr>
            <a:endParaRPr lang="en-US" sz="1800" b="1" dirty="0" smtClean="0">
              <a:solidFill>
                <a:srgbClr val="FF0000"/>
              </a:solidFill>
              <a:latin typeface="Times New Roman" pitchFamily="18" charset="0"/>
              <a:cs typeface="Times New Roman" pitchFamily="18" charset="0"/>
            </a:endParaRPr>
          </a:p>
          <a:p>
            <a:pPr algn="ctr">
              <a:lnSpc>
                <a:spcPct val="150000"/>
              </a:lnSpc>
            </a:pPr>
            <a:r>
              <a:rPr lang="en-US" sz="1800" b="1" dirty="0" smtClean="0">
                <a:solidFill>
                  <a:srgbClr val="0033CC"/>
                </a:solidFill>
                <a:latin typeface="Times New Roman" pitchFamily="18" charset="0"/>
                <a:cs typeface="Times New Roman" pitchFamily="18" charset="0"/>
              </a:rPr>
              <a:t>TRƯỜNG THPT NGÔ LÊ TÂN</a:t>
            </a:r>
          </a:p>
          <a:p>
            <a:pPr algn="ctr">
              <a:lnSpc>
                <a:spcPct val="150000"/>
              </a:lnSpc>
            </a:pPr>
            <a:r>
              <a:rPr lang="en-US" sz="2800" b="1" dirty="0" smtClean="0">
                <a:solidFill>
                  <a:srgbClr val="FF0000"/>
                </a:solidFill>
                <a:latin typeface="Times New Roman" pitchFamily="18" charset="0"/>
                <a:cs typeface="Times New Roman" pitchFamily="18" charset="0"/>
              </a:rPr>
              <a:t>CHÀO </a:t>
            </a:r>
            <a:r>
              <a:rPr lang="en-US" sz="2800" b="1" dirty="0">
                <a:solidFill>
                  <a:srgbClr val="FF0000"/>
                </a:solidFill>
                <a:latin typeface="Times New Roman" pitchFamily="18" charset="0"/>
                <a:cs typeface="Times New Roman" pitchFamily="18" charset="0"/>
              </a:rPr>
              <a:t>MỪNG </a:t>
            </a:r>
            <a:r>
              <a:rPr lang="en-US" sz="2800" b="1" dirty="0" smtClean="0">
                <a:solidFill>
                  <a:srgbClr val="FF0000"/>
                </a:solidFill>
                <a:latin typeface="Times New Roman" pitchFamily="18" charset="0"/>
                <a:cs typeface="Times New Roman" pitchFamily="18" charset="0"/>
              </a:rPr>
              <a:t>QUÝ THẦY, CÔ ĐẾN </a:t>
            </a:r>
            <a:r>
              <a:rPr lang="en-US" sz="2800" b="1" dirty="0">
                <a:solidFill>
                  <a:srgbClr val="FF0000"/>
                </a:solidFill>
                <a:latin typeface="Times New Roman" pitchFamily="18" charset="0"/>
                <a:cs typeface="Times New Roman" pitchFamily="18" charset="0"/>
              </a:rPr>
              <a:t>VỚI </a:t>
            </a:r>
            <a:endParaRPr lang="en-US" sz="2800" b="1" dirty="0" smtClean="0">
              <a:solidFill>
                <a:srgbClr val="FF0000"/>
              </a:solidFill>
              <a:latin typeface="Times New Roman" pitchFamily="18" charset="0"/>
              <a:cs typeface="Times New Roman" pitchFamily="18" charset="0"/>
            </a:endParaRPr>
          </a:p>
          <a:p>
            <a:pPr algn="ctr">
              <a:lnSpc>
                <a:spcPct val="150000"/>
              </a:lnSpc>
            </a:pPr>
            <a:r>
              <a:rPr lang="en-US" sz="2800" b="1" dirty="0" smtClean="0">
                <a:solidFill>
                  <a:srgbClr val="FF0000"/>
                </a:solidFill>
                <a:latin typeface="Times New Roman" pitchFamily="18" charset="0"/>
                <a:cs typeface="Times New Roman" pitchFamily="18" charset="0"/>
              </a:rPr>
              <a:t>TIẾT DỰ GIỜ LỚP 12A10</a:t>
            </a:r>
          </a:p>
          <a:p>
            <a:pPr algn="ctr">
              <a:lnSpc>
                <a:spcPct val="150000"/>
              </a:lnSpc>
            </a:pPr>
            <a:endParaRPr lang="en-US" sz="2800" b="1" dirty="0" smtClean="0">
              <a:solidFill>
                <a:srgbClr val="FF0000"/>
              </a:solidFill>
              <a:latin typeface="Times New Roman" pitchFamily="18" charset="0"/>
              <a:cs typeface="Times New Roman" pitchFamily="18" charset="0"/>
            </a:endParaRPr>
          </a:p>
          <a:p>
            <a:pPr algn="ctr"/>
            <a:r>
              <a:rPr lang="en-US" sz="2800" b="1" dirty="0" smtClean="0">
                <a:ln w="0"/>
                <a:solidFill>
                  <a:srgbClr val="0033C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ea"/>
              </a:rPr>
              <a:t>BÀI 2. HỘI NHẬP KINH TẾ QUỐC </a:t>
            </a:r>
            <a:r>
              <a:rPr lang="en-US" sz="2800" b="1" dirty="0" smtClean="0">
                <a:ln w="0"/>
                <a:solidFill>
                  <a:srgbClr val="0033C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ea"/>
              </a:rPr>
              <a:t>TẾ (</a:t>
            </a:r>
            <a:r>
              <a:rPr lang="en-US" sz="2800" b="1" dirty="0" err="1" smtClean="0">
                <a:ln w="0"/>
                <a:solidFill>
                  <a:srgbClr val="0033C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ea"/>
              </a:rPr>
              <a:t>tiết</a:t>
            </a:r>
            <a:r>
              <a:rPr lang="en-US" sz="2800" b="1" dirty="0" smtClean="0">
                <a:ln w="0"/>
                <a:solidFill>
                  <a:srgbClr val="0033C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ea"/>
              </a:rPr>
              <a:t> 1)</a:t>
            </a:r>
            <a:endParaRPr lang="en-US" sz="2800" b="1" dirty="0" smtClean="0">
              <a:ln w="0"/>
              <a:solidFill>
                <a:srgbClr val="0033C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ea"/>
            </a:endParaRPr>
          </a:p>
          <a:p>
            <a:pPr algn="ctr">
              <a:lnSpc>
                <a:spcPct val="150000"/>
              </a:lnSpc>
            </a:pPr>
            <a:endParaRPr lang="en-US" sz="1800" b="1" dirty="0" smtClean="0">
              <a:solidFill>
                <a:srgbClr val="002060"/>
              </a:solidFill>
              <a:latin typeface="Times New Roman" pitchFamily="18" charset="0"/>
              <a:cs typeface="Times New Roman" pitchFamily="18" charset="0"/>
            </a:endParaRPr>
          </a:p>
          <a:p>
            <a:pPr algn="ctr">
              <a:lnSpc>
                <a:spcPct val="150000"/>
              </a:lnSpc>
            </a:pPr>
            <a:r>
              <a:rPr lang="en-US" sz="1800" b="1" dirty="0" smtClean="0">
                <a:solidFill>
                  <a:srgbClr val="FF0000"/>
                </a:solidFill>
                <a:latin typeface="Times New Roman" pitchFamily="18" charset="0"/>
                <a:cs typeface="Times New Roman" pitchFamily="18" charset="0"/>
              </a:rPr>
              <a:t>				GIÁO VIÊN: NGUYỄN THỊ HOA</a:t>
            </a:r>
          </a:p>
          <a:p>
            <a:pPr algn="ctr">
              <a:lnSpc>
                <a:spcPct val="150000"/>
              </a:lnSpc>
            </a:pPr>
            <a:endParaRPr lang="en-US" sz="1800" b="1" dirty="0" smtClean="0">
              <a:solidFill>
                <a:srgbClr val="FF0000"/>
              </a:solidFill>
              <a:latin typeface="Times New Roman" pitchFamily="18" charset="0"/>
              <a:cs typeface="Times New Roman" pitchFamily="18" charset="0"/>
            </a:endParaRPr>
          </a:p>
          <a:p>
            <a:pPr algn="ctr">
              <a:lnSpc>
                <a:spcPct val="150000"/>
              </a:lnSpc>
            </a:pPr>
            <a:endParaRPr lang="en-US" sz="1800" b="1" dirty="0" smtClean="0">
              <a:solidFill>
                <a:srgbClr val="FF0000"/>
              </a:solidFill>
              <a:latin typeface="Times New Roman" pitchFamily="18" charset="0"/>
              <a:cs typeface="Times New Roman" pitchFamily="18" charset="0"/>
            </a:endParaRPr>
          </a:p>
          <a:p>
            <a:pPr algn="ctr">
              <a:lnSpc>
                <a:spcPct val="150000"/>
              </a:lnSpc>
            </a:pPr>
            <a:endParaRPr lang="en-US" sz="1800" dirty="0">
              <a:solidFill>
                <a:srgbClr val="FF0000"/>
              </a:solidFill>
              <a:latin typeface="Times New Roman" pitchFamily="18" charset="0"/>
              <a:cs typeface="Times New Roman" pitchFamily="18" charset="0"/>
            </a:endParaRPr>
          </a:p>
        </p:txBody>
      </p:sp>
    </p:spTree>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140"/>
        <p:cNvGrpSpPr/>
        <p:nvPr/>
      </p:nvGrpSpPr>
      <p:grpSpPr>
        <a:xfrm>
          <a:off x="0" y="0"/>
          <a:ext cx="0" cy="0"/>
          <a:chOff x="0" y="0"/>
          <a:chExt cx="0" cy="0"/>
        </a:xfrm>
      </p:grpSpPr>
      <p:grpSp>
        <p:nvGrpSpPr>
          <p:cNvPr id="1102" name="Group 1101">
            <a:extLst>
              <a:ext uri="{FF2B5EF4-FFF2-40B4-BE49-F238E27FC236}">
                <a16:creationId xmlns:a16="http://schemas.microsoft.com/office/drawing/2014/main" xmlns="" id="{5A6DBD92-D102-7C50-BBF6-EE3EF89C8AD2}"/>
              </a:ext>
            </a:extLst>
          </p:cNvPr>
          <p:cNvGrpSpPr/>
          <p:nvPr/>
        </p:nvGrpSpPr>
        <p:grpSpPr>
          <a:xfrm>
            <a:off x="0" y="1145376"/>
            <a:ext cx="6536301" cy="455542"/>
            <a:chOff x="-58057" y="323015"/>
            <a:chExt cx="6536301" cy="455542"/>
          </a:xfrm>
        </p:grpSpPr>
        <p:sp>
          <p:nvSpPr>
            <p:cNvPr id="1103" name="TextBox 1102">
              <a:extLst>
                <a:ext uri="{FF2B5EF4-FFF2-40B4-BE49-F238E27FC236}">
                  <a16:creationId xmlns:a16="http://schemas.microsoft.com/office/drawing/2014/main" xmlns="" id="{CA3E3BE6-2CE3-C12F-25E3-44DD910D80F7}"/>
                </a:ext>
              </a:extLst>
            </p:cNvPr>
            <p:cNvSpPr txBox="1"/>
            <p:nvPr/>
          </p:nvSpPr>
          <p:spPr>
            <a:xfrm>
              <a:off x="94340" y="323015"/>
              <a:ext cx="6383904"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u="none" strike="noStrike" kern="0" cap="none" spc="0" normalizeH="0" baseline="0" noProof="0">
                  <a:ln>
                    <a:noFill/>
                  </a:ln>
                  <a:solidFill>
                    <a:srgbClr val="002060"/>
                  </a:solidFill>
                  <a:effectLst/>
                  <a:uLnTx/>
                  <a:uFillTx/>
                  <a:latin typeface="Arial"/>
                  <a:cs typeface="Arial"/>
                  <a:sym typeface="Arial"/>
                </a:rPr>
                <a:t>Quá trình hội nhập kinh tế quốc tế của Việt Nam</a:t>
              </a:r>
              <a:r>
                <a:rPr kumimoji="0" lang="en-US" sz="2000" b="1" u="none" strike="noStrike" kern="0" cap="none" spc="0" normalizeH="0" baseline="0" noProof="0">
                  <a:ln>
                    <a:noFill/>
                  </a:ln>
                  <a:solidFill>
                    <a:srgbClr val="002060"/>
                  </a:solidFill>
                  <a:effectLst/>
                  <a:uLnTx/>
                  <a:uFillTx/>
                  <a:latin typeface="Arial"/>
                  <a:cs typeface="Arial"/>
                  <a:sym typeface="Arial"/>
                </a:rPr>
                <a:t>:</a:t>
              </a:r>
            </a:p>
          </p:txBody>
        </p:sp>
        <p:cxnSp>
          <p:nvCxnSpPr>
            <p:cNvPr id="1104" name="Straight Connector 1103">
              <a:extLst>
                <a:ext uri="{FF2B5EF4-FFF2-40B4-BE49-F238E27FC236}">
                  <a16:creationId xmlns:a16="http://schemas.microsoft.com/office/drawing/2014/main" xmlns="" id="{087AE2F8-7BFA-94CC-B8EA-636AC6F83C2E}"/>
                </a:ext>
              </a:extLst>
            </p:cNvPr>
            <p:cNvCxnSpPr>
              <a:cxnSpLocks/>
            </p:cNvCxnSpPr>
            <p:nvPr/>
          </p:nvCxnSpPr>
          <p:spPr>
            <a:xfrm>
              <a:off x="-58057" y="778556"/>
              <a:ext cx="6255710" cy="1"/>
            </a:xfrm>
            <a:prstGeom prst="line">
              <a:avLst/>
            </a:prstGeom>
            <a:ln w="127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106" name="TextBox 1105">
            <a:extLst>
              <a:ext uri="{FF2B5EF4-FFF2-40B4-BE49-F238E27FC236}">
                <a16:creationId xmlns:a16="http://schemas.microsoft.com/office/drawing/2014/main" xmlns="" id="{DFBABCF3-6E88-03E8-ED80-BFFA8BD49135}"/>
              </a:ext>
            </a:extLst>
          </p:cNvPr>
          <p:cNvSpPr txBox="1"/>
          <p:nvPr/>
        </p:nvSpPr>
        <p:spPr>
          <a:xfrm>
            <a:off x="4069326" y="426416"/>
            <a:ext cx="4793313" cy="400110"/>
          </a:xfrm>
          <a:prstGeom prst="rect">
            <a:avLst/>
          </a:prstGeom>
          <a:noFill/>
        </p:spPr>
        <p:txBody>
          <a:bodyPr wrap="square" rtlCol="0">
            <a:spAutoFit/>
          </a:bodyPr>
          <a:lstStyle/>
          <a:p>
            <a:pPr lvl="0" algn="r">
              <a:defRPr/>
            </a:pPr>
            <a:r>
              <a:rPr lang="en-US" sz="2000" b="1">
                <a:solidFill>
                  <a:srgbClr val="912A3C">
                    <a:lumMod val="75000"/>
                  </a:srgbClr>
                </a:solidFill>
              </a:rPr>
              <a:t>Trả lời câu hỏi Hình 1 (SGK – tr.17)</a:t>
            </a:r>
            <a:endParaRPr kumimoji="0" lang="en-US" sz="2000" b="1" u="none" strike="noStrike" kern="0" cap="none" spc="0" normalizeH="0" baseline="0" noProof="0">
              <a:ln>
                <a:noFill/>
              </a:ln>
              <a:solidFill>
                <a:srgbClr val="912A3C">
                  <a:lumMod val="75000"/>
                </a:srgbClr>
              </a:solidFill>
              <a:effectLst/>
              <a:uLnTx/>
              <a:uFillTx/>
              <a:sym typeface="Arial"/>
            </a:endParaRPr>
          </a:p>
        </p:txBody>
      </p:sp>
      <p:grpSp>
        <p:nvGrpSpPr>
          <p:cNvPr id="1110" name="Google Shape;635;p29">
            <a:extLst>
              <a:ext uri="{FF2B5EF4-FFF2-40B4-BE49-F238E27FC236}">
                <a16:creationId xmlns:a16="http://schemas.microsoft.com/office/drawing/2014/main" xmlns="" id="{DAFBE679-3A84-4E3E-9F7B-E0C9C86F6E8E}"/>
              </a:ext>
            </a:extLst>
          </p:cNvPr>
          <p:cNvGrpSpPr/>
          <p:nvPr/>
        </p:nvGrpSpPr>
        <p:grpSpPr>
          <a:xfrm>
            <a:off x="29615" y="0"/>
            <a:ext cx="519733" cy="485268"/>
            <a:chOff x="4694531" y="2250235"/>
            <a:chExt cx="1090502" cy="1018186"/>
          </a:xfrm>
        </p:grpSpPr>
        <p:sp>
          <p:nvSpPr>
            <p:cNvPr id="1111" name="Google Shape;636;p29">
              <a:extLst>
                <a:ext uri="{FF2B5EF4-FFF2-40B4-BE49-F238E27FC236}">
                  <a16:creationId xmlns:a16="http://schemas.microsoft.com/office/drawing/2014/main" xmlns="" id="{08EEE450-3A23-1403-CBE2-3D7E67F43398}"/>
                </a:ext>
              </a:extLst>
            </p:cNvPr>
            <p:cNvSpPr/>
            <p:nvPr/>
          </p:nvSpPr>
          <p:spPr>
            <a:xfrm>
              <a:off x="4694531" y="2250235"/>
              <a:ext cx="1090502" cy="1018186"/>
            </a:xfrm>
            <a:custGeom>
              <a:avLst/>
              <a:gdLst/>
              <a:ahLst/>
              <a:cxnLst/>
              <a:rect l="l" t="t" r="r" b="b"/>
              <a:pathLst>
                <a:path w="24565" h="22936" extrusionOk="0">
                  <a:moveTo>
                    <a:pt x="12304" y="1"/>
                  </a:moveTo>
                  <a:cubicBezTo>
                    <a:pt x="11753" y="1"/>
                    <a:pt x="11196" y="40"/>
                    <a:pt x="10635" y="122"/>
                  </a:cubicBezTo>
                  <a:cubicBezTo>
                    <a:pt x="4354" y="1033"/>
                    <a:pt x="0" y="6855"/>
                    <a:pt x="912" y="13122"/>
                  </a:cubicBezTo>
                  <a:cubicBezTo>
                    <a:pt x="1738" y="18828"/>
                    <a:pt x="6647" y="22935"/>
                    <a:pt x="12259" y="22935"/>
                  </a:cubicBezTo>
                  <a:cubicBezTo>
                    <a:pt x="12812" y="22935"/>
                    <a:pt x="13371" y="22895"/>
                    <a:pt x="13934" y="22813"/>
                  </a:cubicBezTo>
                  <a:cubicBezTo>
                    <a:pt x="20211" y="21901"/>
                    <a:pt x="24565" y="16083"/>
                    <a:pt x="23657" y="9816"/>
                  </a:cubicBezTo>
                  <a:cubicBezTo>
                    <a:pt x="22827" y="4109"/>
                    <a:pt x="17918" y="1"/>
                    <a:pt x="12304" y="1"/>
                  </a:cubicBezTo>
                  <a:close/>
                </a:path>
              </a:pathLst>
            </a:custGeom>
            <a:solidFill>
              <a:srgbClr val="FFE5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2" name="Google Shape;637;p29">
              <a:extLst>
                <a:ext uri="{FF2B5EF4-FFF2-40B4-BE49-F238E27FC236}">
                  <a16:creationId xmlns:a16="http://schemas.microsoft.com/office/drawing/2014/main" xmlns="" id="{3E73DAB1-F8D5-DE44-7841-1333765EED33}"/>
                </a:ext>
              </a:extLst>
            </p:cNvPr>
            <p:cNvSpPr/>
            <p:nvPr/>
          </p:nvSpPr>
          <p:spPr>
            <a:xfrm>
              <a:off x="4824199" y="2371334"/>
              <a:ext cx="831161" cy="775937"/>
            </a:xfrm>
            <a:custGeom>
              <a:avLst/>
              <a:gdLst/>
              <a:ahLst/>
              <a:cxnLst/>
              <a:rect l="l" t="t" r="r" b="b"/>
              <a:pathLst>
                <a:path w="18723" h="17479" extrusionOk="0">
                  <a:moveTo>
                    <a:pt x="9375" y="1"/>
                  </a:moveTo>
                  <a:cubicBezTo>
                    <a:pt x="8956" y="1"/>
                    <a:pt x="8532" y="31"/>
                    <a:pt x="8106" y="92"/>
                  </a:cubicBezTo>
                  <a:cubicBezTo>
                    <a:pt x="3320" y="789"/>
                    <a:pt x="0" y="5226"/>
                    <a:pt x="697" y="9999"/>
                  </a:cubicBezTo>
                  <a:cubicBezTo>
                    <a:pt x="1328" y="14348"/>
                    <a:pt x="5067" y="17478"/>
                    <a:pt x="9342" y="17478"/>
                  </a:cubicBezTo>
                  <a:cubicBezTo>
                    <a:pt x="9763" y="17478"/>
                    <a:pt x="10189" y="17448"/>
                    <a:pt x="10617" y="17386"/>
                  </a:cubicBezTo>
                  <a:cubicBezTo>
                    <a:pt x="15406" y="16690"/>
                    <a:pt x="18723" y="12257"/>
                    <a:pt x="18029" y="7479"/>
                  </a:cubicBezTo>
                  <a:cubicBezTo>
                    <a:pt x="17395" y="3131"/>
                    <a:pt x="13655" y="1"/>
                    <a:pt x="9375" y="1"/>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3" name="Google Shape;638;p29">
              <a:extLst>
                <a:ext uri="{FF2B5EF4-FFF2-40B4-BE49-F238E27FC236}">
                  <a16:creationId xmlns:a16="http://schemas.microsoft.com/office/drawing/2014/main" xmlns="" id="{DEAB4144-2E6B-80D0-8253-A8FBCEFE6212}"/>
                </a:ext>
              </a:extLst>
            </p:cNvPr>
            <p:cNvSpPr/>
            <p:nvPr/>
          </p:nvSpPr>
          <p:spPr>
            <a:xfrm>
              <a:off x="4841911" y="2356596"/>
              <a:ext cx="782507" cy="470782"/>
            </a:xfrm>
            <a:custGeom>
              <a:avLst/>
              <a:gdLst/>
              <a:ahLst/>
              <a:cxnLst/>
              <a:rect l="l" t="t" r="r" b="b"/>
              <a:pathLst>
                <a:path w="17627" h="10605" extrusionOk="0">
                  <a:moveTo>
                    <a:pt x="8959" y="0"/>
                  </a:moveTo>
                  <a:cubicBezTo>
                    <a:pt x="8916" y="0"/>
                    <a:pt x="8873" y="1"/>
                    <a:pt x="8830" y="1"/>
                  </a:cubicBezTo>
                  <a:cubicBezTo>
                    <a:pt x="8348" y="12"/>
                    <a:pt x="7864" y="55"/>
                    <a:pt x="7379" y="141"/>
                  </a:cubicBezTo>
                  <a:cubicBezTo>
                    <a:pt x="6895" y="227"/>
                    <a:pt x="6421" y="353"/>
                    <a:pt x="5969" y="511"/>
                  </a:cubicBezTo>
                  <a:cubicBezTo>
                    <a:pt x="5513" y="665"/>
                    <a:pt x="5083" y="866"/>
                    <a:pt x="4673" y="1085"/>
                  </a:cubicBezTo>
                  <a:cubicBezTo>
                    <a:pt x="4264" y="1301"/>
                    <a:pt x="3880" y="1556"/>
                    <a:pt x="3524" y="1824"/>
                  </a:cubicBezTo>
                  <a:cubicBezTo>
                    <a:pt x="3169" y="2094"/>
                    <a:pt x="2843" y="2384"/>
                    <a:pt x="2545" y="2689"/>
                  </a:cubicBezTo>
                  <a:cubicBezTo>
                    <a:pt x="1949" y="3296"/>
                    <a:pt x="1478" y="3964"/>
                    <a:pt x="1112" y="4620"/>
                  </a:cubicBezTo>
                  <a:cubicBezTo>
                    <a:pt x="750" y="5281"/>
                    <a:pt x="499" y="5941"/>
                    <a:pt x="334" y="6559"/>
                  </a:cubicBezTo>
                  <a:cubicBezTo>
                    <a:pt x="0" y="7793"/>
                    <a:pt x="14" y="8842"/>
                    <a:pt x="90" y="9538"/>
                  </a:cubicBezTo>
                  <a:cubicBezTo>
                    <a:pt x="172" y="10235"/>
                    <a:pt x="303" y="10604"/>
                    <a:pt x="340" y="10604"/>
                  </a:cubicBezTo>
                  <a:cubicBezTo>
                    <a:pt x="341" y="10604"/>
                    <a:pt x="341" y="10604"/>
                    <a:pt x="341" y="10604"/>
                  </a:cubicBezTo>
                  <a:cubicBezTo>
                    <a:pt x="395" y="10593"/>
                    <a:pt x="352" y="10209"/>
                    <a:pt x="352" y="9524"/>
                  </a:cubicBezTo>
                  <a:cubicBezTo>
                    <a:pt x="355" y="8842"/>
                    <a:pt x="416" y="7844"/>
                    <a:pt x="786" y="6691"/>
                  </a:cubicBezTo>
                  <a:cubicBezTo>
                    <a:pt x="973" y="6118"/>
                    <a:pt x="1235" y="5503"/>
                    <a:pt x="1594" y="4894"/>
                  </a:cubicBezTo>
                  <a:cubicBezTo>
                    <a:pt x="1960" y="4291"/>
                    <a:pt x="2416" y="3680"/>
                    <a:pt x="2982" y="3124"/>
                  </a:cubicBezTo>
                  <a:cubicBezTo>
                    <a:pt x="3266" y="2848"/>
                    <a:pt x="3575" y="2578"/>
                    <a:pt x="3908" y="2338"/>
                  </a:cubicBezTo>
                  <a:cubicBezTo>
                    <a:pt x="4246" y="2090"/>
                    <a:pt x="4601" y="1860"/>
                    <a:pt x="4985" y="1663"/>
                  </a:cubicBezTo>
                  <a:cubicBezTo>
                    <a:pt x="5366" y="1462"/>
                    <a:pt x="5764" y="1282"/>
                    <a:pt x="6188" y="1139"/>
                  </a:cubicBezTo>
                  <a:cubicBezTo>
                    <a:pt x="6608" y="996"/>
                    <a:pt x="7046" y="880"/>
                    <a:pt x="7495" y="798"/>
                  </a:cubicBezTo>
                  <a:cubicBezTo>
                    <a:pt x="7947" y="722"/>
                    <a:pt x="8396" y="679"/>
                    <a:pt x="8840" y="669"/>
                  </a:cubicBezTo>
                  <a:cubicBezTo>
                    <a:pt x="8899" y="668"/>
                    <a:pt x="8958" y="667"/>
                    <a:pt x="9016" y="667"/>
                  </a:cubicBezTo>
                  <a:cubicBezTo>
                    <a:pt x="9401" y="667"/>
                    <a:pt x="9780" y="698"/>
                    <a:pt x="10150" y="744"/>
                  </a:cubicBezTo>
                  <a:cubicBezTo>
                    <a:pt x="10578" y="798"/>
                    <a:pt x="10994" y="895"/>
                    <a:pt x="11393" y="1009"/>
                  </a:cubicBezTo>
                  <a:cubicBezTo>
                    <a:pt x="11791" y="1121"/>
                    <a:pt x="12171" y="1268"/>
                    <a:pt x="12531" y="1430"/>
                  </a:cubicBezTo>
                  <a:cubicBezTo>
                    <a:pt x="13255" y="1753"/>
                    <a:pt x="13894" y="2169"/>
                    <a:pt x="14447" y="2614"/>
                  </a:cubicBezTo>
                  <a:cubicBezTo>
                    <a:pt x="14993" y="3063"/>
                    <a:pt x="15448" y="3547"/>
                    <a:pt x="15821" y="4021"/>
                  </a:cubicBezTo>
                  <a:cubicBezTo>
                    <a:pt x="16568" y="4976"/>
                    <a:pt x="16970" y="5895"/>
                    <a:pt x="17207" y="6534"/>
                  </a:cubicBezTo>
                  <a:cubicBezTo>
                    <a:pt x="17442" y="7171"/>
                    <a:pt x="17536" y="7543"/>
                    <a:pt x="17586" y="7543"/>
                  </a:cubicBezTo>
                  <a:cubicBezTo>
                    <a:pt x="17586" y="7543"/>
                    <a:pt x="17587" y="7543"/>
                    <a:pt x="17587" y="7542"/>
                  </a:cubicBezTo>
                  <a:cubicBezTo>
                    <a:pt x="17627" y="7535"/>
                    <a:pt x="17623" y="7144"/>
                    <a:pt x="17458" y="6454"/>
                  </a:cubicBezTo>
                  <a:cubicBezTo>
                    <a:pt x="17290" y="5773"/>
                    <a:pt x="16941" y="4786"/>
                    <a:pt x="16205" y="3741"/>
                  </a:cubicBezTo>
                  <a:cubicBezTo>
                    <a:pt x="15836" y="3221"/>
                    <a:pt x="15373" y="2686"/>
                    <a:pt x="14806" y="2190"/>
                  </a:cubicBezTo>
                  <a:cubicBezTo>
                    <a:pt x="14235" y="1699"/>
                    <a:pt x="13564" y="1236"/>
                    <a:pt x="12792" y="870"/>
                  </a:cubicBezTo>
                  <a:cubicBezTo>
                    <a:pt x="12408" y="686"/>
                    <a:pt x="12002" y="525"/>
                    <a:pt x="11575" y="396"/>
                  </a:cubicBezTo>
                  <a:cubicBezTo>
                    <a:pt x="11148" y="267"/>
                    <a:pt x="10703" y="159"/>
                    <a:pt x="10243" y="95"/>
                  </a:cubicBezTo>
                  <a:cubicBezTo>
                    <a:pt x="9825" y="36"/>
                    <a:pt x="9395" y="0"/>
                    <a:pt x="8959" y="0"/>
                  </a:cubicBezTo>
                  <a:close/>
                </a:path>
              </a:pathLst>
            </a:custGeom>
            <a:solidFill>
              <a:srgbClr val="FFD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4" name="Google Shape;639;p29">
              <a:extLst>
                <a:ext uri="{FF2B5EF4-FFF2-40B4-BE49-F238E27FC236}">
                  <a16:creationId xmlns:a16="http://schemas.microsoft.com/office/drawing/2014/main" xmlns="" id="{349DFBF2-7D41-6D7E-F55E-88784FD291A2}"/>
                </a:ext>
              </a:extLst>
            </p:cNvPr>
            <p:cNvSpPr/>
            <p:nvPr/>
          </p:nvSpPr>
          <p:spPr>
            <a:xfrm>
              <a:off x="5058586" y="2488083"/>
              <a:ext cx="386747" cy="570799"/>
            </a:xfrm>
            <a:custGeom>
              <a:avLst/>
              <a:gdLst/>
              <a:ahLst/>
              <a:cxnLst/>
              <a:rect l="l" t="t" r="r" b="b"/>
              <a:pathLst>
                <a:path w="8712" h="12858" extrusionOk="0">
                  <a:moveTo>
                    <a:pt x="3209" y="3500"/>
                  </a:moveTo>
                  <a:lnTo>
                    <a:pt x="3518" y="5409"/>
                  </a:lnTo>
                  <a:cubicBezTo>
                    <a:pt x="2894" y="5316"/>
                    <a:pt x="2452" y="5122"/>
                    <a:pt x="2377" y="4652"/>
                  </a:cubicBezTo>
                  <a:cubicBezTo>
                    <a:pt x="2304" y="4211"/>
                    <a:pt x="2524" y="3772"/>
                    <a:pt x="3209" y="3500"/>
                  </a:cubicBezTo>
                  <a:close/>
                  <a:moveTo>
                    <a:pt x="5233" y="7506"/>
                  </a:moveTo>
                  <a:cubicBezTo>
                    <a:pt x="5844" y="7617"/>
                    <a:pt x="6275" y="7807"/>
                    <a:pt x="6350" y="8277"/>
                  </a:cubicBezTo>
                  <a:cubicBezTo>
                    <a:pt x="6418" y="8708"/>
                    <a:pt x="6177" y="9106"/>
                    <a:pt x="5528" y="9361"/>
                  </a:cubicBezTo>
                  <a:lnTo>
                    <a:pt x="5233" y="7506"/>
                  </a:lnTo>
                  <a:close/>
                  <a:moveTo>
                    <a:pt x="4032" y="0"/>
                  </a:moveTo>
                  <a:lnTo>
                    <a:pt x="2685" y="216"/>
                  </a:lnTo>
                  <a:lnTo>
                    <a:pt x="2925" y="1708"/>
                  </a:lnTo>
                  <a:cubicBezTo>
                    <a:pt x="840" y="2290"/>
                    <a:pt x="0" y="3683"/>
                    <a:pt x="227" y="5108"/>
                  </a:cubicBezTo>
                  <a:cubicBezTo>
                    <a:pt x="535" y="7032"/>
                    <a:pt x="2283" y="7261"/>
                    <a:pt x="3833" y="7384"/>
                  </a:cubicBezTo>
                  <a:lnTo>
                    <a:pt x="4193" y="9630"/>
                  </a:lnTo>
                  <a:cubicBezTo>
                    <a:pt x="4079" y="9637"/>
                    <a:pt x="3965" y="9641"/>
                    <a:pt x="3850" y="9641"/>
                  </a:cubicBezTo>
                  <a:cubicBezTo>
                    <a:pt x="2975" y="9641"/>
                    <a:pt x="2096" y="9438"/>
                    <a:pt x="1433" y="9092"/>
                  </a:cubicBezTo>
                  <a:lnTo>
                    <a:pt x="955" y="10854"/>
                  </a:lnTo>
                  <a:cubicBezTo>
                    <a:pt x="1623" y="11223"/>
                    <a:pt x="2619" y="11432"/>
                    <a:pt x="3681" y="11432"/>
                  </a:cubicBezTo>
                  <a:cubicBezTo>
                    <a:pt x="3943" y="11432"/>
                    <a:pt x="4210" y="11419"/>
                    <a:pt x="4476" y="11393"/>
                  </a:cubicBezTo>
                  <a:lnTo>
                    <a:pt x="4709" y="12857"/>
                  </a:lnTo>
                  <a:lnTo>
                    <a:pt x="6056" y="12642"/>
                  </a:lnTo>
                  <a:lnTo>
                    <a:pt x="5815" y="11138"/>
                  </a:lnTo>
                  <a:cubicBezTo>
                    <a:pt x="7882" y="10542"/>
                    <a:pt x="8712" y="9171"/>
                    <a:pt x="8489" y="7771"/>
                  </a:cubicBezTo>
                  <a:cubicBezTo>
                    <a:pt x="8184" y="5876"/>
                    <a:pt x="6465" y="5639"/>
                    <a:pt x="4915" y="5528"/>
                  </a:cubicBezTo>
                  <a:lnTo>
                    <a:pt x="4548" y="3242"/>
                  </a:lnTo>
                  <a:cubicBezTo>
                    <a:pt x="4611" y="3239"/>
                    <a:pt x="4673" y="3238"/>
                    <a:pt x="4736" y="3238"/>
                  </a:cubicBezTo>
                  <a:cubicBezTo>
                    <a:pt x="5367" y="3238"/>
                    <a:pt x="6038" y="3357"/>
                    <a:pt x="6719" y="3611"/>
                  </a:cubicBezTo>
                  <a:lnTo>
                    <a:pt x="7125" y="1849"/>
                  </a:lnTo>
                  <a:cubicBezTo>
                    <a:pt x="6479" y="1570"/>
                    <a:pt x="5703" y="1442"/>
                    <a:pt x="4899" y="1442"/>
                  </a:cubicBezTo>
                  <a:cubicBezTo>
                    <a:pt x="4689" y="1442"/>
                    <a:pt x="4476" y="1451"/>
                    <a:pt x="4264" y="1468"/>
                  </a:cubicBezTo>
                  <a:lnTo>
                    <a:pt x="4032" y="0"/>
                  </a:ln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TextBox 1">
            <a:extLst>
              <a:ext uri="{FF2B5EF4-FFF2-40B4-BE49-F238E27FC236}">
                <a16:creationId xmlns:a16="http://schemas.microsoft.com/office/drawing/2014/main" xmlns="" id="{F0BEDAA4-DC44-EED2-49A4-90FE24BFEC0A}"/>
              </a:ext>
            </a:extLst>
          </p:cNvPr>
          <p:cNvSpPr txBox="1"/>
          <p:nvPr/>
        </p:nvSpPr>
        <p:spPr>
          <a:xfrm>
            <a:off x="99856" y="1792454"/>
            <a:ext cx="2477792" cy="1154675"/>
          </a:xfrm>
          <a:prstGeom prst="rect">
            <a:avLst/>
          </a:prstGeom>
          <a:noFill/>
        </p:spPr>
        <p:txBody>
          <a:bodyPr wrap="square">
            <a:spAutoFit/>
          </a:bodyPr>
          <a:lstStyle/>
          <a:p>
            <a:pPr algn="ctr" defTabSz="457200">
              <a:lnSpc>
                <a:spcPct val="150000"/>
              </a:lnSpc>
              <a:buClrTx/>
            </a:pPr>
            <a:r>
              <a:rPr lang="vi-VN" sz="1600" kern="1200">
                <a:solidFill>
                  <a:prstClr val="black"/>
                </a:solidFill>
                <a:latin typeface="+mn-lt"/>
                <a:ea typeface="Times New Roman" panose="02020603050405020304" pitchFamily="18" charset="0"/>
                <a:cs typeface="Arial" panose="020B0604020202020204" pitchFamily="34" charset="0"/>
              </a:rPr>
              <a:t>Việt Nam tiến hành Đổi mới, với trọng tâm là phát triển kinh tế.</a:t>
            </a:r>
            <a:endParaRPr lang="en-US" sz="1600" i="1" kern="1200" dirty="0">
              <a:solidFill>
                <a:srgbClr val="FF0000"/>
              </a:solidFill>
              <a:latin typeface="+mn-lt"/>
              <a:ea typeface="+mn-ea"/>
              <a:cs typeface="Arial" panose="020B0604020202020204" pitchFamily="34" charset="0"/>
            </a:endParaRPr>
          </a:p>
        </p:txBody>
      </p:sp>
      <p:sp>
        <p:nvSpPr>
          <p:cNvPr id="3" name="TextBox 2">
            <a:extLst>
              <a:ext uri="{FF2B5EF4-FFF2-40B4-BE49-F238E27FC236}">
                <a16:creationId xmlns:a16="http://schemas.microsoft.com/office/drawing/2014/main" xmlns="" id="{B99A1807-017F-6F1E-296E-04F09438E00D}"/>
              </a:ext>
            </a:extLst>
          </p:cNvPr>
          <p:cNvSpPr txBox="1"/>
          <p:nvPr/>
        </p:nvSpPr>
        <p:spPr>
          <a:xfrm>
            <a:off x="2093251" y="3686410"/>
            <a:ext cx="2502196" cy="1154675"/>
          </a:xfrm>
          <a:prstGeom prst="rect">
            <a:avLst/>
          </a:prstGeom>
          <a:noFill/>
        </p:spPr>
        <p:txBody>
          <a:bodyPr wrap="square">
            <a:spAutoFit/>
          </a:bodyPr>
          <a:lstStyle/>
          <a:p>
            <a:pPr algn="ctr" defTabSz="457200">
              <a:lnSpc>
                <a:spcPct val="150000"/>
              </a:lnSpc>
              <a:buClrTx/>
            </a:pPr>
            <a:r>
              <a:rPr lang="vi-VN" sz="1600" kern="1200">
                <a:solidFill>
                  <a:prstClr val="black"/>
                </a:solidFill>
                <a:latin typeface="+mn-lt"/>
                <a:ea typeface="Times New Roman" panose="02020603050405020304" pitchFamily="18" charset="0"/>
                <a:cs typeface="Arial" panose="020B0604020202020204" pitchFamily="34" charset="0"/>
              </a:rPr>
              <a:t>Việt Nam gia nhập ASEAN và bình thường hóa quan hệ với Hoa Kỳ.</a:t>
            </a:r>
            <a:endParaRPr lang="en-US" sz="1600" i="1" kern="1200" dirty="0">
              <a:solidFill>
                <a:srgbClr val="FF0000"/>
              </a:solidFill>
              <a:latin typeface="+mn-lt"/>
              <a:ea typeface="+mn-ea"/>
              <a:cs typeface="Arial" panose="020B0604020202020204" pitchFamily="34" charset="0"/>
            </a:endParaRPr>
          </a:p>
        </p:txBody>
      </p:sp>
      <p:sp>
        <p:nvSpPr>
          <p:cNvPr id="4" name="TextBox 3">
            <a:extLst>
              <a:ext uri="{FF2B5EF4-FFF2-40B4-BE49-F238E27FC236}">
                <a16:creationId xmlns:a16="http://schemas.microsoft.com/office/drawing/2014/main" xmlns="" id="{E98CB65D-4EEE-1067-5E50-1831A9608B5B}"/>
              </a:ext>
            </a:extLst>
          </p:cNvPr>
          <p:cNvSpPr txBox="1"/>
          <p:nvPr/>
        </p:nvSpPr>
        <p:spPr>
          <a:xfrm>
            <a:off x="4768652" y="2064394"/>
            <a:ext cx="2080760" cy="785343"/>
          </a:xfrm>
          <a:prstGeom prst="rect">
            <a:avLst/>
          </a:prstGeom>
          <a:noFill/>
        </p:spPr>
        <p:txBody>
          <a:bodyPr wrap="square">
            <a:spAutoFit/>
          </a:bodyPr>
          <a:lstStyle/>
          <a:p>
            <a:pPr algn="ctr" defTabSz="457200">
              <a:lnSpc>
                <a:spcPct val="150000"/>
              </a:lnSpc>
              <a:buClrTx/>
            </a:pPr>
            <a:r>
              <a:rPr lang="pl-PL" sz="1600" kern="1200">
                <a:solidFill>
                  <a:prstClr val="black"/>
                </a:solidFill>
                <a:latin typeface="+mn-lt"/>
                <a:ea typeface="Times New Roman" panose="02020603050405020304" pitchFamily="18" charset="0"/>
                <a:cs typeface="Arial" panose="020B0604020202020204" pitchFamily="34" charset="0"/>
              </a:rPr>
              <a:t>Việt Nam gia nhập </a:t>
            </a:r>
            <a:r>
              <a:rPr lang="en-US" sz="1600" kern="1200">
                <a:solidFill>
                  <a:prstClr val="black"/>
                </a:solidFill>
                <a:latin typeface="+mn-lt"/>
                <a:ea typeface="Times New Roman" panose="02020603050405020304" pitchFamily="18" charset="0"/>
                <a:cs typeface="Arial" panose="020B0604020202020204" pitchFamily="34" charset="0"/>
              </a:rPr>
              <a:t>vào </a:t>
            </a:r>
            <a:r>
              <a:rPr lang="pl-PL" sz="1600" kern="1200">
                <a:solidFill>
                  <a:prstClr val="black"/>
                </a:solidFill>
                <a:latin typeface="+mn-lt"/>
                <a:ea typeface="Times New Roman" panose="02020603050405020304" pitchFamily="18" charset="0"/>
                <a:cs typeface="Arial" panose="020B0604020202020204" pitchFamily="34" charset="0"/>
              </a:rPr>
              <a:t>APEC.</a:t>
            </a:r>
            <a:endParaRPr lang="en-US" sz="1600" i="1" kern="1200" dirty="0">
              <a:solidFill>
                <a:srgbClr val="FF0000"/>
              </a:solidFill>
              <a:latin typeface="+mn-lt"/>
              <a:ea typeface="+mn-ea"/>
              <a:cs typeface="Arial" panose="020B0604020202020204" pitchFamily="34" charset="0"/>
            </a:endParaRPr>
          </a:p>
        </p:txBody>
      </p:sp>
      <p:sp>
        <p:nvSpPr>
          <p:cNvPr id="5" name="TextBox 4">
            <a:extLst>
              <a:ext uri="{FF2B5EF4-FFF2-40B4-BE49-F238E27FC236}">
                <a16:creationId xmlns:a16="http://schemas.microsoft.com/office/drawing/2014/main" xmlns="" id="{0A47B9CE-83DB-3A03-B85B-04968C30129C}"/>
              </a:ext>
            </a:extLst>
          </p:cNvPr>
          <p:cNvSpPr txBox="1"/>
          <p:nvPr/>
        </p:nvSpPr>
        <p:spPr>
          <a:xfrm>
            <a:off x="6858491" y="3686410"/>
            <a:ext cx="2106936" cy="785343"/>
          </a:xfrm>
          <a:prstGeom prst="rect">
            <a:avLst/>
          </a:prstGeom>
          <a:noFill/>
        </p:spPr>
        <p:txBody>
          <a:bodyPr wrap="square">
            <a:spAutoFit/>
          </a:bodyPr>
          <a:lstStyle/>
          <a:p>
            <a:pPr algn="ctr" defTabSz="457200">
              <a:lnSpc>
                <a:spcPct val="150000"/>
              </a:lnSpc>
              <a:buClrTx/>
            </a:pPr>
            <a:r>
              <a:rPr lang="pl-PL" sz="1600" kern="1200">
                <a:solidFill>
                  <a:prstClr val="black"/>
                </a:solidFill>
                <a:latin typeface="+mn-lt"/>
                <a:ea typeface="Times New Roman" panose="02020603050405020304" pitchFamily="18" charset="0"/>
                <a:cs typeface="Arial" panose="020B0604020202020204" pitchFamily="34" charset="0"/>
              </a:rPr>
              <a:t>Việt Nam gia nhập </a:t>
            </a:r>
            <a:r>
              <a:rPr lang="en-US" sz="1600" kern="1200">
                <a:solidFill>
                  <a:prstClr val="black"/>
                </a:solidFill>
                <a:latin typeface="+mn-lt"/>
                <a:ea typeface="Times New Roman" panose="02020603050405020304" pitchFamily="18" charset="0"/>
                <a:cs typeface="Arial" panose="020B0604020202020204" pitchFamily="34" charset="0"/>
              </a:rPr>
              <a:t>vào </a:t>
            </a:r>
            <a:r>
              <a:rPr lang="pl-PL" sz="1600" kern="1200">
                <a:solidFill>
                  <a:prstClr val="black"/>
                </a:solidFill>
                <a:latin typeface="+mn-lt"/>
                <a:ea typeface="Times New Roman" panose="02020603050405020304" pitchFamily="18" charset="0"/>
                <a:cs typeface="Arial" panose="020B0604020202020204" pitchFamily="34" charset="0"/>
              </a:rPr>
              <a:t>WTO</a:t>
            </a:r>
            <a:r>
              <a:rPr lang="en-US" sz="1600" kern="1200">
                <a:solidFill>
                  <a:prstClr val="black"/>
                </a:solidFill>
                <a:latin typeface="+mn-lt"/>
                <a:ea typeface="Times New Roman" panose="02020603050405020304" pitchFamily="18" charset="0"/>
                <a:cs typeface="Arial" panose="020B0604020202020204" pitchFamily="34" charset="0"/>
              </a:rPr>
              <a:t>.</a:t>
            </a:r>
            <a:endParaRPr lang="en-US" sz="1600" i="1" kern="1200" dirty="0">
              <a:solidFill>
                <a:srgbClr val="FF0000"/>
              </a:solidFill>
              <a:latin typeface="+mn-lt"/>
              <a:ea typeface="+mn-ea"/>
              <a:cs typeface="Arial" panose="020B0604020202020204" pitchFamily="34" charset="0"/>
            </a:endParaRPr>
          </a:p>
        </p:txBody>
      </p:sp>
      <p:cxnSp>
        <p:nvCxnSpPr>
          <p:cNvPr id="10" name="Straight Connector 9">
            <a:extLst>
              <a:ext uri="{FF2B5EF4-FFF2-40B4-BE49-F238E27FC236}">
                <a16:creationId xmlns:a16="http://schemas.microsoft.com/office/drawing/2014/main" xmlns="" id="{742C9F61-A7E3-2D9B-21D3-4EE826EFA031}"/>
              </a:ext>
            </a:extLst>
          </p:cNvPr>
          <p:cNvCxnSpPr>
            <a:cxnSpLocks/>
          </p:cNvCxnSpPr>
          <p:nvPr/>
        </p:nvCxnSpPr>
        <p:spPr>
          <a:xfrm>
            <a:off x="168979" y="3362522"/>
            <a:ext cx="8890572" cy="0"/>
          </a:xfrm>
          <a:prstGeom prst="line">
            <a:avLst/>
          </a:prstGeom>
          <a:noFill/>
          <a:ln w="57150" cap="flat" cmpd="sng" algn="ctr">
            <a:solidFill>
              <a:srgbClr val="EAAE1F"/>
            </a:solidFill>
            <a:prstDash val="solid"/>
            <a:headEnd type="none" w="med" len="med"/>
            <a:tailEnd type="arrow" w="med" len="med"/>
          </a:ln>
          <a:effectLst/>
        </p:spPr>
      </p:cxnSp>
      <p:sp>
        <p:nvSpPr>
          <p:cNvPr id="11" name="Flowchart: Terminator 10">
            <a:extLst>
              <a:ext uri="{FF2B5EF4-FFF2-40B4-BE49-F238E27FC236}">
                <a16:creationId xmlns:a16="http://schemas.microsoft.com/office/drawing/2014/main" xmlns="" id="{A4898A4C-F7CB-CB2A-95F5-F1FCCC9E5B25}"/>
              </a:ext>
            </a:extLst>
          </p:cNvPr>
          <p:cNvSpPr/>
          <p:nvPr/>
        </p:nvSpPr>
        <p:spPr>
          <a:xfrm>
            <a:off x="698853" y="3129101"/>
            <a:ext cx="984122" cy="457200"/>
          </a:xfrm>
          <a:prstGeom prst="flowChartTerminator">
            <a:avLst/>
          </a:prstGeom>
          <a:solidFill>
            <a:srgbClr val="057F97"/>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mn-lt"/>
                <a:ea typeface="+mn-ea"/>
                <a:cs typeface="Arial" panose="020B0604020202020204" pitchFamily="34" charset="0"/>
              </a:rPr>
              <a:t>1986</a:t>
            </a:r>
          </a:p>
        </p:txBody>
      </p:sp>
      <p:sp>
        <p:nvSpPr>
          <p:cNvPr id="12" name="Flowchart: Terminator 11">
            <a:extLst>
              <a:ext uri="{FF2B5EF4-FFF2-40B4-BE49-F238E27FC236}">
                <a16:creationId xmlns:a16="http://schemas.microsoft.com/office/drawing/2014/main" xmlns="" id="{1850D0CF-EB17-2468-08AF-145273A1CA8D}"/>
              </a:ext>
            </a:extLst>
          </p:cNvPr>
          <p:cNvSpPr/>
          <p:nvPr/>
        </p:nvSpPr>
        <p:spPr>
          <a:xfrm>
            <a:off x="2927277" y="3129101"/>
            <a:ext cx="984122" cy="457200"/>
          </a:xfrm>
          <a:prstGeom prst="flowChartTerminator">
            <a:avLst/>
          </a:prstGeom>
          <a:solidFill>
            <a:srgbClr val="057F97"/>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mn-lt"/>
                <a:ea typeface="+mn-ea"/>
                <a:cs typeface="Arial" panose="020B0604020202020204" pitchFamily="34" charset="0"/>
              </a:rPr>
              <a:t>1995</a:t>
            </a:r>
          </a:p>
        </p:txBody>
      </p:sp>
      <p:sp>
        <p:nvSpPr>
          <p:cNvPr id="13" name="Flowchart: Terminator 12">
            <a:extLst>
              <a:ext uri="{FF2B5EF4-FFF2-40B4-BE49-F238E27FC236}">
                <a16:creationId xmlns:a16="http://schemas.microsoft.com/office/drawing/2014/main" xmlns="" id="{04756720-4760-50CD-9CA6-F110596DE0A6}"/>
              </a:ext>
            </a:extLst>
          </p:cNvPr>
          <p:cNvSpPr/>
          <p:nvPr/>
        </p:nvSpPr>
        <p:spPr>
          <a:xfrm>
            <a:off x="5316971" y="3129102"/>
            <a:ext cx="984122" cy="457200"/>
          </a:xfrm>
          <a:prstGeom prst="flowChartTerminator">
            <a:avLst/>
          </a:prstGeom>
          <a:solidFill>
            <a:srgbClr val="057F97"/>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mn-lt"/>
                <a:ea typeface="+mn-ea"/>
                <a:cs typeface="Arial" panose="020B0604020202020204" pitchFamily="34" charset="0"/>
              </a:rPr>
              <a:t>1998</a:t>
            </a:r>
          </a:p>
        </p:txBody>
      </p:sp>
      <p:sp>
        <p:nvSpPr>
          <p:cNvPr id="14" name="Flowchart: Terminator 13">
            <a:extLst>
              <a:ext uri="{FF2B5EF4-FFF2-40B4-BE49-F238E27FC236}">
                <a16:creationId xmlns:a16="http://schemas.microsoft.com/office/drawing/2014/main" xmlns="" id="{CBE8EB1A-5739-F019-2524-FBC1347A2B7F}"/>
              </a:ext>
            </a:extLst>
          </p:cNvPr>
          <p:cNvSpPr/>
          <p:nvPr/>
        </p:nvSpPr>
        <p:spPr>
          <a:xfrm>
            <a:off x="7411898" y="3129102"/>
            <a:ext cx="984122" cy="457200"/>
          </a:xfrm>
          <a:prstGeom prst="flowChartTerminator">
            <a:avLst/>
          </a:prstGeom>
          <a:solidFill>
            <a:srgbClr val="057F97"/>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mn-lt"/>
                <a:ea typeface="+mn-ea"/>
                <a:cs typeface="Arial" panose="020B0604020202020204" pitchFamily="34" charset="0"/>
              </a:rPr>
              <a:t>2007</a:t>
            </a:r>
          </a:p>
        </p:txBody>
      </p:sp>
      <p:pic>
        <p:nvPicPr>
          <p:cNvPr id="3074" name="Picture 2" descr="Đổi mới năm 1986: Bài học từ đổi mới tư duy của Đảng">
            <a:extLst>
              <a:ext uri="{FF2B5EF4-FFF2-40B4-BE49-F238E27FC236}">
                <a16:creationId xmlns:a16="http://schemas.microsoft.com/office/drawing/2014/main" xmlns="" id="{282E8C9C-87EF-F384-CFE0-5B75D0EEECC8}"/>
              </a:ext>
            </a:extLst>
          </p:cNvPr>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31572"/>
          <a:stretch/>
        </p:blipFill>
        <p:spPr bwMode="auto">
          <a:xfrm>
            <a:off x="503793" y="3761879"/>
            <a:ext cx="1374243" cy="11773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6" name="Picture 4" descr="Ngày 28-7-1995: Việt Nam chính thức gia nhập ASEAN">
            <a:extLst>
              <a:ext uri="{FF2B5EF4-FFF2-40B4-BE49-F238E27FC236}">
                <a16:creationId xmlns:a16="http://schemas.microsoft.com/office/drawing/2014/main" xmlns="" id="{5E99DCFC-BE5B-C13A-E3C4-A2922AED4C9C}"/>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653727" y="1881130"/>
            <a:ext cx="1531222" cy="10659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80" name="Picture 8" descr="Vì sao Việt Nam quyết định gia nhập APEC năm 1998? - Tuổi Trẻ Online">
            <a:extLst>
              <a:ext uri="{FF2B5EF4-FFF2-40B4-BE49-F238E27FC236}">
                <a16:creationId xmlns:a16="http://schemas.microsoft.com/office/drawing/2014/main" xmlns="" id="{0E021930-019E-2D3C-37B5-FFC02AC8D4CD}"/>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932626" y="3761880"/>
            <a:ext cx="1753643" cy="11773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84" name="Picture 12" descr="Dấu ấn tích cực trên hành trình đổi mới và hội nhập quốc tế của Việt Nam - Ảnh 1.">
            <a:extLst>
              <a:ext uri="{FF2B5EF4-FFF2-40B4-BE49-F238E27FC236}">
                <a16:creationId xmlns:a16="http://schemas.microsoft.com/office/drawing/2014/main" xmlns="" id="{0C740592-E8AD-DAC0-D7FF-36F51D450346}"/>
              </a:ext>
            </a:extLst>
          </p:cNvPr>
          <p:cNvPicPr>
            <a:picLocks noChangeAspect="1" noChangeArrowheads="1"/>
          </p:cNvPicPr>
          <p:nvPr/>
        </p:nvPicPr>
        <p:blipFill rotWithShape="1">
          <a:blip r:embed="rId6">
            <a:extLst>
              <a:ext uri="{28A0092B-C50C-407E-A947-70E740481C1C}">
                <a14:useLocalDpi xmlns:a14="http://schemas.microsoft.com/office/drawing/2010/main" xmlns="" val="0"/>
              </a:ext>
            </a:extLst>
          </a:blip>
          <a:srcRect r="19213" b="15067"/>
          <a:stretch/>
        </p:blipFill>
        <p:spPr bwMode="auto">
          <a:xfrm>
            <a:off x="7114585" y="1876742"/>
            <a:ext cx="1486507" cy="106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60280483"/>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06"/>
                                        </p:tgtEl>
                                        <p:attrNameLst>
                                          <p:attrName>style.visibility</p:attrName>
                                        </p:attrNameLst>
                                      </p:cBhvr>
                                      <p:to>
                                        <p:strVal val="visible"/>
                                      </p:to>
                                    </p:set>
                                    <p:animEffect transition="in" filter="fade">
                                      <p:cBhvr>
                                        <p:cTn id="7" dur="500"/>
                                        <p:tgtEl>
                                          <p:spTgt spid="110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02"/>
                                        </p:tgtEl>
                                        <p:attrNameLst>
                                          <p:attrName>style.visibility</p:attrName>
                                        </p:attrNameLst>
                                      </p:cBhvr>
                                      <p:to>
                                        <p:strVal val="visible"/>
                                      </p:to>
                                    </p:set>
                                    <p:animEffect transition="in" filter="wipe(left)">
                                      <p:cBhvr>
                                        <p:cTn id="12" dur="500"/>
                                        <p:tgtEl>
                                          <p:spTgt spid="1102"/>
                                        </p:tgtEl>
                                      </p:cBhvr>
                                    </p:animEffect>
                                  </p:childTnLst>
                                </p:cTn>
                              </p:par>
                              <p:par>
                                <p:cTn id="13" presetID="22" presetClass="entr" presetSubtype="2"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nodeType="withEffect">
                                  <p:stCondLst>
                                    <p:cond delay="0"/>
                                  </p:stCondLst>
                                  <p:childTnLst>
                                    <p:set>
                                      <p:cBhvr>
                                        <p:cTn id="26" dur="1" fill="hold">
                                          <p:stCondLst>
                                            <p:cond delay="0"/>
                                          </p:stCondLst>
                                        </p:cTn>
                                        <p:tgtEl>
                                          <p:spTgt spid="3074"/>
                                        </p:tgtEl>
                                        <p:attrNameLst>
                                          <p:attrName>style.visibility</p:attrName>
                                        </p:attrNameLst>
                                      </p:cBhvr>
                                      <p:to>
                                        <p:strVal val="visible"/>
                                      </p:to>
                                    </p:set>
                                    <p:animEffect transition="in" filter="fade">
                                      <p:cBhvr>
                                        <p:cTn id="27" dur="500"/>
                                        <p:tgtEl>
                                          <p:spTgt spid="307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3076"/>
                                        </p:tgtEl>
                                        <p:attrNameLst>
                                          <p:attrName>style.visibility</p:attrName>
                                        </p:attrNameLst>
                                      </p:cBhvr>
                                      <p:to>
                                        <p:strVal val="visible"/>
                                      </p:to>
                                    </p:set>
                                    <p:animEffect transition="in" filter="fade">
                                      <p:cBhvr>
                                        <p:cTn id="36" dur="500"/>
                                        <p:tgtEl>
                                          <p:spTgt spid="307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par>
                                <p:cTn id="49" presetID="10" presetClass="entr" presetSubtype="0" fill="hold" nodeType="withEffect">
                                  <p:stCondLst>
                                    <p:cond delay="0"/>
                                  </p:stCondLst>
                                  <p:childTnLst>
                                    <p:set>
                                      <p:cBhvr>
                                        <p:cTn id="50" dur="1" fill="hold">
                                          <p:stCondLst>
                                            <p:cond delay="0"/>
                                          </p:stCondLst>
                                        </p:cTn>
                                        <p:tgtEl>
                                          <p:spTgt spid="3080"/>
                                        </p:tgtEl>
                                        <p:attrNameLst>
                                          <p:attrName>style.visibility</p:attrName>
                                        </p:attrNameLst>
                                      </p:cBhvr>
                                      <p:to>
                                        <p:strVal val="visible"/>
                                      </p:to>
                                    </p:set>
                                    <p:animEffect transition="in" filter="fade">
                                      <p:cBhvr>
                                        <p:cTn id="51" dur="500"/>
                                        <p:tgtEl>
                                          <p:spTgt spid="3080"/>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Vertical)">
                                      <p:cBhvr>
                                        <p:cTn id="56" dur="500"/>
                                        <p:tgtEl>
                                          <p:spTgt spid="14"/>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3084"/>
                                        </p:tgtEl>
                                        <p:attrNameLst>
                                          <p:attrName>style.visibility</p:attrName>
                                        </p:attrNameLst>
                                      </p:cBhvr>
                                      <p:to>
                                        <p:strVal val="visible"/>
                                      </p:to>
                                    </p:set>
                                    <p:animEffect transition="in" filter="fade">
                                      <p:cBhvr>
                                        <p:cTn id="60" dur="500"/>
                                        <p:tgtEl>
                                          <p:spTgt spid="308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fade">
                                      <p:cBhvr>
                                        <p:cTn id="6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 grpId="0"/>
      <p:bldP spid="2" grpId="0"/>
      <p:bldP spid="3" grpId="0"/>
      <p:bldP spid="4" grpId="0"/>
      <p:bldP spid="5" grpId="0"/>
      <p:bldP spid="11" grpId="0" animBg="1"/>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140"/>
        <p:cNvGrpSpPr/>
        <p:nvPr/>
      </p:nvGrpSpPr>
      <p:grpSpPr>
        <a:xfrm>
          <a:off x="0" y="0"/>
          <a:ext cx="0" cy="0"/>
          <a:chOff x="0" y="0"/>
          <a:chExt cx="0" cy="0"/>
        </a:xfrm>
      </p:grpSpPr>
      <p:grpSp>
        <p:nvGrpSpPr>
          <p:cNvPr id="1102" name="Group 1101">
            <a:extLst>
              <a:ext uri="{FF2B5EF4-FFF2-40B4-BE49-F238E27FC236}">
                <a16:creationId xmlns:a16="http://schemas.microsoft.com/office/drawing/2014/main" xmlns="" id="{5A6DBD92-D102-7C50-BBF6-EE3EF89C8AD2}"/>
              </a:ext>
            </a:extLst>
          </p:cNvPr>
          <p:cNvGrpSpPr/>
          <p:nvPr/>
        </p:nvGrpSpPr>
        <p:grpSpPr>
          <a:xfrm>
            <a:off x="0" y="1145376"/>
            <a:ext cx="6536301" cy="455542"/>
            <a:chOff x="-58057" y="323015"/>
            <a:chExt cx="6536301" cy="455542"/>
          </a:xfrm>
        </p:grpSpPr>
        <p:sp>
          <p:nvSpPr>
            <p:cNvPr id="1103" name="TextBox 1102">
              <a:extLst>
                <a:ext uri="{FF2B5EF4-FFF2-40B4-BE49-F238E27FC236}">
                  <a16:creationId xmlns:a16="http://schemas.microsoft.com/office/drawing/2014/main" xmlns="" id="{CA3E3BE6-2CE3-C12F-25E3-44DD910D80F7}"/>
                </a:ext>
              </a:extLst>
            </p:cNvPr>
            <p:cNvSpPr txBox="1"/>
            <p:nvPr/>
          </p:nvSpPr>
          <p:spPr>
            <a:xfrm>
              <a:off x="94340" y="323015"/>
              <a:ext cx="6383904"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u="none" strike="noStrike" kern="0" cap="none" spc="0" normalizeH="0" baseline="0" noProof="0">
                  <a:ln>
                    <a:noFill/>
                  </a:ln>
                  <a:solidFill>
                    <a:srgbClr val="002060"/>
                  </a:solidFill>
                  <a:effectLst/>
                  <a:uLnTx/>
                  <a:uFillTx/>
                  <a:latin typeface="Arial"/>
                  <a:cs typeface="Arial"/>
                  <a:sym typeface="Arial"/>
                </a:rPr>
                <a:t>Quá trình hội nhập kinh tế quốc tế của Việt Nam</a:t>
              </a:r>
              <a:r>
                <a:rPr kumimoji="0" lang="en-US" sz="2000" b="1" u="none" strike="noStrike" kern="0" cap="none" spc="0" normalizeH="0" baseline="0" noProof="0">
                  <a:ln>
                    <a:noFill/>
                  </a:ln>
                  <a:solidFill>
                    <a:srgbClr val="002060"/>
                  </a:solidFill>
                  <a:effectLst/>
                  <a:uLnTx/>
                  <a:uFillTx/>
                  <a:latin typeface="Arial"/>
                  <a:cs typeface="Arial"/>
                  <a:sym typeface="Arial"/>
                </a:rPr>
                <a:t>:</a:t>
              </a:r>
            </a:p>
          </p:txBody>
        </p:sp>
        <p:cxnSp>
          <p:nvCxnSpPr>
            <p:cNvPr id="1104" name="Straight Connector 1103">
              <a:extLst>
                <a:ext uri="{FF2B5EF4-FFF2-40B4-BE49-F238E27FC236}">
                  <a16:creationId xmlns:a16="http://schemas.microsoft.com/office/drawing/2014/main" xmlns="" id="{087AE2F8-7BFA-94CC-B8EA-636AC6F83C2E}"/>
                </a:ext>
              </a:extLst>
            </p:cNvPr>
            <p:cNvCxnSpPr>
              <a:cxnSpLocks/>
            </p:cNvCxnSpPr>
            <p:nvPr/>
          </p:nvCxnSpPr>
          <p:spPr>
            <a:xfrm>
              <a:off x="-58057" y="778556"/>
              <a:ext cx="6255710" cy="1"/>
            </a:xfrm>
            <a:prstGeom prst="line">
              <a:avLst/>
            </a:prstGeom>
            <a:ln w="127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106" name="TextBox 1105">
            <a:extLst>
              <a:ext uri="{FF2B5EF4-FFF2-40B4-BE49-F238E27FC236}">
                <a16:creationId xmlns:a16="http://schemas.microsoft.com/office/drawing/2014/main" xmlns="" id="{DFBABCF3-6E88-03E8-ED80-BFFA8BD49135}"/>
              </a:ext>
            </a:extLst>
          </p:cNvPr>
          <p:cNvSpPr txBox="1"/>
          <p:nvPr/>
        </p:nvSpPr>
        <p:spPr>
          <a:xfrm>
            <a:off x="4069326" y="426416"/>
            <a:ext cx="4793313" cy="400110"/>
          </a:xfrm>
          <a:prstGeom prst="rect">
            <a:avLst/>
          </a:prstGeom>
          <a:noFill/>
        </p:spPr>
        <p:txBody>
          <a:bodyPr wrap="square" rtlCol="0">
            <a:spAutoFit/>
          </a:bodyPr>
          <a:lstStyle/>
          <a:p>
            <a:pPr lvl="0" algn="r">
              <a:defRPr/>
            </a:pPr>
            <a:r>
              <a:rPr lang="en-US" sz="2000" b="1">
                <a:solidFill>
                  <a:srgbClr val="912A3C">
                    <a:lumMod val="75000"/>
                  </a:srgbClr>
                </a:solidFill>
              </a:rPr>
              <a:t>Trả lời câu hỏi Hình 1 (SGK – tr.17)</a:t>
            </a:r>
            <a:endParaRPr kumimoji="0" lang="en-US" sz="2000" b="1" u="none" strike="noStrike" kern="0" cap="none" spc="0" normalizeH="0" baseline="0" noProof="0">
              <a:ln>
                <a:noFill/>
              </a:ln>
              <a:solidFill>
                <a:srgbClr val="912A3C">
                  <a:lumMod val="75000"/>
                </a:srgbClr>
              </a:solidFill>
              <a:effectLst/>
              <a:uLnTx/>
              <a:uFillTx/>
              <a:sym typeface="Arial"/>
            </a:endParaRPr>
          </a:p>
        </p:txBody>
      </p:sp>
      <p:grpSp>
        <p:nvGrpSpPr>
          <p:cNvPr id="1110" name="Google Shape;635;p29">
            <a:extLst>
              <a:ext uri="{FF2B5EF4-FFF2-40B4-BE49-F238E27FC236}">
                <a16:creationId xmlns:a16="http://schemas.microsoft.com/office/drawing/2014/main" xmlns="" id="{DAFBE679-3A84-4E3E-9F7B-E0C9C86F6E8E}"/>
              </a:ext>
            </a:extLst>
          </p:cNvPr>
          <p:cNvGrpSpPr/>
          <p:nvPr/>
        </p:nvGrpSpPr>
        <p:grpSpPr>
          <a:xfrm>
            <a:off x="29615" y="0"/>
            <a:ext cx="519733" cy="485268"/>
            <a:chOff x="4694531" y="2250235"/>
            <a:chExt cx="1090502" cy="1018186"/>
          </a:xfrm>
        </p:grpSpPr>
        <p:sp>
          <p:nvSpPr>
            <p:cNvPr id="1111" name="Google Shape;636;p29">
              <a:extLst>
                <a:ext uri="{FF2B5EF4-FFF2-40B4-BE49-F238E27FC236}">
                  <a16:creationId xmlns:a16="http://schemas.microsoft.com/office/drawing/2014/main" xmlns="" id="{08EEE450-3A23-1403-CBE2-3D7E67F43398}"/>
                </a:ext>
              </a:extLst>
            </p:cNvPr>
            <p:cNvSpPr/>
            <p:nvPr/>
          </p:nvSpPr>
          <p:spPr>
            <a:xfrm>
              <a:off x="4694531" y="2250235"/>
              <a:ext cx="1090502" cy="1018186"/>
            </a:xfrm>
            <a:custGeom>
              <a:avLst/>
              <a:gdLst/>
              <a:ahLst/>
              <a:cxnLst/>
              <a:rect l="l" t="t" r="r" b="b"/>
              <a:pathLst>
                <a:path w="24565" h="22936" extrusionOk="0">
                  <a:moveTo>
                    <a:pt x="12304" y="1"/>
                  </a:moveTo>
                  <a:cubicBezTo>
                    <a:pt x="11753" y="1"/>
                    <a:pt x="11196" y="40"/>
                    <a:pt x="10635" y="122"/>
                  </a:cubicBezTo>
                  <a:cubicBezTo>
                    <a:pt x="4354" y="1033"/>
                    <a:pt x="0" y="6855"/>
                    <a:pt x="912" y="13122"/>
                  </a:cubicBezTo>
                  <a:cubicBezTo>
                    <a:pt x="1738" y="18828"/>
                    <a:pt x="6647" y="22935"/>
                    <a:pt x="12259" y="22935"/>
                  </a:cubicBezTo>
                  <a:cubicBezTo>
                    <a:pt x="12812" y="22935"/>
                    <a:pt x="13371" y="22895"/>
                    <a:pt x="13934" y="22813"/>
                  </a:cubicBezTo>
                  <a:cubicBezTo>
                    <a:pt x="20211" y="21901"/>
                    <a:pt x="24565" y="16083"/>
                    <a:pt x="23657" y="9816"/>
                  </a:cubicBezTo>
                  <a:cubicBezTo>
                    <a:pt x="22827" y="4109"/>
                    <a:pt x="17918" y="1"/>
                    <a:pt x="12304" y="1"/>
                  </a:cubicBezTo>
                  <a:close/>
                </a:path>
              </a:pathLst>
            </a:custGeom>
            <a:solidFill>
              <a:srgbClr val="FFE5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2" name="Google Shape;637;p29">
              <a:extLst>
                <a:ext uri="{FF2B5EF4-FFF2-40B4-BE49-F238E27FC236}">
                  <a16:creationId xmlns:a16="http://schemas.microsoft.com/office/drawing/2014/main" xmlns="" id="{3E73DAB1-F8D5-DE44-7841-1333765EED33}"/>
                </a:ext>
              </a:extLst>
            </p:cNvPr>
            <p:cNvSpPr/>
            <p:nvPr/>
          </p:nvSpPr>
          <p:spPr>
            <a:xfrm>
              <a:off x="4824199" y="2371334"/>
              <a:ext cx="831161" cy="775937"/>
            </a:xfrm>
            <a:custGeom>
              <a:avLst/>
              <a:gdLst/>
              <a:ahLst/>
              <a:cxnLst/>
              <a:rect l="l" t="t" r="r" b="b"/>
              <a:pathLst>
                <a:path w="18723" h="17479" extrusionOk="0">
                  <a:moveTo>
                    <a:pt x="9375" y="1"/>
                  </a:moveTo>
                  <a:cubicBezTo>
                    <a:pt x="8956" y="1"/>
                    <a:pt x="8532" y="31"/>
                    <a:pt x="8106" y="92"/>
                  </a:cubicBezTo>
                  <a:cubicBezTo>
                    <a:pt x="3320" y="789"/>
                    <a:pt x="0" y="5226"/>
                    <a:pt x="697" y="9999"/>
                  </a:cubicBezTo>
                  <a:cubicBezTo>
                    <a:pt x="1328" y="14348"/>
                    <a:pt x="5067" y="17478"/>
                    <a:pt x="9342" y="17478"/>
                  </a:cubicBezTo>
                  <a:cubicBezTo>
                    <a:pt x="9763" y="17478"/>
                    <a:pt x="10189" y="17448"/>
                    <a:pt x="10617" y="17386"/>
                  </a:cubicBezTo>
                  <a:cubicBezTo>
                    <a:pt x="15406" y="16690"/>
                    <a:pt x="18723" y="12257"/>
                    <a:pt x="18029" y="7479"/>
                  </a:cubicBezTo>
                  <a:cubicBezTo>
                    <a:pt x="17395" y="3131"/>
                    <a:pt x="13655" y="1"/>
                    <a:pt x="9375" y="1"/>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3" name="Google Shape;638;p29">
              <a:extLst>
                <a:ext uri="{FF2B5EF4-FFF2-40B4-BE49-F238E27FC236}">
                  <a16:creationId xmlns:a16="http://schemas.microsoft.com/office/drawing/2014/main" xmlns="" id="{DEAB4144-2E6B-80D0-8253-A8FBCEFE6212}"/>
                </a:ext>
              </a:extLst>
            </p:cNvPr>
            <p:cNvSpPr/>
            <p:nvPr/>
          </p:nvSpPr>
          <p:spPr>
            <a:xfrm>
              <a:off x="4841911" y="2356596"/>
              <a:ext cx="782507" cy="470782"/>
            </a:xfrm>
            <a:custGeom>
              <a:avLst/>
              <a:gdLst/>
              <a:ahLst/>
              <a:cxnLst/>
              <a:rect l="l" t="t" r="r" b="b"/>
              <a:pathLst>
                <a:path w="17627" h="10605" extrusionOk="0">
                  <a:moveTo>
                    <a:pt x="8959" y="0"/>
                  </a:moveTo>
                  <a:cubicBezTo>
                    <a:pt x="8916" y="0"/>
                    <a:pt x="8873" y="1"/>
                    <a:pt x="8830" y="1"/>
                  </a:cubicBezTo>
                  <a:cubicBezTo>
                    <a:pt x="8348" y="12"/>
                    <a:pt x="7864" y="55"/>
                    <a:pt x="7379" y="141"/>
                  </a:cubicBezTo>
                  <a:cubicBezTo>
                    <a:pt x="6895" y="227"/>
                    <a:pt x="6421" y="353"/>
                    <a:pt x="5969" y="511"/>
                  </a:cubicBezTo>
                  <a:cubicBezTo>
                    <a:pt x="5513" y="665"/>
                    <a:pt x="5083" y="866"/>
                    <a:pt x="4673" y="1085"/>
                  </a:cubicBezTo>
                  <a:cubicBezTo>
                    <a:pt x="4264" y="1301"/>
                    <a:pt x="3880" y="1556"/>
                    <a:pt x="3524" y="1824"/>
                  </a:cubicBezTo>
                  <a:cubicBezTo>
                    <a:pt x="3169" y="2094"/>
                    <a:pt x="2843" y="2384"/>
                    <a:pt x="2545" y="2689"/>
                  </a:cubicBezTo>
                  <a:cubicBezTo>
                    <a:pt x="1949" y="3296"/>
                    <a:pt x="1478" y="3964"/>
                    <a:pt x="1112" y="4620"/>
                  </a:cubicBezTo>
                  <a:cubicBezTo>
                    <a:pt x="750" y="5281"/>
                    <a:pt x="499" y="5941"/>
                    <a:pt x="334" y="6559"/>
                  </a:cubicBezTo>
                  <a:cubicBezTo>
                    <a:pt x="0" y="7793"/>
                    <a:pt x="14" y="8842"/>
                    <a:pt x="90" y="9538"/>
                  </a:cubicBezTo>
                  <a:cubicBezTo>
                    <a:pt x="172" y="10235"/>
                    <a:pt x="303" y="10604"/>
                    <a:pt x="340" y="10604"/>
                  </a:cubicBezTo>
                  <a:cubicBezTo>
                    <a:pt x="341" y="10604"/>
                    <a:pt x="341" y="10604"/>
                    <a:pt x="341" y="10604"/>
                  </a:cubicBezTo>
                  <a:cubicBezTo>
                    <a:pt x="395" y="10593"/>
                    <a:pt x="352" y="10209"/>
                    <a:pt x="352" y="9524"/>
                  </a:cubicBezTo>
                  <a:cubicBezTo>
                    <a:pt x="355" y="8842"/>
                    <a:pt x="416" y="7844"/>
                    <a:pt x="786" y="6691"/>
                  </a:cubicBezTo>
                  <a:cubicBezTo>
                    <a:pt x="973" y="6118"/>
                    <a:pt x="1235" y="5503"/>
                    <a:pt x="1594" y="4894"/>
                  </a:cubicBezTo>
                  <a:cubicBezTo>
                    <a:pt x="1960" y="4291"/>
                    <a:pt x="2416" y="3680"/>
                    <a:pt x="2982" y="3124"/>
                  </a:cubicBezTo>
                  <a:cubicBezTo>
                    <a:pt x="3266" y="2848"/>
                    <a:pt x="3575" y="2578"/>
                    <a:pt x="3908" y="2338"/>
                  </a:cubicBezTo>
                  <a:cubicBezTo>
                    <a:pt x="4246" y="2090"/>
                    <a:pt x="4601" y="1860"/>
                    <a:pt x="4985" y="1663"/>
                  </a:cubicBezTo>
                  <a:cubicBezTo>
                    <a:pt x="5366" y="1462"/>
                    <a:pt x="5764" y="1282"/>
                    <a:pt x="6188" y="1139"/>
                  </a:cubicBezTo>
                  <a:cubicBezTo>
                    <a:pt x="6608" y="996"/>
                    <a:pt x="7046" y="880"/>
                    <a:pt x="7495" y="798"/>
                  </a:cubicBezTo>
                  <a:cubicBezTo>
                    <a:pt x="7947" y="722"/>
                    <a:pt x="8396" y="679"/>
                    <a:pt x="8840" y="669"/>
                  </a:cubicBezTo>
                  <a:cubicBezTo>
                    <a:pt x="8899" y="668"/>
                    <a:pt x="8958" y="667"/>
                    <a:pt x="9016" y="667"/>
                  </a:cubicBezTo>
                  <a:cubicBezTo>
                    <a:pt x="9401" y="667"/>
                    <a:pt x="9780" y="698"/>
                    <a:pt x="10150" y="744"/>
                  </a:cubicBezTo>
                  <a:cubicBezTo>
                    <a:pt x="10578" y="798"/>
                    <a:pt x="10994" y="895"/>
                    <a:pt x="11393" y="1009"/>
                  </a:cubicBezTo>
                  <a:cubicBezTo>
                    <a:pt x="11791" y="1121"/>
                    <a:pt x="12171" y="1268"/>
                    <a:pt x="12531" y="1430"/>
                  </a:cubicBezTo>
                  <a:cubicBezTo>
                    <a:pt x="13255" y="1753"/>
                    <a:pt x="13894" y="2169"/>
                    <a:pt x="14447" y="2614"/>
                  </a:cubicBezTo>
                  <a:cubicBezTo>
                    <a:pt x="14993" y="3063"/>
                    <a:pt x="15448" y="3547"/>
                    <a:pt x="15821" y="4021"/>
                  </a:cubicBezTo>
                  <a:cubicBezTo>
                    <a:pt x="16568" y="4976"/>
                    <a:pt x="16970" y="5895"/>
                    <a:pt x="17207" y="6534"/>
                  </a:cubicBezTo>
                  <a:cubicBezTo>
                    <a:pt x="17442" y="7171"/>
                    <a:pt x="17536" y="7543"/>
                    <a:pt x="17586" y="7543"/>
                  </a:cubicBezTo>
                  <a:cubicBezTo>
                    <a:pt x="17586" y="7543"/>
                    <a:pt x="17587" y="7543"/>
                    <a:pt x="17587" y="7542"/>
                  </a:cubicBezTo>
                  <a:cubicBezTo>
                    <a:pt x="17627" y="7535"/>
                    <a:pt x="17623" y="7144"/>
                    <a:pt x="17458" y="6454"/>
                  </a:cubicBezTo>
                  <a:cubicBezTo>
                    <a:pt x="17290" y="5773"/>
                    <a:pt x="16941" y="4786"/>
                    <a:pt x="16205" y="3741"/>
                  </a:cubicBezTo>
                  <a:cubicBezTo>
                    <a:pt x="15836" y="3221"/>
                    <a:pt x="15373" y="2686"/>
                    <a:pt x="14806" y="2190"/>
                  </a:cubicBezTo>
                  <a:cubicBezTo>
                    <a:pt x="14235" y="1699"/>
                    <a:pt x="13564" y="1236"/>
                    <a:pt x="12792" y="870"/>
                  </a:cubicBezTo>
                  <a:cubicBezTo>
                    <a:pt x="12408" y="686"/>
                    <a:pt x="12002" y="525"/>
                    <a:pt x="11575" y="396"/>
                  </a:cubicBezTo>
                  <a:cubicBezTo>
                    <a:pt x="11148" y="267"/>
                    <a:pt x="10703" y="159"/>
                    <a:pt x="10243" y="95"/>
                  </a:cubicBezTo>
                  <a:cubicBezTo>
                    <a:pt x="9825" y="36"/>
                    <a:pt x="9395" y="0"/>
                    <a:pt x="8959" y="0"/>
                  </a:cubicBezTo>
                  <a:close/>
                </a:path>
              </a:pathLst>
            </a:custGeom>
            <a:solidFill>
              <a:srgbClr val="FFD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4" name="Google Shape;639;p29">
              <a:extLst>
                <a:ext uri="{FF2B5EF4-FFF2-40B4-BE49-F238E27FC236}">
                  <a16:creationId xmlns:a16="http://schemas.microsoft.com/office/drawing/2014/main" xmlns="" id="{349DFBF2-7D41-6D7E-F55E-88784FD291A2}"/>
                </a:ext>
              </a:extLst>
            </p:cNvPr>
            <p:cNvSpPr/>
            <p:nvPr/>
          </p:nvSpPr>
          <p:spPr>
            <a:xfrm>
              <a:off x="5058586" y="2488083"/>
              <a:ext cx="386747" cy="570799"/>
            </a:xfrm>
            <a:custGeom>
              <a:avLst/>
              <a:gdLst/>
              <a:ahLst/>
              <a:cxnLst/>
              <a:rect l="l" t="t" r="r" b="b"/>
              <a:pathLst>
                <a:path w="8712" h="12858" extrusionOk="0">
                  <a:moveTo>
                    <a:pt x="3209" y="3500"/>
                  </a:moveTo>
                  <a:lnTo>
                    <a:pt x="3518" y="5409"/>
                  </a:lnTo>
                  <a:cubicBezTo>
                    <a:pt x="2894" y="5316"/>
                    <a:pt x="2452" y="5122"/>
                    <a:pt x="2377" y="4652"/>
                  </a:cubicBezTo>
                  <a:cubicBezTo>
                    <a:pt x="2304" y="4211"/>
                    <a:pt x="2524" y="3772"/>
                    <a:pt x="3209" y="3500"/>
                  </a:cubicBezTo>
                  <a:close/>
                  <a:moveTo>
                    <a:pt x="5233" y="7506"/>
                  </a:moveTo>
                  <a:cubicBezTo>
                    <a:pt x="5844" y="7617"/>
                    <a:pt x="6275" y="7807"/>
                    <a:pt x="6350" y="8277"/>
                  </a:cubicBezTo>
                  <a:cubicBezTo>
                    <a:pt x="6418" y="8708"/>
                    <a:pt x="6177" y="9106"/>
                    <a:pt x="5528" y="9361"/>
                  </a:cubicBezTo>
                  <a:lnTo>
                    <a:pt x="5233" y="7506"/>
                  </a:lnTo>
                  <a:close/>
                  <a:moveTo>
                    <a:pt x="4032" y="0"/>
                  </a:moveTo>
                  <a:lnTo>
                    <a:pt x="2685" y="216"/>
                  </a:lnTo>
                  <a:lnTo>
                    <a:pt x="2925" y="1708"/>
                  </a:lnTo>
                  <a:cubicBezTo>
                    <a:pt x="840" y="2290"/>
                    <a:pt x="0" y="3683"/>
                    <a:pt x="227" y="5108"/>
                  </a:cubicBezTo>
                  <a:cubicBezTo>
                    <a:pt x="535" y="7032"/>
                    <a:pt x="2283" y="7261"/>
                    <a:pt x="3833" y="7384"/>
                  </a:cubicBezTo>
                  <a:lnTo>
                    <a:pt x="4193" y="9630"/>
                  </a:lnTo>
                  <a:cubicBezTo>
                    <a:pt x="4079" y="9637"/>
                    <a:pt x="3965" y="9641"/>
                    <a:pt x="3850" y="9641"/>
                  </a:cubicBezTo>
                  <a:cubicBezTo>
                    <a:pt x="2975" y="9641"/>
                    <a:pt x="2096" y="9438"/>
                    <a:pt x="1433" y="9092"/>
                  </a:cubicBezTo>
                  <a:lnTo>
                    <a:pt x="955" y="10854"/>
                  </a:lnTo>
                  <a:cubicBezTo>
                    <a:pt x="1623" y="11223"/>
                    <a:pt x="2619" y="11432"/>
                    <a:pt x="3681" y="11432"/>
                  </a:cubicBezTo>
                  <a:cubicBezTo>
                    <a:pt x="3943" y="11432"/>
                    <a:pt x="4210" y="11419"/>
                    <a:pt x="4476" y="11393"/>
                  </a:cubicBezTo>
                  <a:lnTo>
                    <a:pt x="4709" y="12857"/>
                  </a:lnTo>
                  <a:lnTo>
                    <a:pt x="6056" y="12642"/>
                  </a:lnTo>
                  <a:lnTo>
                    <a:pt x="5815" y="11138"/>
                  </a:lnTo>
                  <a:cubicBezTo>
                    <a:pt x="7882" y="10542"/>
                    <a:pt x="8712" y="9171"/>
                    <a:pt x="8489" y="7771"/>
                  </a:cubicBezTo>
                  <a:cubicBezTo>
                    <a:pt x="8184" y="5876"/>
                    <a:pt x="6465" y="5639"/>
                    <a:pt x="4915" y="5528"/>
                  </a:cubicBezTo>
                  <a:lnTo>
                    <a:pt x="4548" y="3242"/>
                  </a:lnTo>
                  <a:cubicBezTo>
                    <a:pt x="4611" y="3239"/>
                    <a:pt x="4673" y="3238"/>
                    <a:pt x="4736" y="3238"/>
                  </a:cubicBezTo>
                  <a:cubicBezTo>
                    <a:pt x="5367" y="3238"/>
                    <a:pt x="6038" y="3357"/>
                    <a:pt x="6719" y="3611"/>
                  </a:cubicBezTo>
                  <a:lnTo>
                    <a:pt x="7125" y="1849"/>
                  </a:lnTo>
                  <a:cubicBezTo>
                    <a:pt x="6479" y="1570"/>
                    <a:pt x="5703" y="1442"/>
                    <a:pt x="4899" y="1442"/>
                  </a:cubicBezTo>
                  <a:cubicBezTo>
                    <a:pt x="4689" y="1442"/>
                    <a:pt x="4476" y="1451"/>
                    <a:pt x="4264" y="1468"/>
                  </a:cubicBezTo>
                  <a:lnTo>
                    <a:pt x="4032" y="0"/>
                  </a:ln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TextBox 1">
            <a:extLst>
              <a:ext uri="{FF2B5EF4-FFF2-40B4-BE49-F238E27FC236}">
                <a16:creationId xmlns:a16="http://schemas.microsoft.com/office/drawing/2014/main" xmlns="" id="{F0BEDAA4-DC44-EED2-49A4-90FE24BFEC0A}"/>
              </a:ext>
            </a:extLst>
          </p:cNvPr>
          <p:cNvSpPr txBox="1"/>
          <p:nvPr/>
        </p:nvSpPr>
        <p:spPr>
          <a:xfrm>
            <a:off x="174160" y="1778906"/>
            <a:ext cx="2080761" cy="1154675"/>
          </a:xfrm>
          <a:prstGeom prst="rect">
            <a:avLst/>
          </a:prstGeom>
          <a:noFill/>
        </p:spPr>
        <p:txBody>
          <a:bodyPr wrap="square">
            <a:spAutoFit/>
          </a:bodyPr>
          <a:lstStyle/>
          <a:p>
            <a:pPr algn="ctr" defTabSz="457200">
              <a:lnSpc>
                <a:spcPct val="150000"/>
              </a:lnSpc>
              <a:buClrTx/>
            </a:pPr>
            <a:r>
              <a:rPr lang="vi-VN" sz="1600" kern="1200">
                <a:solidFill>
                  <a:prstClr val="black"/>
                </a:solidFill>
                <a:latin typeface="+mn-lt"/>
                <a:ea typeface="Times New Roman" panose="02020603050405020304" pitchFamily="18" charset="0"/>
                <a:cs typeface="Arial" panose="020B0604020202020204" pitchFamily="34" charset="0"/>
              </a:rPr>
              <a:t>Kí kết hiệp định đối tác kinh tế Việt Nam </a:t>
            </a:r>
            <a:r>
              <a:rPr lang="en-US" sz="1600" kern="1200">
                <a:solidFill>
                  <a:prstClr val="black"/>
                </a:solidFill>
                <a:latin typeface="+mn-lt"/>
                <a:ea typeface="Times New Roman" panose="02020603050405020304" pitchFamily="18" charset="0"/>
                <a:cs typeface="Arial" panose="020B0604020202020204" pitchFamily="34" charset="0"/>
              </a:rPr>
              <a:t>– Nhật </a:t>
            </a:r>
            <a:r>
              <a:rPr lang="vi-VN" sz="1600" kern="1200">
                <a:solidFill>
                  <a:prstClr val="black"/>
                </a:solidFill>
                <a:latin typeface="+mn-lt"/>
                <a:ea typeface="Times New Roman" panose="02020603050405020304" pitchFamily="18" charset="0"/>
                <a:cs typeface="Arial" panose="020B0604020202020204" pitchFamily="34" charset="0"/>
              </a:rPr>
              <a:t>Bản.</a:t>
            </a:r>
            <a:endParaRPr lang="en-US" sz="1600" i="1" kern="1200" dirty="0">
              <a:solidFill>
                <a:srgbClr val="FF0000"/>
              </a:solidFill>
              <a:latin typeface="+mn-lt"/>
              <a:ea typeface="+mn-ea"/>
              <a:cs typeface="Arial" panose="020B0604020202020204" pitchFamily="34" charset="0"/>
            </a:endParaRPr>
          </a:p>
        </p:txBody>
      </p:sp>
      <p:sp>
        <p:nvSpPr>
          <p:cNvPr id="3" name="TextBox 2">
            <a:extLst>
              <a:ext uri="{FF2B5EF4-FFF2-40B4-BE49-F238E27FC236}">
                <a16:creationId xmlns:a16="http://schemas.microsoft.com/office/drawing/2014/main" xmlns="" id="{B99A1807-017F-6F1E-296E-04F09438E00D}"/>
              </a:ext>
            </a:extLst>
          </p:cNvPr>
          <p:cNvSpPr txBox="1"/>
          <p:nvPr/>
        </p:nvSpPr>
        <p:spPr>
          <a:xfrm>
            <a:off x="2186617" y="3541195"/>
            <a:ext cx="2315463" cy="1524007"/>
          </a:xfrm>
          <a:prstGeom prst="rect">
            <a:avLst/>
          </a:prstGeom>
          <a:noFill/>
        </p:spPr>
        <p:txBody>
          <a:bodyPr wrap="square">
            <a:spAutoFit/>
          </a:bodyPr>
          <a:lstStyle/>
          <a:p>
            <a:pPr algn="ctr" defTabSz="457200">
              <a:lnSpc>
                <a:spcPct val="150000"/>
              </a:lnSpc>
              <a:buClrTx/>
            </a:pPr>
            <a:r>
              <a:rPr lang="vi-VN" sz="1600" kern="1200">
                <a:solidFill>
                  <a:prstClr val="black"/>
                </a:solidFill>
                <a:latin typeface="+mn-lt"/>
                <a:ea typeface="Times New Roman" panose="02020603050405020304" pitchFamily="18" charset="0"/>
                <a:cs typeface="Arial" panose="020B0604020202020204" pitchFamily="34" charset="0"/>
              </a:rPr>
              <a:t>Tham gia cộng đồng kinh tế ASEAN; kí hiệp định thương mại tự do Việt Nam </a:t>
            </a:r>
            <a:r>
              <a:rPr lang="en-US" sz="1600" kern="1200">
                <a:solidFill>
                  <a:prstClr val="black"/>
                </a:solidFill>
                <a:ea typeface="Times New Roman" panose="02020603050405020304" pitchFamily="18" charset="0"/>
                <a:cs typeface="Arial" panose="020B0604020202020204" pitchFamily="34" charset="0"/>
              </a:rPr>
              <a:t>– </a:t>
            </a:r>
            <a:r>
              <a:rPr lang="vi-VN" sz="1600" kern="1200">
                <a:solidFill>
                  <a:prstClr val="black"/>
                </a:solidFill>
                <a:latin typeface="+mn-lt"/>
                <a:ea typeface="Times New Roman" panose="02020603050405020304" pitchFamily="18" charset="0"/>
                <a:cs typeface="Arial" panose="020B0604020202020204" pitchFamily="34" charset="0"/>
              </a:rPr>
              <a:t>Hàn Quốc</a:t>
            </a:r>
            <a:endParaRPr lang="en-US" sz="1600" i="1" kern="1200" dirty="0">
              <a:solidFill>
                <a:srgbClr val="FF0000"/>
              </a:solidFill>
              <a:latin typeface="+mn-lt"/>
              <a:ea typeface="+mn-ea"/>
              <a:cs typeface="Arial" panose="020B0604020202020204" pitchFamily="34" charset="0"/>
            </a:endParaRPr>
          </a:p>
        </p:txBody>
      </p:sp>
      <p:sp>
        <p:nvSpPr>
          <p:cNvPr id="4" name="TextBox 3">
            <a:extLst>
              <a:ext uri="{FF2B5EF4-FFF2-40B4-BE49-F238E27FC236}">
                <a16:creationId xmlns:a16="http://schemas.microsoft.com/office/drawing/2014/main" xmlns="" id="{E98CB65D-4EEE-1067-5E50-1831A9608B5B}"/>
              </a:ext>
            </a:extLst>
          </p:cNvPr>
          <p:cNvSpPr txBox="1"/>
          <p:nvPr/>
        </p:nvSpPr>
        <p:spPr>
          <a:xfrm>
            <a:off x="4555689" y="1802967"/>
            <a:ext cx="2415919" cy="1154675"/>
          </a:xfrm>
          <a:prstGeom prst="rect">
            <a:avLst/>
          </a:prstGeom>
          <a:noFill/>
        </p:spPr>
        <p:txBody>
          <a:bodyPr wrap="square">
            <a:spAutoFit/>
          </a:bodyPr>
          <a:lstStyle/>
          <a:p>
            <a:pPr algn="ctr" defTabSz="457200">
              <a:lnSpc>
                <a:spcPct val="150000"/>
              </a:lnSpc>
              <a:buClrTx/>
            </a:pPr>
            <a:r>
              <a:rPr lang="vi-VN" sz="1600" kern="1200">
                <a:solidFill>
                  <a:prstClr val="black"/>
                </a:solidFill>
                <a:latin typeface="+mn-lt"/>
                <a:ea typeface="Times New Roman" panose="02020603050405020304" pitchFamily="18" charset="0"/>
                <a:cs typeface="Arial" panose="020B0604020202020204" pitchFamily="34" charset="0"/>
              </a:rPr>
              <a:t>Kí hiệp định Đối tác Toàn diện và Tiến bộ Xuyên Thái Bình Dương</a:t>
            </a:r>
            <a:endParaRPr lang="en-US" sz="1600" i="1" kern="1200" dirty="0">
              <a:solidFill>
                <a:srgbClr val="FF0000"/>
              </a:solidFill>
              <a:latin typeface="+mn-lt"/>
              <a:ea typeface="+mn-ea"/>
              <a:cs typeface="Arial" panose="020B0604020202020204" pitchFamily="34" charset="0"/>
            </a:endParaRPr>
          </a:p>
        </p:txBody>
      </p:sp>
      <p:sp>
        <p:nvSpPr>
          <p:cNvPr id="5" name="TextBox 4">
            <a:extLst>
              <a:ext uri="{FF2B5EF4-FFF2-40B4-BE49-F238E27FC236}">
                <a16:creationId xmlns:a16="http://schemas.microsoft.com/office/drawing/2014/main" xmlns="" id="{0A47B9CE-83DB-3A03-B85B-04968C30129C}"/>
              </a:ext>
            </a:extLst>
          </p:cNvPr>
          <p:cNvSpPr txBox="1"/>
          <p:nvPr/>
        </p:nvSpPr>
        <p:spPr>
          <a:xfrm>
            <a:off x="6832027" y="3541195"/>
            <a:ext cx="2045460" cy="1524007"/>
          </a:xfrm>
          <a:prstGeom prst="rect">
            <a:avLst/>
          </a:prstGeom>
          <a:noFill/>
        </p:spPr>
        <p:txBody>
          <a:bodyPr wrap="square">
            <a:spAutoFit/>
          </a:bodyPr>
          <a:lstStyle/>
          <a:p>
            <a:pPr algn="ctr" defTabSz="457200">
              <a:lnSpc>
                <a:spcPct val="150000"/>
              </a:lnSpc>
              <a:buClrTx/>
            </a:pPr>
            <a:r>
              <a:rPr lang="vi-VN" sz="1600" kern="1200">
                <a:solidFill>
                  <a:prstClr val="black"/>
                </a:solidFill>
                <a:latin typeface="+mn-lt"/>
                <a:ea typeface="Times New Roman" panose="02020603050405020304" pitchFamily="18" charset="0"/>
                <a:cs typeface="Arial" panose="020B0604020202020204" pitchFamily="34" charset="0"/>
              </a:rPr>
              <a:t>Kí kết Hiệp định thương mại tự do Việt Nam </a:t>
            </a:r>
            <a:r>
              <a:rPr lang="en-US" sz="1600" kern="1200">
                <a:solidFill>
                  <a:prstClr val="black"/>
                </a:solidFill>
                <a:ea typeface="Times New Roman" panose="02020603050405020304" pitchFamily="18" charset="0"/>
                <a:cs typeface="Arial" panose="020B0604020202020204" pitchFamily="34" charset="0"/>
              </a:rPr>
              <a:t>– </a:t>
            </a:r>
            <a:r>
              <a:rPr lang="vi-VN" sz="1600" kern="1200">
                <a:solidFill>
                  <a:prstClr val="black"/>
                </a:solidFill>
                <a:latin typeface="+mn-lt"/>
                <a:ea typeface="Times New Roman" panose="02020603050405020304" pitchFamily="18" charset="0"/>
                <a:cs typeface="Arial" panose="020B0604020202020204" pitchFamily="34" charset="0"/>
              </a:rPr>
              <a:t>Liên minh châu Âu.</a:t>
            </a:r>
            <a:endParaRPr lang="en-US" sz="1600" i="1" kern="1200" dirty="0">
              <a:solidFill>
                <a:srgbClr val="FF0000"/>
              </a:solidFill>
              <a:latin typeface="+mn-lt"/>
              <a:ea typeface="+mn-ea"/>
              <a:cs typeface="Arial" panose="020B0604020202020204" pitchFamily="34" charset="0"/>
            </a:endParaRPr>
          </a:p>
        </p:txBody>
      </p:sp>
      <p:cxnSp>
        <p:nvCxnSpPr>
          <p:cNvPr id="10" name="Straight Connector 9">
            <a:extLst>
              <a:ext uri="{FF2B5EF4-FFF2-40B4-BE49-F238E27FC236}">
                <a16:creationId xmlns:a16="http://schemas.microsoft.com/office/drawing/2014/main" xmlns="" id="{742C9F61-A7E3-2D9B-21D3-4EE826EFA031}"/>
              </a:ext>
            </a:extLst>
          </p:cNvPr>
          <p:cNvCxnSpPr>
            <a:cxnSpLocks/>
          </p:cNvCxnSpPr>
          <p:nvPr/>
        </p:nvCxnSpPr>
        <p:spPr>
          <a:xfrm>
            <a:off x="168979" y="3307774"/>
            <a:ext cx="8890572" cy="0"/>
          </a:xfrm>
          <a:prstGeom prst="line">
            <a:avLst/>
          </a:prstGeom>
          <a:noFill/>
          <a:ln w="57150" cap="flat" cmpd="sng" algn="ctr">
            <a:solidFill>
              <a:srgbClr val="EAAE1F"/>
            </a:solidFill>
            <a:prstDash val="solid"/>
            <a:headEnd type="none" w="med" len="med"/>
            <a:tailEnd type="arrow" w="med" len="med"/>
          </a:ln>
          <a:effectLst/>
        </p:spPr>
      </p:cxnSp>
      <p:sp>
        <p:nvSpPr>
          <p:cNvPr id="11" name="Flowchart: Terminator 10">
            <a:extLst>
              <a:ext uri="{FF2B5EF4-FFF2-40B4-BE49-F238E27FC236}">
                <a16:creationId xmlns:a16="http://schemas.microsoft.com/office/drawing/2014/main" xmlns="" id="{A4898A4C-F7CB-CB2A-95F5-F1FCCC9E5B25}"/>
              </a:ext>
            </a:extLst>
          </p:cNvPr>
          <p:cNvSpPr/>
          <p:nvPr/>
        </p:nvSpPr>
        <p:spPr>
          <a:xfrm>
            <a:off x="699129" y="3069441"/>
            <a:ext cx="984122" cy="457200"/>
          </a:xfrm>
          <a:prstGeom prst="flowChartTerminator">
            <a:avLst/>
          </a:prstGeom>
          <a:solidFill>
            <a:srgbClr val="057F97"/>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mn-lt"/>
                <a:ea typeface="+mn-ea"/>
                <a:cs typeface="Arial" panose="020B0604020202020204" pitchFamily="34" charset="0"/>
              </a:rPr>
              <a:t>2008</a:t>
            </a:r>
          </a:p>
        </p:txBody>
      </p:sp>
      <p:sp>
        <p:nvSpPr>
          <p:cNvPr id="12" name="Flowchart: Terminator 11">
            <a:extLst>
              <a:ext uri="{FF2B5EF4-FFF2-40B4-BE49-F238E27FC236}">
                <a16:creationId xmlns:a16="http://schemas.microsoft.com/office/drawing/2014/main" xmlns="" id="{1850D0CF-EB17-2468-08AF-145273A1CA8D}"/>
              </a:ext>
            </a:extLst>
          </p:cNvPr>
          <p:cNvSpPr/>
          <p:nvPr/>
        </p:nvSpPr>
        <p:spPr>
          <a:xfrm>
            <a:off x="2852288" y="3070770"/>
            <a:ext cx="984122" cy="457200"/>
          </a:xfrm>
          <a:prstGeom prst="flowChartTerminator">
            <a:avLst/>
          </a:prstGeom>
          <a:solidFill>
            <a:srgbClr val="057F97"/>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1600" b="1" kern="1200">
                <a:solidFill>
                  <a:prstClr val="white"/>
                </a:solidFill>
                <a:latin typeface="+mn-lt"/>
                <a:ea typeface="+mn-ea"/>
                <a:cs typeface="Arial" panose="020B0604020202020204" pitchFamily="34" charset="0"/>
              </a:rPr>
              <a:t>2015</a:t>
            </a:r>
            <a:endParaRPr kumimoji="0" lang="en-US" sz="1600" b="1" i="0" u="none" strike="noStrike" kern="1200" cap="none" spc="0" normalizeH="0" baseline="0" noProof="0">
              <a:ln>
                <a:noFill/>
              </a:ln>
              <a:solidFill>
                <a:prstClr val="white"/>
              </a:solidFill>
              <a:effectLst/>
              <a:uLnTx/>
              <a:uFillTx/>
              <a:latin typeface="+mn-lt"/>
              <a:ea typeface="+mn-ea"/>
              <a:cs typeface="Arial" panose="020B0604020202020204" pitchFamily="34" charset="0"/>
            </a:endParaRPr>
          </a:p>
        </p:txBody>
      </p:sp>
      <p:sp>
        <p:nvSpPr>
          <p:cNvPr id="13" name="Flowchart: Terminator 12">
            <a:extLst>
              <a:ext uri="{FF2B5EF4-FFF2-40B4-BE49-F238E27FC236}">
                <a16:creationId xmlns:a16="http://schemas.microsoft.com/office/drawing/2014/main" xmlns="" id="{04756720-4760-50CD-9CA6-F110596DE0A6}"/>
              </a:ext>
            </a:extLst>
          </p:cNvPr>
          <p:cNvSpPr/>
          <p:nvPr/>
        </p:nvSpPr>
        <p:spPr>
          <a:xfrm>
            <a:off x="5271588" y="3074353"/>
            <a:ext cx="984122" cy="457200"/>
          </a:xfrm>
          <a:prstGeom prst="flowChartTerminator">
            <a:avLst/>
          </a:prstGeom>
          <a:solidFill>
            <a:srgbClr val="057F97"/>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mn-lt"/>
                <a:ea typeface="+mn-ea"/>
                <a:cs typeface="Arial" panose="020B0604020202020204" pitchFamily="34" charset="0"/>
              </a:rPr>
              <a:t>2018</a:t>
            </a:r>
          </a:p>
        </p:txBody>
      </p:sp>
      <p:sp>
        <p:nvSpPr>
          <p:cNvPr id="14" name="Flowchart: Terminator 13">
            <a:extLst>
              <a:ext uri="{FF2B5EF4-FFF2-40B4-BE49-F238E27FC236}">
                <a16:creationId xmlns:a16="http://schemas.microsoft.com/office/drawing/2014/main" xmlns="" id="{CBE8EB1A-5739-F019-2524-FBC1347A2B7F}"/>
              </a:ext>
            </a:extLst>
          </p:cNvPr>
          <p:cNvSpPr/>
          <p:nvPr/>
        </p:nvSpPr>
        <p:spPr>
          <a:xfrm>
            <a:off x="7362696" y="3083995"/>
            <a:ext cx="984122" cy="457200"/>
          </a:xfrm>
          <a:prstGeom prst="flowChartTerminator">
            <a:avLst/>
          </a:prstGeom>
          <a:solidFill>
            <a:srgbClr val="057F97"/>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mn-lt"/>
                <a:ea typeface="+mn-ea"/>
                <a:cs typeface="Arial" panose="020B0604020202020204" pitchFamily="34" charset="0"/>
              </a:rPr>
              <a:t>2020</a:t>
            </a:r>
          </a:p>
        </p:txBody>
      </p:sp>
      <p:pic>
        <p:nvPicPr>
          <p:cNvPr id="5122" name="Picture 2" descr="Quan hệ Việt Nam - Liên minh châu Âu: Từ Hiệp định khung về hợp tác đến Hiệp  định Thương mại tự do - Tạp chí Cộng sản">
            <a:extLst>
              <a:ext uri="{FF2B5EF4-FFF2-40B4-BE49-F238E27FC236}">
                <a16:creationId xmlns:a16="http://schemas.microsoft.com/office/drawing/2014/main" xmlns="" id="{46FF27F9-82BD-FF61-FBF5-CC69EF0F8339}"/>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118263" y="1900670"/>
            <a:ext cx="1472988" cy="96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4" name="Picture 4" descr="Hiệp định Đối tác Toàn diện và Tiến bộ xuyên Thái Bình Dương (CPTPP) chính  thức có hiệu lực">
            <a:extLst>
              <a:ext uri="{FF2B5EF4-FFF2-40B4-BE49-F238E27FC236}">
                <a16:creationId xmlns:a16="http://schemas.microsoft.com/office/drawing/2014/main" xmlns="" id="{3535DF6F-8CE9-083A-A6E7-95A9A6BBBC8D}"/>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839444" y="3745365"/>
            <a:ext cx="1848407" cy="12322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6" name="Picture 6" descr="Hiệp định thương mại tự do Việt Nam – Hàn Quốc chính thức có hiệu lực từ  ngày 20/12">
            <a:extLst>
              <a:ext uri="{FF2B5EF4-FFF2-40B4-BE49-F238E27FC236}">
                <a16:creationId xmlns:a16="http://schemas.microsoft.com/office/drawing/2014/main" xmlns="" id="{B99B5F50-C132-4607-FDA0-410216124B7C}"/>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703014" y="1875349"/>
            <a:ext cx="1282667" cy="9620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8" name="Picture 8" descr="Toàn văn Hiệp định đối tác kinh tế giữa Việt Nam và Nhật Bản">
            <a:extLst>
              <a:ext uri="{FF2B5EF4-FFF2-40B4-BE49-F238E27FC236}">
                <a16:creationId xmlns:a16="http://schemas.microsoft.com/office/drawing/2014/main" xmlns="" id="{32191F02-C01B-4271-C414-CED2A41AFB41}"/>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339939" y="3681968"/>
            <a:ext cx="1702502" cy="12130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232507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5128"/>
                                        </p:tgtEl>
                                        <p:attrNameLst>
                                          <p:attrName>style.visibility</p:attrName>
                                        </p:attrNameLst>
                                      </p:cBhvr>
                                      <p:to>
                                        <p:strVal val="visible"/>
                                      </p:to>
                                    </p:set>
                                    <p:animEffect transition="in" filter="fade">
                                      <p:cBhvr>
                                        <p:cTn id="14" dur="500"/>
                                        <p:tgtEl>
                                          <p:spTgt spid="512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5126"/>
                                        </p:tgtEl>
                                        <p:attrNameLst>
                                          <p:attrName>style.visibility</p:attrName>
                                        </p:attrNameLst>
                                      </p:cBhvr>
                                      <p:to>
                                        <p:strVal val="visible"/>
                                      </p:to>
                                    </p:set>
                                    <p:animEffect transition="in" filter="fade">
                                      <p:cBhvr>
                                        <p:cTn id="23" dur="500"/>
                                        <p:tgtEl>
                                          <p:spTgt spid="512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par>
                                <p:cTn id="36" presetID="10" presetClass="entr" presetSubtype="0" fill="hold" nodeType="withEffect">
                                  <p:stCondLst>
                                    <p:cond delay="0"/>
                                  </p:stCondLst>
                                  <p:childTnLst>
                                    <p:set>
                                      <p:cBhvr>
                                        <p:cTn id="37" dur="1" fill="hold">
                                          <p:stCondLst>
                                            <p:cond delay="0"/>
                                          </p:stCondLst>
                                        </p:cTn>
                                        <p:tgtEl>
                                          <p:spTgt spid="5124"/>
                                        </p:tgtEl>
                                        <p:attrNameLst>
                                          <p:attrName>style.visibility</p:attrName>
                                        </p:attrNameLst>
                                      </p:cBhvr>
                                      <p:to>
                                        <p:strVal val="visible"/>
                                      </p:to>
                                    </p:set>
                                    <p:animEffect transition="in" filter="fade">
                                      <p:cBhvr>
                                        <p:cTn id="38" dur="500"/>
                                        <p:tgtEl>
                                          <p:spTgt spid="512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5122"/>
                                        </p:tgtEl>
                                        <p:attrNameLst>
                                          <p:attrName>style.visibility</p:attrName>
                                        </p:attrNameLst>
                                      </p:cBhvr>
                                      <p:to>
                                        <p:strVal val="visible"/>
                                      </p:to>
                                    </p:set>
                                    <p:animEffect transition="in" filter="fade">
                                      <p:cBhvr>
                                        <p:cTn id="47" dur="500"/>
                                        <p:tgtEl>
                                          <p:spTgt spid="512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1"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426"/>
        <p:cNvGrpSpPr/>
        <p:nvPr/>
      </p:nvGrpSpPr>
      <p:grpSpPr>
        <a:xfrm>
          <a:off x="0" y="0"/>
          <a:ext cx="0" cy="0"/>
          <a:chOff x="0" y="0"/>
          <a:chExt cx="0" cy="0"/>
        </a:xfrm>
      </p:grpSpPr>
      <p:grpSp>
        <p:nvGrpSpPr>
          <p:cNvPr id="30" name="Google Shape;635;p29">
            <a:extLst>
              <a:ext uri="{FF2B5EF4-FFF2-40B4-BE49-F238E27FC236}">
                <a16:creationId xmlns:a16="http://schemas.microsoft.com/office/drawing/2014/main" xmlns="" id="{37C7EB66-E8C6-45FF-AE82-EA6282C16F7D}"/>
              </a:ext>
            </a:extLst>
          </p:cNvPr>
          <p:cNvGrpSpPr/>
          <p:nvPr/>
        </p:nvGrpSpPr>
        <p:grpSpPr>
          <a:xfrm>
            <a:off x="8696871" y="-92448"/>
            <a:ext cx="519733" cy="485268"/>
            <a:chOff x="4694531" y="2250235"/>
            <a:chExt cx="1090502" cy="1018186"/>
          </a:xfrm>
        </p:grpSpPr>
        <p:sp>
          <p:nvSpPr>
            <p:cNvPr id="31" name="Google Shape;636;p29">
              <a:extLst>
                <a:ext uri="{FF2B5EF4-FFF2-40B4-BE49-F238E27FC236}">
                  <a16:creationId xmlns:a16="http://schemas.microsoft.com/office/drawing/2014/main" xmlns="" id="{84416B0C-2833-2A91-AD39-16BF54DB3BF3}"/>
                </a:ext>
              </a:extLst>
            </p:cNvPr>
            <p:cNvSpPr/>
            <p:nvPr/>
          </p:nvSpPr>
          <p:spPr>
            <a:xfrm>
              <a:off x="4694531" y="2250235"/>
              <a:ext cx="1090502" cy="1018186"/>
            </a:xfrm>
            <a:custGeom>
              <a:avLst/>
              <a:gdLst/>
              <a:ahLst/>
              <a:cxnLst/>
              <a:rect l="l" t="t" r="r" b="b"/>
              <a:pathLst>
                <a:path w="24565" h="22936" extrusionOk="0">
                  <a:moveTo>
                    <a:pt x="12304" y="1"/>
                  </a:moveTo>
                  <a:cubicBezTo>
                    <a:pt x="11753" y="1"/>
                    <a:pt x="11196" y="40"/>
                    <a:pt x="10635" y="122"/>
                  </a:cubicBezTo>
                  <a:cubicBezTo>
                    <a:pt x="4354" y="1033"/>
                    <a:pt x="0" y="6855"/>
                    <a:pt x="912" y="13122"/>
                  </a:cubicBezTo>
                  <a:cubicBezTo>
                    <a:pt x="1738" y="18828"/>
                    <a:pt x="6647" y="22935"/>
                    <a:pt x="12259" y="22935"/>
                  </a:cubicBezTo>
                  <a:cubicBezTo>
                    <a:pt x="12812" y="22935"/>
                    <a:pt x="13371" y="22895"/>
                    <a:pt x="13934" y="22813"/>
                  </a:cubicBezTo>
                  <a:cubicBezTo>
                    <a:pt x="20211" y="21901"/>
                    <a:pt x="24565" y="16083"/>
                    <a:pt x="23657" y="9816"/>
                  </a:cubicBezTo>
                  <a:cubicBezTo>
                    <a:pt x="22827" y="4109"/>
                    <a:pt x="17918" y="1"/>
                    <a:pt x="12304" y="1"/>
                  </a:cubicBez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37;p29">
              <a:extLst>
                <a:ext uri="{FF2B5EF4-FFF2-40B4-BE49-F238E27FC236}">
                  <a16:creationId xmlns:a16="http://schemas.microsoft.com/office/drawing/2014/main" xmlns="" id="{42B7E347-4771-1630-B482-C34FAB712D8B}"/>
                </a:ext>
              </a:extLst>
            </p:cNvPr>
            <p:cNvSpPr/>
            <p:nvPr/>
          </p:nvSpPr>
          <p:spPr>
            <a:xfrm>
              <a:off x="4824199" y="2371334"/>
              <a:ext cx="831161" cy="775937"/>
            </a:xfrm>
            <a:custGeom>
              <a:avLst/>
              <a:gdLst/>
              <a:ahLst/>
              <a:cxnLst/>
              <a:rect l="l" t="t" r="r" b="b"/>
              <a:pathLst>
                <a:path w="18723" h="17479" extrusionOk="0">
                  <a:moveTo>
                    <a:pt x="9375" y="1"/>
                  </a:moveTo>
                  <a:cubicBezTo>
                    <a:pt x="8956" y="1"/>
                    <a:pt x="8532" y="31"/>
                    <a:pt x="8106" y="92"/>
                  </a:cubicBezTo>
                  <a:cubicBezTo>
                    <a:pt x="3320" y="789"/>
                    <a:pt x="0" y="5226"/>
                    <a:pt x="697" y="9999"/>
                  </a:cubicBezTo>
                  <a:cubicBezTo>
                    <a:pt x="1328" y="14348"/>
                    <a:pt x="5067" y="17478"/>
                    <a:pt x="9342" y="17478"/>
                  </a:cubicBezTo>
                  <a:cubicBezTo>
                    <a:pt x="9763" y="17478"/>
                    <a:pt x="10189" y="17448"/>
                    <a:pt x="10617" y="17386"/>
                  </a:cubicBezTo>
                  <a:cubicBezTo>
                    <a:pt x="15406" y="16690"/>
                    <a:pt x="18723" y="12257"/>
                    <a:pt x="18029" y="7479"/>
                  </a:cubicBezTo>
                  <a:cubicBezTo>
                    <a:pt x="17395" y="3131"/>
                    <a:pt x="13655" y="1"/>
                    <a:pt x="9375" y="1"/>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38;p29">
              <a:extLst>
                <a:ext uri="{FF2B5EF4-FFF2-40B4-BE49-F238E27FC236}">
                  <a16:creationId xmlns:a16="http://schemas.microsoft.com/office/drawing/2014/main" xmlns="" id="{B12181D5-4380-7104-8D26-461CED14A1F4}"/>
                </a:ext>
              </a:extLst>
            </p:cNvPr>
            <p:cNvSpPr/>
            <p:nvPr/>
          </p:nvSpPr>
          <p:spPr>
            <a:xfrm>
              <a:off x="4841911" y="2356596"/>
              <a:ext cx="782507" cy="470782"/>
            </a:xfrm>
            <a:custGeom>
              <a:avLst/>
              <a:gdLst/>
              <a:ahLst/>
              <a:cxnLst/>
              <a:rect l="l" t="t" r="r" b="b"/>
              <a:pathLst>
                <a:path w="17627" h="10605" extrusionOk="0">
                  <a:moveTo>
                    <a:pt x="8959" y="0"/>
                  </a:moveTo>
                  <a:cubicBezTo>
                    <a:pt x="8916" y="0"/>
                    <a:pt x="8873" y="1"/>
                    <a:pt x="8830" y="1"/>
                  </a:cubicBezTo>
                  <a:cubicBezTo>
                    <a:pt x="8348" y="12"/>
                    <a:pt x="7864" y="55"/>
                    <a:pt x="7379" y="141"/>
                  </a:cubicBezTo>
                  <a:cubicBezTo>
                    <a:pt x="6895" y="227"/>
                    <a:pt x="6421" y="353"/>
                    <a:pt x="5969" y="511"/>
                  </a:cubicBezTo>
                  <a:cubicBezTo>
                    <a:pt x="5513" y="665"/>
                    <a:pt x="5083" y="866"/>
                    <a:pt x="4673" y="1085"/>
                  </a:cubicBezTo>
                  <a:cubicBezTo>
                    <a:pt x="4264" y="1301"/>
                    <a:pt x="3880" y="1556"/>
                    <a:pt x="3524" y="1824"/>
                  </a:cubicBezTo>
                  <a:cubicBezTo>
                    <a:pt x="3169" y="2094"/>
                    <a:pt x="2843" y="2384"/>
                    <a:pt x="2545" y="2689"/>
                  </a:cubicBezTo>
                  <a:cubicBezTo>
                    <a:pt x="1949" y="3296"/>
                    <a:pt x="1478" y="3964"/>
                    <a:pt x="1112" y="4620"/>
                  </a:cubicBezTo>
                  <a:cubicBezTo>
                    <a:pt x="750" y="5281"/>
                    <a:pt x="499" y="5941"/>
                    <a:pt x="334" y="6559"/>
                  </a:cubicBezTo>
                  <a:cubicBezTo>
                    <a:pt x="0" y="7793"/>
                    <a:pt x="14" y="8842"/>
                    <a:pt x="90" y="9538"/>
                  </a:cubicBezTo>
                  <a:cubicBezTo>
                    <a:pt x="172" y="10235"/>
                    <a:pt x="303" y="10604"/>
                    <a:pt x="340" y="10604"/>
                  </a:cubicBezTo>
                  <a:cubicBezTo>
                    <a:pt x="341" y="10604"/>
                    <a:pt x="341" y="10604"/>
                    <a:pt x="341" y="10604"/>
                  </a:cubicBezTo>
                  <a:cubicBezTo>
                    <a:pt x="395" y="10593"/>
                    <a:pt x="352" y="10209"/>
                    <a:pt x="352" y="9524"/>
                  </a:cubicBezTo>
                  <a:cubicBezTo>
                    <a:pt x="355" y="8842"/>
                    <a:pt x="416" y="7844"/>
                    <a:pt x="786" y="6691"/>
                  </a:cubicBezTo>
                  <a:cubicBezTo>
                    <a:pt x="973" y="6118"/>
                    <a:pt x="1235" y="5503"/>
                    <a:pt x="1594" y="4894"/>
                  </a:cubicBezTo>
                  <a:cubicBezTo>
                    <a:pt x="1960" y="4291"/>
                    <a:pt x="2416" y="3680"/>
                    <a:pt x="2982" y="3124"/>
                  </a:cubicBezTo>
                  <a:cubicBezTo>
                    <a:pt x="3266" y="2848"/>
                    <a:pt x="3575" y="2578"/>
                    <a:pt x="3908" y="2338"/>
                  </a:cubicBezTo>
                  <a:cubicBezTo>
                    <a:pt x="4246" y="2090"/>
                    <a:pt x="4601" y="1860"/>
                    <a:pt x="4985" y="1663"/>
                  </a:cubicBezTo>
                  <a:cubicBezTo>
                    <a:pt x="5366" y="1462"/>
                    <a:pt x="5764" y="1282"/>
                    <a:pt x="6188" y="1139"/>
                  </a:cubicBezTo>
                  <a:cubicBezTo>
                    <a:pt x="6608" y="996"/>
                    <a:pt x="7046" y="880"/>
                    <a:pt x="7495" y="798"/>
                  </a:cubicBezTo>
                  <a:cubicBezTo>
                    <a:pt x="7947" y="722"/>
                    <a:pt x="8396" y="679"/>
                    <a:pt x="8840" y="669"/>
                  </a:cubicBezTo>
                  <a:cubicBezTo>
                    <a:pt x="8899" y="668"/>
                    <a:pt x="8958" y="667"/>
                    <a:pt x="9016" y="667"/>
                  </a:cubicBezTo>
                  <a:cubicBezTo>
                    <a:pt x="9401" y="667"/>
                    <a:pt x="9780" y="698"/>
                    <a:pt x="10150" y="744"/>
                  </a:cubicBezTo>
                  <a:cubicBezTo>
                    <a:pt x="10578" y="798"/>
                    <a:pt x="10994" y="895"/>
                    <a:pt x="11393" y="1009"/>
                  </a:cubicBezTo>
                  <a:cubicBezTo>
                    <a:pt x="11791" y="1121"/>
                    <a:pt x="12171" y="1268"/>
                    <a:pt x="12531" y="1430"/>
                  </a:cubicBezTo>
                  <a:cubicBezTo>
                    <a:pt x="13255" y="1753"/>
                    <a:pt x="13894" y="2169"/>
                    <a:pt x="14447" y="2614"/>
                  </a:cubicBezTo>
                  <a:cubicBezTo>
                    <a:pt x="14993" y="3063"/>
                    <a:pt x="15448" y="3547"/>
                    <a:pt x="15821" y="4021"/>
                  </a:cubicBezTo>
                  <a:cubicBezTo>
                    <a:pt x="16568" y="4976"/>
                    <a:pt x="16970" y="5895"/>
                    <a:pt x="17207" y="6534"/>
                  </a:cubicBezTo>
                  <a:cubicBezTo>
                    <a:pt x="17442" y="7171"/>
                    <a:pt x="17536" y="7543"/>
                    <a:pt x="17586" y="7543"/>
                  </a:cubicBezTo>
                  <a:cubicBezTo>
                    <a:pt x="17586" y="7543"/>
                    <a:pt x="17587" y="7543"/>
                    <a:pt x="17587" y="7542"/>
                  </a:cubicBezTo>
                  <a:cubicBezTo>
                    <a:pt x="17627" y="7535"/>
                    <a:pt x="17623" y="7144"/>
                    <a:pt x="17458" y="6454"/>
                  </a:cubicBezTo>
                  <a:cubicBezTo>
                    <a:pt x="17290" y="5773"/>
                    <a:pt x="16941" y="4786"/>
                    <a:pt x="16205" y="3741"/>
                  </a:cubicBezTo>
                  <a:cubicBezTo>
                    <a:pt x="15836" y="3221"/>
                    <a:pt x="15373" y="2686"/>
                    <a:pt x="14806" y="2190"/>
                  </a:cubicBezTo>
                  <a:cubicBezTo>
                    <a:pt x="14235" y="1699"/>
                    <a:pt x="13564" y="1236"/>
                    <a:pt x="12792" y="870"/>
                  </a:cubicBezTo>
                  <a:cubicBezTo>
                    <a:pt x="12408" y="686"/>
                    <a:pt x="12002" y="525"/>
                    <a:pt x="11575" y="396"/>
                  </a:cubicBezTo>
                  <a:cubicBezTo>
                    <a:pt x="11148" y="267"/>
                    <a:pt x="10703" y="159"/>
                    <a:pt x="10243" y="95"/>
                  </a:cubicBezTo>
                  <a:cubicBezTo>
                    <a:pt x="9825" y="36"/>
                    <a:pt x="9395" y="0"/>
                    <a:pt x="8959"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39;p29">
              <a:extLst>
                <a:ext uri="{FF2B5EF4-FFF2-40B4-BE49-F238E27FC236}">
                  <a16:creationId xmlns:a16="http://schemas.microsoft.com/office/drawing/2014/main" xmlns="" id="{ED568262-1E55-36B8-8353-B41F5BFB4659}"/>
                </a:ext>
              </a:extLst>
            </p:cNvPr>
            <p:cNvSpPr/>
            <p:nvPr/>
          </p:nvSpPr>
          <p:spPr>
            <a:xfrm>
              <a:off x="5058586" y="2488083"/>
              <a:ext cx="386747" cy="570799"/>
            </a:xfrm>
            <a:custGeom>
              <a:avLst/>
              <a:gdLst/>
              <a:ahLst/>
              <a:cxnLst/>
              <a:rect l="l" t="t" r="r" b="b"/>
              <a:pathLst>
                <a:path w="8712" h="12858" extrusionOk="0">
                  <a:moveTo>
                    <a:pt x="3209" y="3500"/>
                  </a:moveTo>
                  <a:lnTo>
                    <a:pt x="3518" y="5409"/>
                  </a:lnTo>
                  <a:cubicBezTo>
                    <a:pt x="2894" y="5316"/>
                    <a:pt x="2452" y="5122"/>
                    <a:pt x="2377" y="4652"/>
                  </a:cubicBezTo>
                  <a:cubicBezTo>
                    <a:pt x="2304" y="4211"/>
                    <a:pt x="2524" y="3772"/>
                    <a:pt x="3209" y="3500"/>
                  </a:cubicBezTo>
                  <a:close/>
                  <a:moveTo>
                    <a:pt x="5233" y="7506"/>
                  </a:moveTo>
                  <a:cubicBezTo>
                    <a:pt x="5844" y="7617"/>
                    <a:pt x="6275" y="7807"/>
                    <a:pt x="6350" y="8277"/>
                  </a:cubicBezTo>
                  <a:cubicBezTo>
                    <a:pt x="6418" y="8708"/>
                    <a:pt x="6177" y="9106"/>
                    <a:pt x="5528" y="9361"/>
                  </a:cubicBezTo>
                  <a:lnTo>
                    <a:pt x="5233" y="7506"/>
                  </a:lnTo>
                  <a:close/>
                  <a:moveTo>
                    <a:pt x="4032" y="0"/>
                  </a:moveTo>
                  <a:lnTo>
                    <a:pt x="2685" y="216"/>
                  </a:lnTo>
                  <a:lnTo>
                    <a:pt x="2925" y="1708"/>
                  </a:lnTo>
                  <a:cubicBezTo>
                    <a:pt x="840" y="2290"/>
                    <a:pt x="0" y="3683"/>
                    <a:pt x="227" y="5108"/>
                  </a:cubicBezTo>
                  <a:cubicBezTo>
                    <a:pt x="535" y="7032"/>
                    <a:pt x="2283" y="7261"/>
                    <a:pt x="3833" y="7384"/>
                  </a:cubicBezTo>
                  <a:lnTo>
                    <a:pt x="4193" y="9630"/>
                  </a:lnTo>
                  <a:cubicBezTo>
                    <a:pt x="4079" y="9637"/>
                    <a:pt x="3965" y="9641"/>
                    <a:pt x="3850" y="9641"/>
                  </a:cubicBezTo>
                  <a:cubicBezTo>
                    <a:pt x="2975" y="9641"/>
                    <a:pt x="2096" y="9438"/>
                    <a:pt x="1433" y="9092"/>
                  </a:cubicBezTo>
                  <a:lnTo>
                    <a:pt x="955" y="10854"/>
                  </a:lnTo>
                  <a:cubicBezTo>
                    <a:pt x="1623" y="11223"/>
                    <a:pt x="2619" y="11432"/>
                    <a:pt x="3681" y="11432"/>
                  </a:cubicBezTo>
                  <a:cubicBezTo>
                    <a:pt x="3943" y="11432"/>
                    <a:pt x="4210" y="11419"/>
                    <a:pt x="4476" y="11393"/>
                  </a:cubicBezTo>
                  <a:lnTo>
                    <a:pt x="4709" y="12857"/>
                  </a:lnTo>
                  <a:lnTo>
                    <a:pt x="6056" y="12642"/>
                  </a:lnTo>
                  <a:lnTo>
                    <a:pt x="5815" y="11138"/>
                  </a:lnTo>
                  <a:cubicBezTo>
                    <a:pt x="7882" y="10542"/>
                    <a:pt x="8712" y="9171"/>
                    <a:pt x="8489" y="7771"/>
                  </a:cubicBezTo>
                  <a:cubicBezTo>
                    <a:pt x="8184" y="5876"/>
                    <a:pt x="6465" y="5639"/>
                    <a:pt x="4915" y="5528"/>
                  </a:cubicBezTo>
                  <a:lnTo>
                    <a:pt x="4548" y="3242"/>
                  </a:lnTo>
                  <a:cubicBezTo>
                    <a:pt x="4611" y="3239"/>
                    <a:pt x="4673" y="3238"/>
                    <a:pt x="4736" y="3238"/>
                  </a:cubicBezTo>
                  <a:cubicBezTo>
                    <a:pt x="5367" y="3238"/>
                    <a:pt x="6038" y="3357"/>
                    <a:pt x="6719" y="3611"/>
                  </a:cubicBezTo>
                  <a:lnTo>
                    <a:pt x="7125" y="1849"/>
                  </a:lnTo>
                  <a:cubicBezTo>
                    <a:pt x="6479" y="1570"/>
                    <a:pt x="5703" y="1442"/>
                    <a:pt x="4899" y="1442"/>
                  </a:cubicBezTo>
                  <a:cubicBezTo>
                    <a:pt x="4689" y="1442"/>
                    <a:pt x="4476" y="1451"/>
                    <a:pt x="4264" y="1468"/>
                  </a:cubicBezTo>
                  <a:lnTo>
                    <a:pt x="4032"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roup 19">
            <a:extLst>
              <a:ext uri="{FF2B5EF4-FFF2-40B4-BE49-F238E27FC236}">
                <a16:creationId xmlns:a16="http://schemas.microsoft.com/office/drawing/2014/main" xmlns="" id="{73DF78D3-4F75-DFC9-F10C-32C9BA8195B6}"/>
              </a:ext>
            </a:extLst>
          </p:cNvPr>
          <p:cNvGrpSpPr/>
          <p:nvPr/>
        </p:nvGrpSpPr>
        <p:grpSpPr>
          <a:xfrm>
            <a:off x="876300" y="-11430"/>
            <a:ext cx="7315200" cy="938648"/>
            <a:chOff x="863600" y="0"/>
            <a:chExt cx="7315200" cy="1027176"/>
          </a:xfrm>
        </p:grpSpPr>
        <p:cxnSp>
          <p:nvCxnSpPr>
            <p:cNvPr id="21" name="Straight Connector 20">
              <a:extLst>
                <a:ext uri="{FF2B5EF4-FFF2-40B4-BE49-F238E27FC236}">
                  <a16:creationId xmlns:a16="http://schemas.microsoft.com/office/drawing/2014/main" xmlns="" id="{ABAE167F-B987-9F14-D860-DBFBE422AE30}"/>
                </a:ext>
              </a:extLst>
            </p:cNvPr>
            <p:cNvCxnSpPr/>
            <p:nvPr/>
          </p:nvCxnSpPr>
          <p:spPr>
            <a:xfrm flipV="1">
              <a:off x="3533141" y="0"/>
              <a:ext cx="0" cy="3810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AA2A351D-8A4E-A274-9DEE-6EF7C0600D7F}"/>
                </a:ext>
              </a:extLst>
            </p:cNvPr>
            <p:cNvCxnSpPr/>
            <p:nvPr/>
          </p:nvCxnSpPr>
          <p:spPr>
            <a:xfrm flipV="1">
              <a:off x="5628006" y="0"/>
              <a:ext cx="0" cy="3810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Rounded Rectangle 12">
              <a:extLst>
                <a:ext uri="{FF2B5EF4-FFF2-40B4-BE49-F238E27FC236}">
                  <a16:creationId xmlns:a16="http://schemas.microsoft.com/office/drawing/2014/main" xmlns="" id="{131084A0-B28D-43AA-F6A4-D07C1C3B0836}"/>
                </a:ext>
              </a:extLst>
            </p:cNvPr>
            <p:cNvSpPr/>
            <p:nvPr/>
          </p:nvSpPr>
          <p:spPr>
            <a:xfrm>
              <a:off x="863600" y="362189"/>
              <a:ext cx="7315200" cy="664987"/>
            </a:xfrm>
            <a:prstGeom prst="roundRect">
              <a:avLst>
                <a:gd name="adj" fmla="val 18641"/>
              </a:avLst>
            </a:prstGeom>
            <a:solidFill>
              <a:srgbClr val="C0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defRPr/>
              </a:pPr>
              <a:r>
                <a:rPr lang="en-US" sz="2000" b="1" kern="1200">
                  <a:solidFill>
                    <a:srgbClr val="FFFFF3"/>
                  </a:solidFill>
                  <a:latin typeface="Arial" panose="020B0604020202020204" pitchFamily="34" charset="0"/>
                  <a:cs typeface="Arial" panose="020B0604020202020204" pitchFamily="34" charset="0"/>
                </a:rPr>
                <a:t>2. Khái niệm hội nhập kinh tế quốc tế</a:t>
              </a:r>
              <a:endParaRPr lang="en-US" sz="2000" b="1" kern="1200" dirty="0">
                <a:solidFill>
                  <a:srgbClr val="FFFFF3"/>
                </a:solidFill>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xmlns="" id="{710EEFF1-BECB-F669-A2C6-6E09C161C964}"/>
              </a:ext>
            </a:extLst>
          </p:cNvPr>
          <p:cNvGrpSpPr/>
          <p:nvPr/>
        </p:nvGrpSpPr>
        <p:grpSpPr>
          <a:xfrm>
            <a:off x="161427" y="1284315"/>
            <a:ext cx="5045787" cy="2316504"/>
            <a:chOff x="163028" y="1643176"/>
            <a:chExt cx="5045787" cy="2316504"/>
          </a:xfrm>
        </p:grpSpPr>
        <p:grpSp>
          <p:nvGrpSpPr>
            <p:cNvPr id="3" name="Group 2">
              <a:extLst>
                <a:ext uri="{FF2B5EF4-FFF2-40B4-BE49-F238E27FC236}">
                  <a16:creationId xmlns:a16="http://schemas.microsoft.com/office/drawing/2014/main" xmlns="" id="{C273C98E-50D2-E240-02F7-752D75C88041}"/>
                </a:ext>
              </a:extLst>
            </p:cNvPr>
            <p:cNvGrpSpPr/>
            <p:nvPr/>
          </p:nvGrpSpPr>
          <p:grpSpPr>
            <a:xfrm>
              <a:off x="442687" y="1643176"/>
              <a:ext cx="4766128" cy="2316504"/>
              <a:chOff x="442686" y="1643176"/>
              <a:chExt cx="5254173" cy="800095"/>
            </a:xfrm>
          </p:grpSpPr>
          <p:sp>
            <p:nvSpPr>
              <p:cNvPr id="25" name="Rectangle: Diagonal Corners Rounded 24">
                <a:extLst>
                  <a:ext uri="{FF2B5EF4-FFF2-40B4-BE49-F238E27FC236}">
                    <a16:creationId xmlns:a16="http://schemas.microsoft.com/office/drawing/2014/main" xmlns="" id="{D1C1BF80-8102-018C-993B-CDA8F6656BA9}"/>
                  </a:ext>
                </a:extLst>
              </p:cNvPr>
              <p:cNvSpPr/>
              <p:nvPr/>
            </p:nvSpPr>
            <p:spPr>
              <a:xfrm>
                <a:off x="515259" y="1715749"/>
                <a:ext cx="5181600" cy="727522"/>
              </a:xfrm>
              <a:prstGeom prst="round2DiagRect">
                <a:avLst/>
              </a:prstGeom>
              <a:noFill/>
              <a:ln w="127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BE0DD"/>
                  </a:solidFill>
                  <a:effectLst/>
                  <a:uLnTx/>
                  <a:uFillTx/>
                  <a:latin typeface="Arial"/>
                  <a:ea typeface="+mn-ea"/>
                  <a:cs typeface="+mn-cs"/>
                </a:endParaRPr>
              </a:p>
            </p:txBody>
          </p:sp>
          <p:sp>
            <p:nvSpPr>
              <p:cNvPr id="26" name="Rectangle: Diagonal Corners Rounded 25">
                <a:extLst>
                  <a:ext uri="{FF2B5EF4-FFF2-40B4-BE49-F238E27FC236}">
                    <a16:creationId xmlns:a16="http://schemas.microsoft.com/office/drawing/2014/main" xmlns="" id="{A7EE125C-1EE4-3EDE-213A-0E69340496C8}"/>
                  </a:ext>
                </a:extLst>
              </p:cNvPr>
              <p:cNvSpPr/>
              <p:nvPr/>
            </p:nvSpPr>
            <p:spPr>
              <a:xfrm>
                <a:off x="442686" y="1643176"/>
                <a:ext cx="5181600" cy="727522"/>
              </a:xfrm>
              <a:prstGeom prst="round2Diag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BE0DD"/>
                  </a:solidFill>
                  <a:effectLst/>
                  <a:uLnTx/>
                  <a:uFillTx/>
                  <a:latin typeface="Arial"/>
                  <a:ea typeface="+mn-ea"/>
                  <a:cs typeface="+mn-cs"/>
                </a:endParaRPr>
              </a:p>
            </p:txBody>
          </p:sp>
        </p:grpSp>
        <p:sp>
          <p:nvSpPr>
            <p:cNvPr id="19" name="TextBox 18">
              <a:extLst>
                <a:ext uri="{FF2B5EF4-FFF2-40B4-BE49-F238E27FC236}">
                  <a16:creationId xmlns:a16="http://schemas.microsoft.com/office/drawing/2014/main" xmlns="" id="{E6DCA8C7-E959-0000-98AD-A94FE4624F86}"/>
                </a:ext>
              </a:extLst>
            </p:cNvPr>
            <p:cNvSpPr txBox="1"/>
            <p:nvPr/>
          </p:nvSpPr>
          <p:spPr>
            <a:xfrm>
              <a:off x="918241" y="1932047"/>
              <a:ext cx="3841750" cy="1420325"/>
            </a:xfrm>
            <a:prstGeom prst="rect">
              <a:avLst/>
            </a:prstGeom>
            <a:noFill/>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2000" b="0" i="0" u="none" strike="noStrike" kern="0" cap="none" spc="0" normalizeH="0" baseline="0" noProof="0">
                  <a:ln>
                    <a:noFill/>
                  </a:ln>
                  <a:solidFill>
                    <a:sysClr val="windowText" lastClr="000000"/>
                  </a:solidFill>
                  <a:effectLst/>
                  <a:uLnTx/>
                  <a:uFillTx/>
                </a:rPr>
                <a:t>Các em trả lời câu hỏi sau để rút ra kết luận: </a:t>
              </a:r>
              <a:r>
                <a:rPr kumimoji="0" lang="vi-VN" sz="2000" b="0" i="0" u="none" strike="noStrike" kern="0" cap="none" spc="0" normalizeH="0" baseline="0" noProof="0">
                  <a:ln>
                    <a:noFill/>
                  </a:ln>
                  <a:solidFill>
                    <a:srgbClr val="FF0000"/>
                  </a:solidFill>
                  <a:effectLst/>
                  <a:uLnTx/>
                  <a:uFillTx/>
                </a:rPr>
                <a:t>Em hiểu thế nào là hội nhập kinh tế quốc tế?</a:t>
              </a:r>
            </a:p>
          </p:txBody>
        </p:sp>
        <p:sp>
          <p:nvSpPr>
            <p:cNvPr id="24" name="Speech Bubble: Oval 23">
              <a:extLst>
                <a:ext uri="{FF2B5EF4-FFF2-40B4-BE49-F238E27FC236}">
                  <a16:creationId xmlns:a16="http://schemas.microsoft.com/office/drawing/2014/main" xmlns="" id="{C98D1E24-B6B8-0B43-0CAD-7688BEAB5874}"/>
                </a:ext>
              </a:extLst>
            </p:cNvPr>
            <p:cNvSpPr/>
            <p:nvPr/>
          </p:nvSpPr>
          <p:spPr>
            <a:xfrm>
              <a:off x="163028" y="2330972"/>
              <a:ext cx="493486" cy="481556"/>
            </a:xfrm>
            <a:prstGeom prst="wedgeEllipseCallout">
              <a:avLst>
                <a:gd name="adj1" fmla="val 52696"/>
                <a:gd name="adj2" fmla="val 47430"/>
              </a:avLst>
            </a:prstGeom>
            <a:solidFill>
              <a:srgbClr val="DC7C61">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FFFFFF"/>
                  </a:solidFill>
                  <a:effectLst/>
                  <a:uLnTx/>
                  <a:uFillTx/>
                  <a:latin typeface="Arial"/>
                  <a:ea typeface="+mn-ea"/>
                  <a:cs typeface="+mn-cs"/>
                </a:rPr>
                <a:t>?</a:t>
              </a:r>
            </a:p>
          </p:txBody>
        </p:sp>
      </p:grpSp>
      <p:pic>
        <p:nvPicPr>
          <p:cNvPr id="147" name="Picture 146">
            <a:extLst>
              <a:ext uri="{FF2B5EF4-FFF2-40B4-BE49-F238E27FC236}">
                <a16:creationId xmlns:a16="http://schemas.microsoft.com/office/drawing/2014/main" xmlns="" id="{22667E76-B600-516E-F5D1-7675E0CD297D}"/>
              </a:ext>
            </a:extLst>
          </p:cNvPr>
          <p:cNvPicPr>
            <a:picLocks noChangeAspect="1"/>
          </p:cNvPicPr>
          <p:nvPr/>
        </p:nvPicPr>
        <p:blipFill>
          <a:blip r:embed="rId3"/>
          <a:stretch>
            <a:fillRect/>
          </a:stretch>
        </p:blipFill>
        <p:spPr>
          <a:xfrm>
            <a:off x="1723297" y="3089775"/>
            <a:ext cx="2081260" cy="2064808"/>
          </a:xfrm>
          <a:prstGeom prst="rect">
            <a:avLst/>
          </a:prstGeom>
        </p:spPr>
      </p:pic>
      <p:grpSp>
        <p:nvGrpSpPr>
          <p:cNvPr id="149" name="Group 148">
            <a:extLst>
              <a:ext uri="{FF2B5EF4-FFF2-40B4-BE49-F238E27FC236}">
                <a16:creationId xmlns:a16="http://schemas.microsoft.com/office/drawing/2014/main" xmlns="" id="{2878E8D1-3B80-F94F-E3CC-4167B823BA50}"/>
              </a:ext>
            </a:extLst>
          </p:cNvPr>
          <p:cNvGrpSpPr/>
          <p:nvPr/>
        </p:nvGrpSpPr>
        <p:grpSpPr>
          <a:xfrm>
            <a:off x="5706020" y="1284315"/>
            <a:ext cx="2850151" cy="3638692"/>
            <a:chOff x="5640706" y="1284315"/>
            <a:chExt cx="2850151" cy="3638692"/>
          </a:xfrm>
        </p:grpSpPr>
        <p:pic>
          <p:nvPicPr>
            <p:cNvPr id="148" name="Picture 2" descr="Thúc đẩy hội nhập kinh tế quốc tế hiệu lực và hiệu quả hơn">
              <a:extLst>
                <a:ext uri="{FF2B5EF4-FFF2-40B4-BE49-F238E27FC236}">
                  <a16:creationId xmlns:a16="http://schemas.microsoft.com/office/drawing/2014/main" xmlns="" id="{3C9C039F-CB93-299F-F421-E3345DD17BAF}"/>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640706" y="1284315"/>
              <a:ext cx="2850151" cy="19238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6148" name="Picture 4" descr="Hội nhập quốc tế">
              <a:extLst>
                <a:ext uri="{FF2B5EF4-FFF2-40B4-BE49-F238E27FC236}">
                  <a16:creationId xmlns:a16="http://schemas.microsoft.com/office/drawing/2014/main" xmlns="" id="{7E02397E-C663-C24F-1AA9-C486A6E0AA44}"/>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640707" y="3208167"/>
              <a:ext cx="2850150" cy="17148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2189428504"/>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nodeType="withEffect">
                                  <p:stCondLst>
                                    <p:cond delay="0"/>
                                  </p:stCondLst>
                                  <p:childTnLst>
                                    <p:set>
                                      <p:cBhvr>
                                        <p:cTn id="14" dur="1" fill="hold">
                                          <p:stCondLst>
                                            <p:cond delay="0"/>
                                          </p:stCondLst>
                                        </p:cTn>
                                        <p:tgtEl>
                                          <p:spTgt spid="147"/>
                                        </p:tgtEl>
                                        <p:attrNameLst>
                                          <p:attrName>style.visibility</p:attrName>
                                        </p:attrNameLst>
                                      </p:cBhvr>
                                      <p:to>
                                        <p:strVal val="visible"/>
                                      </p:to>
                                    </p:set>
                                    <p:animEffect transition="in" filter="randombar(horizontal)">
                                      <p:cBhvr>
                                        <p:cTn id="15" dur="500"/>
                                        <p:tgtEl>
                                          <p:spTgt spid="147"/>
                                        </p:tgtEl>
                                      </p:cBhvr>
                                    </p:animEffect>
                                  </p:childTnLst>
                                </p:cTn>
                              </p:par>
                              <p:par>
                                <p:cTn id="16" presetID="14" presetClass="entr" presetSubtype="10" fill="hold" nodeType="withEffect">
                                  <p:stCondLst>
                                    <p:cond delay="0"/>
                                  </p:stCondLst>
                                  <p:childTnLst>
                                    <p:set>
                                      <p:cBhvr>
                                        <p:cTn id="17" dur="1" fill="hold">
                                          <p:stCondLst>
                                            <p:cond delay="0"/>
                                          </p:stCondLst>
                                        </p:cTn>
                                        <p:tgtEl>
                                          <p:spTgt spid="149"/>
                                        </p:tgtEl>
                                        <p:attrNameLst>
                                          <p:attrName>style.visibility</p:attrName>
                                        </p:attrNameLst>
                                      </p:cBhvr>
                                      <p:to>
                                        <p:strVal val="visible"/>
                                      </p:to>
                                    </p:set>
                                    <p:animEffect transition="in" filter="randombar(horizontal)">
                                      <p:cBhvr>
                                        <p:cTn id="18" dur="5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495"/>
        <p:cNvGrpSpPr/>
        <p:nvPr/>
      </p:nvGrpSpPr>
      <p:grpSpPr>
        <a:xfrm>
          <a:off x="0" y="0"/>
          <a:ext cx="0" cy="0"/>
          <a:chOff x="0" y="0"/>
          <a:chExt cx="0" cy="0"/>
        </a:xfrm>
      </p:grpSpPr>
      <p:sp>
        <p:nvSpPr>
          <p:cNvPr id="14" name="TextBox 13">
            <a:extLst>
              <a:ext uri="{FF2B5EF4-FFF2-40B4-BE49-F238E27FC236}">
                <a16:creationId xmlns:a16="http://schemas.microsoft.com/office/drawing/2014/main" xmlns="" id="{2DC1EBF7-95F0-4288-D610-282B8C7ED363}"/>
              </a:ext>
            </a:extLst>
          </p:cNvPr>
          <p:cNvSpPr txBox="1"/>
          <p:nvPr/>
        </p:nvSpPr>
        <p:spPr>
          <a:xfrm>
            <a:off x="342693" y="1041714"/>
            <a:ext cx="8458599" cy="1420325"/>
          </a:xfrm>
          <a:prstGeom prst="rect">
            <a:avLst/>
          </a:prstGeom>
          <a:noFill/>
        </p:spPr>
        <p:txBody>
          <a:bodyPr wrap="square">
            <a:spAutoFit/>
          </a:bodyPr>
          <a:lstStyle/>
          <a:p>
            <a:pPr lvl="0" algn="just">
              <a:lnSpc>
                <a:spcPct val="150000"/>
              </a:lnSpc>
              <a:buClrTx/>
            </a:pPr>
            <a:r>
              <a:rPr lang="vi-VN" sz="2000">
                <a:solidFill>
                  <a:sysClr val="windowText" lastClr="000000"/>
                </a:solidFill>
              </a:rPr>
              <a:t>Hội nhập kinh tế quốc tế là quá trình một quốc gia thực hiện gắn kết nền kinh tế của mình với nền kinh tế các quốc gia khác trong khu vực và trên thế giới dựa trên cơ sở cùng có lợi và tuân thủ các quy định chung.</a:t>
            </a:r>
            <a:endParaRPr kumimoji="0" lang="en-US" sz="2000" b="0" i="0" u="none" strike="noStrike" kern="0" cap="none" spc="0" normalizeH="0" baseline="0" noProof="0">
              <a:ln>
                <a:noFill/>
              </a:ln>
              <a:solidFill>
                <a:sysClr val="windowText" lastClr="000000"/>
              </a:solidFill>
              <a:effectLst/>
              <a:uLnTx/>
              <a:uFillTx/>
            </a:endParaRPr>
          </a:p>
        </p:txBody>
      </p:sp>
      <p:sp>
        <p:nvSpPr>
          <p:cNvPr id="15" name="Plaque 14">
            <a:extLst>
              <a:ext uri="{FF2B5EF4-FFF2-40B4-BE49-F238E27FC236}">
                <a16:creationId xmlns:a16="http://schemas.microsoft.com/office/drawing/2014/main" xmlns="" id="{DD19C47A-5DAA-75C9-65DC-46DE81D7F3A2}"/>
              </a:ext>
            </a:extLst>
          </p:cNvPr>
          <p:cNvSpPr/>
          <p:nvPr/>
        </p:nvSpPr>
        <p:spPr>
          <a:xfrm>
            <a:off x="3089721" y="406212"/>
            <a:ext cx="2964541" cy="582111"/>
          </a:xfrm>
          <a:prstGeom prst="plaque">
            <a:avLst/>
          </a:prstGeom>
          <a:solidFill>
            <a:schemeClr val="tx2">
              <a:lumMod val="20000"/>
              <a:lumOff val="80000"/>
            </a:schemeClr>
          </a:solidFill>
          <a:ln w="25400" cap="flat" cmpd="sng" algn="ctr">
            <a:solidFill>
              <a:schemeClr val="bg2">
                <a:lumMod val="1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a:ln>
                  <a:noFill/>
                </a:ln>
                <a:solidFill>
                  <a:srgbClr val="C00000"/>
                </a:solidFill>
                <a:effectLst/>
                <a:uLnTx/>
                <a:uFillTx/>
                <a:latin typeface="Arial"/>
                <a:ea typeface="+mn-ea"/>
                <a:cs typeface="+mn-cs"/>
              </a:rPr>
              <a:t>KHÁI NIỆM </a:t>
            </a:r>
          </a:p>
        </p:txBody>
      </p:sp>
      <p:pic>
        <p:nvPicPr>
          <p:cNvPr id="10242" name="Picture 2" descr="Triển vọng thúc đẩy hội nhập kinh tế quốc tế của Việt Nam | Tạp chí Quản lý  nhà nước">
            <a:extLst>
              <a:ext uri="{FF2B5EF4-FFF2-40B4-BE49-F238E27FC236}">
                <a16:creationId xmlns:a16="http://schemas.microsoft.com/office/drawing/2014/main" xmlns="" id="{30406883-DB65-7DB3-24C2-80110EFEE8C7}"/>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76561" y="2656883"/>
            <a:ext cx="4265299" cy="22326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pic>
        <p:nvPicPr>
          <p:cNvPr id="10244" name="Picture 4" descr="Hội nhập kinh tế quốc tế của Việt Nam – Chủ trương và giải pháp">
            <a:extLst>
              <a:ext uri="{FF2B5EF4-FFF2-40B4-BE49-F238E27FC236}">
                <a16:creationId xmlns:a16="http://schemas.microsoft.com/office/drawing/2014/main" xmlns="" id="{C9D6F67F-F92A-5323-C187-FFF9EA58B99E}"/>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054861" y="2656883"/>
            <a:ext cx="3612578" cy="22326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grpSp>
        <p:nvGrpSpPr>
          <p:cNvPr id="16" name="Google Shape;657;p30">
            <a:extLst>
              <a:ext uri="{FF2B5EF4-FFF2-40B4-BE49-F238E27FC236}">
                <a16:creationId xmlns:a16="http://schemas.microsoft.com/office/drawing/2014/main" xmlns="" id="{3AAEE625-B791-707F-19F4-225DDEE7D31A}"/>
              </a:ext>
            </a:extLst>
          </p:cNvPr>
          <p:cNvGrpSpPr/>
          <p:nvPr/>
        </p:nvGrpSpPr>
        <p:grpSpPr>
          <a:xfrm>
            <a:off x="-78332" y="4576170"/>
            <a:ext cx="519733" cy="485268"/>
            <a:chOff x="4694531" y="2250235"/>
            <a:chExt cx="1090502" cy="1018186"/>
          </a:xfrm>
        </p:grpSpPr>
        <p:sp>
          <p:nvSpPr>
            <p:cNvPr id="17" name="Google Shape;658;p30">
              <a:extLst>
                <a:ext uri="{FF2B5EF4-FFF2-40B4-BE49-F238E27FC236}">
                  <a16:creationId xmlns:a16="http://schemas.microsoft.com/office/drawing/2014/main" xmlns="" id="{D5916E0D-35A0-B8ED-0C18-F8E50EE3E430}"/>
                </a:ext>
              </a:extLst>
            </p:cNvPr>
            <p:cNvSpPr/>
            <p:nvPr/>
          </p:nvSpPr>
          <p:spPr>
            <a:xfrm>
              <a:off x="4694531" y="2250235"/>
              <a:ext cx="1090502" cy="1018186"/>
            </a:xfrm>
            <a:custGeom>
              <a:avLst/>
              <a:gdLst/>
              <a:ahLst/>
              <a:cxnLst/>
              <a:rect l="l" t="t" r="r" b="b"/>
              <a:pathLst>
                <a:path w="24565" h="22936" extrusionOk="0">
                  <a:moveTo>
                    <a:pt x="12304" y="1"/>
                  </a:moveTo>
                  <a:cubicBezTo>
                    <a:pt x="11753" y="1"/>
                    <a:pt x="11196" y="40"/>
                    <a:pt x="10635" y="122"/>
                  </a:cubicBezTo>
                  <a:cubicBezTo>
                    <a:pt x="4354" y="1033"/>
                    <a:pt x="0" y="6855"/>
                    <a:pt x="912" y="13122"/>
                  </a:cubicBezTo>
                  <a:cubicBezTo>
                    <a:pt x="1738" y="18828"/>
                    <a:pt x="6647" y="22935"/>
                    <a:pt x="12259" y="22935"/>
                  </a:cubicBezTo>
                  <a:cubicBezTo>
                    <a:pt x="12812" y="22935"/>
                    <a:pt x="13371" y="22895"/>
                    <a:pt x="13934" y="22813"/>
                  </a:cubicBezTo>
                  <a:cubicBezTo>
                    <a:pt x="20211" y="21901"/>
                    <a:pt x="24565" y="16083"/>
                    <a:pt x="23657" y="9816"/>
                  </a:cubicBezTo>
                  <a:cubicBezTo>
                    <a:pt x="22827" y="4109"/>
                    <a:pt x="17918" y="1"/>
                    <a:pt x="12304" y="1"/>
                  </a:cubicBez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59;p30">
              <a:extLst>
                <a:ext uri="{FF2B5EF4-FFF2-40B4-BE49-F238E27FC236}">
                  <a16:creationId xmlns:a16="http://schemas.microsoft.com/office/drawing/2014/main" xmlns="" id="{4C5468AD-C677-565E-607F-2151BCCF2330}"/>
                </a:ext>
              </a:extLst>
            </p:cNvPr>
            <p:cNvSpPr/>
            <p:nvPr/>
          </p:nvSpPr>
          <p:spPr>
            <a:xfrm>
              <a:off x="4824199" y="2371334"/>
              <a:ext cx="831161" cy="775937"/>
            </a:xfrm>
            <a:custGeom>
              <a:avLst/>
              <a:gdLst/>
              <a:ahLst/>
              <a:cxnLst/>
              <a:rect l="l" t="t" r="r" b="b"/>
              <a:pathLst>
                <a:path w="18723" h="17479" extrusionOk="0">
                  <a:moveTo>
                    <a:pt x="9375" y="1"/>
                  </a:moveTo>
                  <a:cubicBezTo>
                    <a:pt x="8956" y="1"/>
                    <a:pt x="8532" y="31"/>
                    <a:pt x="8106" y="92"/>
                  </a:cubicBezTo>
                  <a:cubicBezTo>
                    <a:pt x="3320" y="789"/>
                    <a:pt x="0" y="5226"/>
                    <a:pt x="697" y="9999"/>
                  </a:cubicBezTo>
                  <a:cubicBezTo>
                    <a:pt x="1328" y="14348"/>
                    <a:pt x="5067" y="17478"/>
                    <a:pt x="9342" y="17478"/>
                  </a:cubicBezTo>
                  <a:cubicBezTo>
                    <a:pt x="9763" y="17478"/>
                    <a:pt x="10189" y="17448"/>
                    <a:pt x="10617" y="17386"/>
                  </a:cubicBezTo>
                  <a:cubicBezTo>
                    <a:pt x="15406" y="16690"/>
                    <a:pt x="18723" y="12257"/>
                    <a:pt x="18029" y="7479"/>
                  </a:cubicBezTo>
                  <a:cubicBezTo>
                    <a:pt x="17395" y="3131"/>
                    <a:pt x="13655" y="1"/>
                    <a:pt x="9375" y="1"/>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60;p30">
              <a:extLst>
                <a:ext uri="{FF2B5EF4-FFF2-40B4-BE49-F238E27FC236}">
                  <a16:creationId xmlns:a16="http://schemas.microsoft.com/office/drawing/2014/main" xmlns="" id="{B0CCC693-D847-9A07-34BC-1913BBF107C6}"/>
                </a:ext>
              </a:extLst>
            </p:cNvPr>
            <p:cNvSpPr/>
            <p:nvPr/>
          </p:nvSpPr>
          <p:spPr>
            <a:xfrm>
              <a:off x="4841911" y="2356596"/>
              <a:ext cx="782507" cy="470782"/>
            </a:xfrm>
            <a:custGeom>
              <a:avLst/>
              <a:gdLst/>
              <a:ahLst/>
              <a:cxnLst/>
              <a:rect l="l" t="t" r="r" b="b"/>
              <a:pathLst>
                <a:path w="17627" h="10605" extrusionOk="0">
                  <a:moveTo>
                    <a:pt x="8959" y="0"/>
                  </a:moveTo>
                  <a:cubicBezTo>
                    <a:pt x="8916" y="0"/>
                    <a:pt x="8873" y="1"/>
                    <a:pt x="8830" y="1"/>
                  </a:cubicBezTo>
                  <a:cubicBezTo>
                    <a:pt x="8348" y="12"/>
                    <a:pt x="7864" y="55"/>
                    <a:pt x="7379" y="141"/>
                  </a:cubicBezTo>
                  <a:cubicBezTo>
                    <a:pt x="6895" y="227"/>
                    <a:pt x="6421" y="353"/>
                    <a:pt x="5969" y="511"/>
                  </a:cubicBezTo>
                  <a:cubicBezTo>
                    <a:pt x="5513" y="665"/>
                    <a:pt x="5083" y="866"/>
                    <a:pt x="4673" y="1085"/>
                  </a:cubicBezTo>
                  <a:cubicBezTo>
                    <a:pt x="4264" y="1301"/>
                    <a:pt x="3880" y="1556"/>
                    <a:pt x="3524" y="1824"/>
                  </a:cubicBezTo>
                  <a:cubicBezTo>
                    <a:pt x="3169" y="2094"/>
                    <a:pt x="2843" y="2384"/>
                    <a:pt x="2545" y="2689"/>
                  </a:cubicBezTo>
                  <a:cubicBezTo>
                    <a:pt x="1949" y="3296"/>
                    <a:pt x="1478" y="3964"/>
                    <a:pt x="1112" y="4620"/>
                  </a:cubicBezTo>
                  <a:cubicBezTo>
                    <a:pt x="750" y="5281"/>
                    <a:pt x="499" y="5941"/>
                    <a:pt x="334" y="6559"/>
                  </a:cubicBezTo>
                  <a:cubicBezTo>
                    <a:pt x="0" y="7793"/>
                    <a:pt x="14" y="8842"/>
                    <a:pt x="90" y="9538"/>
                  </a:cubicBezTo>
                  <a:cubicBezTo>
                    <a:pt x="172" y="10235"/>
                    <a:pt x="303" y="10604"/>
                    <a:pt x="340" y="10604"/>
                  </a:cubicBezTo>
                  <a:cubicBezTo>
                    <a:pt x="341" y="10604"/>
                    <a:pt x="341" y="10604"/>
                    <a:pt x="341" y="10604"/>
                  </a:cubicBezTo>
                  <a:cubicBezTo>
                    <a:pt x="395" y="10593"/>
                    <a:pt x="352" y="10209"/>
                    <a:pt x="352" y="9524"/>
                  </a:cubicBezTo>
                  <a:cubicBezTo>
                    <a:pt x="355" y="8842"/>
                    <a:pt x="416" y="7844"/>
                    <a:pt x="786" y="6691"/>
                  </a:cubicBezTo>
                  <a:cubicBezTo>
                    <a:pt x="973" y="6118"/>
                    <a:pt x="1235" y="5503"/>
                    <a:pt x="1594" y="4894"/>
                  </a:cubicBezTo>
                  <a:cubicBezTo>
                    <a:pt x="1960" y="4291"/>
                    <a:pt x="2416" y="3680"/>
                    <a:pt x="2982" y="3124"/>
                  </a:cubicBezTo>
                  <a:cubicBezTo>
                    <a:pt x="3266" y="2848"/>
                    <a:pt x="3575" y="2578"/>
                    <a:pt x="3908" y="2338"/>
                  </a:cubicBezTo>
                  <a:cubicBezTo>
                    <a:pt x="4246" y="2090"/>
                    <a:pt x="4601" y="1860"/>
                    <a:pt x="4985" y="1663"/>
                  </a:cubicBezTo>
                  <a:cubicBezTo>
                    <a:pt x="5366" y="1462"/>
                    <a:pt x="5764" y="1282"/>
                    <a:pt x="6188" y="1139"/>
                  </a:cubicBezTo>
                  <a:cubicBezTo>
                    <a:pt x="6608" y="996"/>
                    <a:pt x="7046" y="880"/>
                    <a:pt x="7495" y="798"/>
                  </a:cubicBezTo>
                  <a:cubicBezTo>
                    <a:pt x="7947" y="722"/>
                    <a:pt x="8396" y="679"/>
                    <a:pt x="8840" y="669"/>
                  </a:cubicBezTo>
                  <a:cubicBezTo>
                    <a:pt x="8899" y="668"/>
                    <a:pt x="8958" y="667"/>
                    <a:pt x="9016" y="667"/>
                  </a:cubicBezTo>
                  <a:cubicBezTo>
                    <a:pt x="9401" y="667"/>
                    <a:pt x="9780" y="698"/>
                    <a:pt x="10150" y="744"/>
                  </a:cubicBezTo>
                  <a:cubicBezTo>
                    <a:pt x="10578" y="798"/>
                    <a:pt x="10994" y="895"/>
                    <a:pt x="11393" y="1009"/>
                  </a:cubicBezTo>
                  <a:cubicBezTo>
                    <a:pt x="11791" y="1121"/>
                    <a:pt x="12171" y="1268"/>
                    <a:pt x="12531" y="1430"/>
                  </a:cubicBezTo>
                  <a:cubicBezTo>
                    <a:pt x="13255" y="1753"/>
                    <a:pt x="13894" y="2169"/>
                    <a:pt x="14447" y="2614"/>
                  </a:cubicBezTo>
                  <a:cubicBezTo>
                    <a:pt x="14993" y="3063"/>
                    <a:pt x="15448" y="3547"/>
                    <a:pt x="15821" y="4021"/>
                  </a:cubicBezTo>
                  <a:cubicBezTo>
                    <a:pt x="16568" y="4976"/>
                    <a:pt x="16970" y="5895"/>
                    <a:pt x="17207" y="6534"/>
                  </a:cubicBezTo>
                  <a:cubicBezTo>
                    <a:pt x="17442" y="7171"/>
                    <a:pt x="17536" y="7543"/>
                    <a:pt x="17586" y="7543"/>
                  </a:cubicBezTo>
                  <a:cubicBezTo>
                    <a:pt x="17586" y="7543"/>
                    <a:pt x="17587" y="7543"/>
                    <a:pt x="17587" y="7542"/>
                  </a:cubicBezTo>
                  <a:cubicBezTo>
                    <a:pt x="17627" y="7535"/>
                    <a:pt x="17623" y="7144"/>
                    <a:pt x="17458" y="6454"/>
                  </a:cubicBezTo>
                  <a:cubicBezTo>
                    <a:pt x="17290" y="5773"/>
                    <a:pt x="16941" y="4786"/>
                    <a:pt x="16205" y="3741"/>
                  </a:cubicBezTo>
                  <a:cubicBezTo>
                    <a:pt x="15836" y="3221"/>
                    <a:pt x="15373" y="2686"/>
                    <a:pt x="14806" y="2190"/>
                  </a:cubicBezTo>
                  <a:cubicBezTo>
                    <a:pt x="14235" y="1699"/>
                    <a:pt x="13564" y="1236"/>
                    <a:pt x="12792" y="870"/>
                  </a:cubicBezTo>
                  <a:cubicBezTo>
                    <a:pt x="12408" y="686"/>
                    <a:pt x="12002" y="525"/>
                    <a:pt x="11575" y="396"/>
                  </a:cubicBezTo>
                  <a:cubicBezTo>
                    <a:pt x="11148" y="267"/>
                    <a:pt x="10703" y="159"/>
                    <a:pt x="10243" y="95"/>
                  </a:cubicBezTo>
                  <a:cubicBezTo>
                    <a:pt x="9825" y="36"/>
                    <a:pt x="9395" y="0"/>
                    <a:pt x="8959"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61;p30">
              <a:extLst>
                <a:ext uri="{FF2B5EF4-FFF2-40B4-BE49-F238E27FC236}">
                  <a16:creationId xmlns:a16="http://schemas.microsoft.com/office/drawing/2014/main" xmlns="" id="{4C4C27F9-038C-9BD7-9CDE-B055EA5251D4}"/>
                </a:ext>
              </a:extLst>
            </p:cNvPr>
            <p:cNvSpPr/>
            <p:nvPr/>
          </p:nvSpPr>
          <p:spPr>
            <a:xfrm>
              <a:off x="5058586" y="2488083"/>
              <a:ext cx="386747" cy="570799"/>
            </a:xfrm>
            <a:custGeom>
              <a:avLst/>
              <a:gdLst/>
              <a:ahLst/>
              <a:cxnLst/>
              <a:rect l="l" t="t" r="r" b="b"/>
              <a:pathLst>
                <a:path w="8712" h="12858" extrusionOk="0">
                  <a:moveTo>
                    <a:pt x="3209" y="3500"/>
                  </a:moveTo>
                  <a:lnTo>
                    <a:pt x="3518" y="5409"/>
                  </a:lnTo>
                  <a:cubicBezTo>
                    <a:pt x="2894" y="5316"/>
                    <a:pt x="2452" y="5122"/>
                    <a:pt x="2377" y="4652"/>
                  </a:cubicBezTo>
                  <a:cubicBezTo>
                    <a:pt x="2304" y="4211"/>
                    <a:pt x="2524" y="3772"/>
                    <a:pt x="3209" y="3500"/>
                  </a:cubicBezTo>
                  <a:close/>
                  <a:moveTo>
                    <a:pt x="5233" y="7506"/>
                  </a:moveTo>
                  <a:cubicBezTo>
                    <a:pt x="5844" y="7617"/>
                    <a:pt x="6275" y="7807"/>
                    <a:pt x="6350" y="8277"/>
                  </a:cubicBezTo>
                  <a:cubicBezTo>
                    <a:pt x="6418" y="8708"/>
                    <a:pt x="6177" y="9106"/>
                    <a:pt x="5528" y="9361"/>
                  </a:cubicBezTo>
                  <a:lnTo>
                    <a:pt x="5233" y="7506"/>
                  </a:lnTo>
                  <a:close/>
                  <a:moveTo>
                    <a:pt x="4032" y="0"/>
                  </a:moveTo>
                  <a:lnTo>
                    <a:pt x="2685" y="216"/>
                  </a:lnTo>
                  <a:lnTo>
                    <a:pt x="2925" y="1708"/>
                  </a:lnTo>
                  <a:cubicBezTo>
                    <a:pt x="840" y="2290"/>
                    <a:pt x="0" y="3683"/>
                    <a:pt x="227" y="5108"/>
                  </a:cubicBezTo>
                  <a:cubicBezTo>
                    <a:pt x="535" y="7032"/>
                    <a:pt x="2283" y="7261"/>
                    <a:pt x="3833" y="7384"/>
                  </a:cubicBezTo>
                  <a:lnTo>
                    <a:pt x="4193" y="9630"/>
                  </a:lnTo>
                  <a:cubicBezTo>
                    <a:pt x="4079" y="9637"/>
                    <a:pt x="3965" y="9641"/>
                    <a:pt x="3850" y="9641"/>
                  </a:cubicBezTo>
                  <a:cubicBezTo>
                    <a:pt x="2975" y="9641"/>
                    <a:pt x="2096" y="9438"/>
                    <a:pt x="1433" y="9092"/>
                  </a:cubicBezTo>
                  <a:lnTo>
                    <a:pt x="955" y="10854"/>
                  </a:lnTo>
                  <a:cubicBezTo>
                    <a:pt x="1623" y="11223"/>
                    <a:pt x="2619" y="11432"/>
                    <a:pt x="3681" y="11432"/>
                  </a:cubicBezTo>
                  <a:cubicBezTo>
                    <a:pt x="3943" y="11432"/>
                    <a:pt x="4210" y="11419"/>
                    <a:pt x="4476" y="11393"/>
                  </a:cubicBezTo>
                  <a:lnTo>
                    <a:pt x="4709" y="12857"/>
                  </a:lnTo>
                  <a:lnTo>
                    <a:pt x="6056" y="12642"/>
                  </a:lnTo>
                  <a:lnTo>
                    <a:pt x="5815" y="11138"/>
                  </a:lnTo>
                  <a:cubicBezTo>
                    <a:pt x="7882" y="10542"/>
                    <a:pt x="8712" y="9171"/>
                    <a:pt x="8489" y="7771"/>
                  </a:cubicBezTo>
                  <a:cubicBezTo>
                    <a:pt x="8184" y="5876"/>
                    <a:pt x="6465" y="5639"/>
                    <a:pt x="4915" y="5528"/>
                  </a:cubicBezTo>
                  <a:lnTo>
                    <a:pt x="4548" y="3242"/>
                  </a:lnTo>
                  <a:cubicBezTo>
                    <a:pt x="4611" y="3239"/>
                    <a:pt x="4673" y="3238"/>
                    <a:pt x="4736" y="3238"/>
                  </a:cubicBezTo>
                  <a:cubicBezTo>
                    <a:pt x="5367" y="3238"/>
                    <a:pt x="6038" y="3357"/>
                    <a:pt x="6719" y="3611"/>
                  </a:cubicBezTo>
                  <a:lnTo>
                    <a:pt x="7125" y="1849"/>
                  </a:lnTo>
                  <a:cubicBezTo>
                    <a:pt x="6479" y="1570"/>
                    <a:pt x="5703" y="1442"/>
                    <a:pt x="4899" y="1442"/>
                  </a:cubicBezTo>
                  <a:cubicBezTo>
                    <a:pt x="4689" y="1442"/>
                    <a:pt x="4476" y="1451"/>
                    <a:pt x="4264" y="1468"/>
                  </a:cubicBezTo>
                  <a:lnTo>
                    <a:pt x="4032"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667;p30">
            <a:extLst>
              <a:ext uri="{FF2B5EF4-FFF2-40B4-BE49-F238E27FC236}">
                <a16:creationId xmlns:a16="http://schemas.microsoft.com/office/drawing/2014/main" xmlns="" id="{FD7DF6E7-7C40-2157-6A23-ADD049228929}"/>
              </a:ext>
            </a:extLst>
          </p:cNvPr>
          <p:cNvGrpSpPr/>
          <p:nvPr/>
        </p:nvGrpSpPr>
        <p:grpSpPr>
          <a:xfrm>
            <a:off x="8393795" y="95061"/>
            <a:ext cx="519733" cy="485268"/>
            <a:chOff x="4694531" y="2250235"/>
            <a:chExt cx="1090502" cy="1018186"/>
          </a:xfrm>
        </p:grpSpPr>
        <p:sp>
          <p:nvSpPr>
            <p:cNvPr id="22" name="Google Shape;668;p30">
              <a:extLst>
                <a:ext uri="{FF2B5EF4-FFF2-40B4-BE49-F238E27FC236}">
                  <a16:creationId xmlns:a16="http://schemas.microsoft.com/office/drawing/2014/main" xmlns="" id="{FEC960C9-ABF4-8710-A02F-00CA12E6A583}"/>
                </a:ext>
              </a:extLst>
            </p:cNvPr>
            <p:cNvSpPr/>
            <p:nvPr/>
          </p:nvSpPr>
          <p:spPr>
            <a:xfrm>
              <a:off x="4694531" y="2250235"/>
              <a:ext cx="1090502" cy="1018186"/>
            </a:xfrm>
            <a:custGeom>
              <a:avLst/>
              <a:gdLst/>
              <a:ahLst/>
              <a:cxnLst/>
              <a:rect l="l" t="t" r="r" b="b"/>
              <a:pathLst>
                <a:path w="24565" h="22936" extrusionOk="0">
                  <a:moveTo>
                    <a:pt x="12304" y="1"/>
                  </a:moveTo>
                  <a:cubicBezTo>
                    <a:pt x="11753" y="1"/>
                    <a:pt x="11196" y="40"/>
                    <a:pt x="10635" y="122"/>
                  </a:cubicBezTo>
                  <a:cubicBezTo>
                    <a:pt x="4354" y="1033"/>
                    <a:pt x="0" y="6855"/>
                    <a:pt x="912" y="13122"/>
                  </a:cubicBezTo>
                  <a:cubicBezTo>
                    <a:pt x="1738" y="18828"/>
                    <a:pt x="6647" y="22935"/>
                    <a:pt x="12259" y="22935"/>
                  </a:cubicBezTo>
                  <a:cubicBezTo>
                    <a:pt x="12812" y="22935"/>
                    <a:pt x="13371" y="22895"/>
                    <a:pt x="13934" y="22813"/>
                  </a:cubicBezTo>
                  <a:cubicBezTo>
                    <a:pt x="20211" y="21901"/>
                    <a:pt x="24565" y="16083"/>
                    <a:pt x="23657" y="9816"/>
                  </a:cubicBezTo>
                  <a:cubicBezTo>
                    <a:pt x="22827" y="4109"/>
                    <a:pt x="17918" y="1"/>
                    <a:pt x="12304" y="1"/>
                  </a:cubicBez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69;p30">
              <a:extLst>
                <a:ext uri="{FF2B5EF4-FFF2-40B4-BE49-F238E27FC236}">
                  <a16:creationId xmlns:a16="http://schemas.microsoft.com/office/drawing/2014/main" xmlns="" id="{D5D9A21F-542A-546D-9A7D-11A9ED81796A}"/>
                </a:ext>
              </a:extLst>
            </p:cNvPr>
            <p:cNvSpPr/>
            <p:nvPr/>
          </p:nvSpPr>
          <p:spPr>
            <a:xfrm>
              <a:off x="4824199" y="2371334"/>
              <a:ext cx="831161" cy="775937"/>
            </a:xfrm>
            <a:custGeom>
              <a:avLst/>
              <a:gdLst/>
              <a:ahLst/>
              <a:cxnLst/>
              <a:rect l="l" t="t" r="r" b="b"/>
              <a:pathLst>
                <a:path w="18723" h="17479" extrusionOk="0">
                  <a:moveTo>
                    <a:pt x="9375" y="1"/>
                  </a:moveTo>
                  <a:cubicBezTo>
                    <a:pt x="8956" y="1"/>
                    <a:pt x="8532" y="31"/>
                    <a:pt x="8106" y="92"/>
                  </a:cubicBezTo>
                  <a:cubicBezTo>
                    <a:pt x="3320" y="789"/>
                    <a:pt x="0" y="5226"/>
                    <a:pt x="697" y="9999"/>
                  </a:cubicBezTo>
                  <a:cubicBezTo>
                    <a:pt x="1328" y="14348"/>
                    <a:pt x="5067" y="17478"/>
                    <a:pt x="9342" y="17478"/>
                  </a:cubicBezTo>
                  <a:cubicBezTo>
                    <a:pt x="9763" y="17478"/>
                    <a:pt x="10189" y="17448"/>
                    <a:pt x="10617" y="17386"/>
                  </a:cubicBezTo>
                  <a:cubicBezTo>
                    <a:pt x="15406" y="16690"/>
                    <a:pt x="18723" y="12257"/>
                    <a:pt x="18029" y="7479"/>
                  </a:cubicBezTo>
                  <a:cubicBezTo>
                    <a:pt x="17395" y="3131"/>
                    <a:pt x="13655" y="1"/>
                    <a:pt x="9375" y="1"/>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70;p30">
              <a:extLst>
                <a:ext uri="{FF2B5EF4-FFF2-40B4-BE49-F238E27FC236}">
                  <a16:creationId xmlns:a16="http://schemas.microsoft.com/office/drawing/2014/main" xmlns="" id="{A706F0A1-1221-CFEA-C02F-43F242945728}"/>
                </a:ext>
              </a:extLst>
            </p:cNvPr>
            <p:cNvSpPr/>
            <p:nvPr/>
          </p:nvSpPr>
          <p:spPr>
            <a:xfrm>
              <a:off x="4841911" y="2356596"/>
              <a:ext cx="782507" cy="470782"/>
            </a:xfrm>
            <a:custGeom>
              <a:avLst/>
              <a:gdLst/>
              <a:ahLst/>
              <a:cxnLst/>
              <a:rect l="l" t="t" r="r" b="b"/>
              <a:pathLst>
                <a:path w="17627" h="10605" extrusionOk="0">
                  <a:moveTo>
                    <a:pt x="8959" y="0"/>
                  </a:moveTo>
                  <a:cubicBezTo>
                    <a:pt x="8916" y="0"/>
                    <a:pt x="8873" y="1"/>
                    <a:pt x="8830" y="1"/>
                  </a:cubicBezTo>
                  <a:cubicBezTo>
                    <a:pt x="8348" y="12"/>
                    <a:pt x="7864" y="55"/>
                    <a:pt x="7379" y="141"/>
                  </a:cubicBezTo>
                  <a:cubicBezTo>
                    <a:pt x="6895" y="227"/>
                    <a:pt x="6421" y="353"/>
                    <a:pt x="5969" y="511"/>
                  </a:cubicBezTo>
                  <a:cubicBezTo>
                    <a:pt x="5513" y="665"/>
                    <a:pt x="5083" y="866"/>
                    <a:pt x="4673" y="1085"/>
                  </a:cubicBezTo>
                  <a:cubicBezTo>
                    <a:pt x="4264" y="1301"/>
                    <a:pt x="3880" y="1556"/>
                    <a:pt x="3524" y="1824"/>
                  </a:cubicBezTo>
                  <a:cubicBezTo>
                    <a:pt x="3169" y="2094"/>
                    <a:pt x="2843" y="2384"/>
                    <a:pt x="2545" y="2689"/>
                  </a:cubicBezTo>
                  <a:cubicBezTo>
                    <a:pt x="1949" y="3296"/>
                    <a:pt x="1478" y="3964"/>
                    <a:pt x="1112" y="4620"/>
                  </a:cubicBezTo>
                  <a:cubicBezTo>
                    <a:pt x="750" y="5281"/>
                    <a:pt x="499" y="5941"/>
                    <a:pt x="334" y="6559"/>
                  </a:cubicBezTo>
                  <a:cubicBezTo>
                    <a:pt x="0" y="7793"/>
                    <a:pt x="14" y="8842"/>
                    <a:pt x="90" y="9538"/>
                  </a:cubicBezTo>
                  <a:cubicBezTo>
                    <a:pt x="172" y="10235"/>
                    <a:pt x="303" y="10604"/>
                    <a:pt x="340" y="10604"/>
                  </a:cubicBezTo>
                  <a:cubicBezTo>
                    <a:pt x="341" y="10604"/>
                    <a:pt x="341" y="10604"/>
                    <a:pt x="341" y="10604"/>
                  </a:cubicBezTo>
                  <a:cubicBezTo>
                    <a:pt x="395" y="10593"/>
                    <a:pt x="352" y="10209"/>
                    <a:pt x="352" y="9524"/>
                  </a:cubicBezTo>
                  <a:cubicBezTo>
                    <a:pt x="355" y="8842"/>
                    <a:pt x="416" y="7844"/>
                    <a:pt x="786" y="6691"/>
                  </a:cubicBezTo>
                  <a:cubicBezTo>
                    <a:pt x="973" y="6118"/>
                    <a:pt x="1235" y="5503"/>
                    <a:pt x="1594" y="4894"/>
                  </a:cubicBezTo>
                  <a:cubicBezTo>
                    <a:pt x="1960" y="4291"/>
                    <a:pt x="2416" y="3680"/>
                    <a:pt x="2982" y="3124"/>
                  </a:cubicBezTo>
                  <a:cubicBezTo>
                    <a:pt x="3266" y="2848"/>
                    <a:pt x="3575" y="2578"/>
                    <a:pt x="3908" y="2338"/>
                  </a:cubicBezTo>
                  <a:cubicBezTo>
                    <a:pt x="4246" y="2090"/>
                    <a:pt x="4601" y="1860"/>
                    <a:pt x="4985" y="1663"/>
                  </a:cubicBezTo>
                  <a:cubicBezTo>
                    <a:pt x="5366" y="1462"/>
                    <a:pt x="5764" y="1282"/>
                    <a:pt x="6188" y="1139"/>
                  </a:cubicBezTo>
                  <a:cubicBezTo>
                    <a:pt x="6608" y="996"/>
                    <a:pt x="7046" y="880"/>
                    <a:pt x="7495" y="798"/>
                  </a:cubicBezTo>
                  <a:cubicBezTo>
                    <a:pt x="7947" y="722"/>
                    <a:pt x="8396" y="679"/>
                    <a:pt x="8840" y="669"/>
                  </a:cubicBezTo>
                  <a:cubicBezTo>
                    <a:pt x="8899" y="668"/>
                    <a:pt x="8958" y="667"/>
                    <a:pt x="9016" y="667"/>
                  </a:cubicBezTo>
                  <a:cubicBezTo>
                    <a:pt x="9401" y="667"/>
                    <a:pt x="9780" y="698"/>
                    <a:pt x="10150" y="744"/>
                  </a:cubicBezTo>
                  <a:cubicBezTo>
                    <a:pt x="10578" y="798"/>
                    <a:pt x="10994" y="895"/>
                    <a:pt x="11393" y="1009"/>
                  </a:cubicBezTo>
                  <a:cubicBezTo>
                    <a:pt x="11791" y="1121"/>
                    <a:pt x="12171" y="1268"/>
                    <a:pt x="12531" y="1430"/>
                  </a:cubicBezTo>
                  <a:cubicBezTo>
                    <a:pt x="13255" y="1753"/>
                    <a:pt x="13894" y="2169"/>
                    <a:pt x="14447" y="2614"/>
                  </a:cubicBezTo>
                  <a:cubicBezTo>
                    <a:pt x="14993" y="3063"/>
                    <a:pt x="15448" y="3547"/>
                    <a:pt x="15821" y="4021"/>
                  </a:cubicBezTo>
                  <a:cubicBezTo>
                    <a:pt x="16568" y="4976"/>
                    <a:pt x="16970" y="5895"/>
                    <a:pt x="17207" y="6534"/>
                  </a:cubicBezTo>
                  <a:cubicBezTo>
                    <a:pt x="17442" y="7171"/>
                    <a:pt x="17536" y="7543"/>
                    <a:pt x="17586" y="7543"/>
                  </a:cubicBezTo>
                  <a:cubicBezTo>
                    <a:pt x="17586" y="7543"/>
                    <a:pt x="17587" y="7543"/>
                    <a:pt x="17587" y="7542"/>
                  </a:cubicBezTo>
                  <a:cubicBezTo>
                    <a:pt x="17627" y="7535"/>
                    <a:pt x="17623" y="7144"/>
                    <a:pt x="17458" y="6454"/>
                  </a:cubicBezTo>
                  <a:cubicBezTo>
                    <a:pt x="17290" y="5773"/>
                    <a:pt x="16941" y="4786"/>
                    <a:pt x="16205" y="3741"/>
                  </a:cubicBezTo>
                  <a:cubicBezTo>
                    <a:pt x="15836" y="3221"/>
                    <a:pt x="15373" y="2686"/>
                    <a:pt x="14806" y="2190"/>
                  </a:cubicBezTo>
                  <a:cubicBezTo>
                    <a:pt x="14235" y="1699"/>
                    <a:pt x="13564" y="1236"/>
                    <a:pt x="12792" y="870"/>
                  </a:cubicBezTo>
                  <a:cubicBezTo>
                    <a:pt x="12408" y="686"/>
                    <a:pt x="12002" y="525"/>
                    <a:pt x="11575" y="396"/>
                  </a:cubicBezTo>
                  <a:cubicBezTo>
                    <a:pt x="11148" y="267"/>
                    <a:pt x="10703" y="159"/>
                    <a:pt x="10243" y="95"/>
                  </a:cubicBezTo>
                  <a:cubicBezTo>
                    <a:pt x="9825" y="36"/>
                    <a:pt x="9395" y="0"/>
                    <a:pt x="8959"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71;p30">
              <a:extLst>
                <a:ext uri="{FF2B5EF4-FFF2-40B4-BE49-F238E27FC236}">
                  <a16:creationId xmlns:a16="http://schemas.microsoft.com/office/drawing/2014/main" xmlns="" id="{79602958-9080-3FED-A125-02508E5C56D1}"/>
                </a:ext>
              </a:extLst>
            </p:cNvPr>
            <p:cNvSpPr/>
            <p:nvPr/>
          </p:nvSpPr>
          <p:spPr>
            <a:xfrm>
              <a:off x="5058586" y="2488083"/>
              <a:ext cx="386747" cy="570799"/>
            </a:xfrm>
            <a:custGeom>
              <a:avLst/>
              <a:gdLst/>
              <a:ahLst/>
              <a:cxnLst/>
              <a:rect l="l" t="t" r="r" b="b"/>
              <a:pathLst>
                <a:path w="8712" h="12858" extrusionOk="0">
                  <a:moveTo>
                    <a:pt x="3209" y="3500"/>
                  </a:moveTo>
                  <a:lnTo>
                    <a:pt x="3518" y="5409"/>
                  </a:lnTo>
                  <a:cubicBezTo>
                    <a:pt x="2894" y="5316"/>
                    <a:pt x="2452" y="5122"/>
                    <a:pt x="2377" y="4652"/>
                  </a:cubicBezTo>
                  <a:cubicBezTo>
                    <a:pt x="2304" y="4211"/>
                    <a:pt x="2524" y="3772"/>
                    <a:pt x="3209" y="3500"/>
                  </a:cubicBezTo>
                  <a:close/>
                  <a:moveTo>
                    <a:pt x="5233" y="7506"/>
                  </a:moveTo>
                  <a:cubicBezTo>
                    <a:pt x="5844" y="7617"/>
                    <a:pt x="6275" y="7807"/>
                    <a:pt x="6350" y="8277"/>
                  </a:cubicBezTo>
                  <a:cubicBezTo>
                    <a:pt x="6418" y="8708"/>
                    <a:pt x="6177" y="9106"/>
                    <a:pt x="5528" y="9361"/>
                  </a:cubicBezTo>
                  <a:lnTo>
                    <a:pt x="5233" y="7506"/>
                  </a:lnTo>
                  <a:close/>
                  <a:moveTo>
                    <a:pt x="4032" y="0"/>
                  </a:moveTo>
                  <a:lnTo>
                    <a:pt x="2685" y="216"/>
                  </a:lnTo>
                  <a:lnTo>
                    <a:pt x="2925" y="1708"/>
                  </a:lnTo>
                  <a:cubicBezTo>
                    <a:pt x="840" y="2290"/>
                    <a:pt x="0" y="3683"/>
                    <a:pt x="227" y="5108"/>
                  </a:cubicBezTo>
                  <a:cubicBezTo>
                    <a:pt x="535" y="7032"/>
                    <a:pt x="2283" y="7261"/>
                    <a:pt x="3833" y="7384"/>
                  </a:cubicBezTo>
                  <a:lnTo>
                    <a:pt x="4193" y="9630"/>
                  </a:lnTo>
                  <a:cubicBezTo>
                    <a:pt x="4079" y="9637"/>
                    <a:pt x="3965" y="9641"/>
                    <a:pt x="3850" y="9641"/>
                  </a:cubicBezTo>
                  <a:cubicBezTo>
                    <a:pt x="2975" y="9641"/>
                    <a:pt x="2096" y="9438"/>
                    <a:pt x="1433" y="9092"/>
                  </a:cubicBezTo>
                  <a:lnTo>
                    <a:pt x="955" y="10854"/>
                  </a:lnTo>
                  <a:cubicBezTo>
                    <a:pt x="1623" y="11223"/>
                    <a:pt x="2619" y="11432"/>
                    <a:pt x="3681" y="11432"/>
                  </a:cubicBezTo>
                  <a:cubicBezTo>
                    <a:pt x="3943" y="11432"/>
                    <a:pt x="4210" y="11419"/>
                    <a:pt x="4476" y="11393"/>
                  </a:cubicBezTo>
                  <a:lnTo>
                    <a:pt x="4709" y="12857"/>
                  </a:lnTo>
                  <a:lnTo>
                    <a:pt x="6056" y="12642"/>
                  </a:lnTo>
                  <a:lnTo>
                    <a:pt x="5815" y="11138"/>
                  </a:lnTo>
                  <a:cubicBezTo>
                    <a:pt x="7882" y="10542"/>
                    <a:pt x="8712" y="9171"/>
                    <a:pt x="8489" y="7771"/>
                  </a:cubicBezTo>
                  <a:cubicBezTo>
                    <a:pt x="8184" y="5876"/>
                    <a:pt x="6465" y="5639"/>
                    <a:pt x="4915" y="5528"/>
                  </a:cubicBezTo>
                  <a:lnTo>
                    <a:pt x="4548" y="3242"/>
                  </a:lnTo>
                  <a:cubicBezTo>
                    <a:pt x="4611" y="3239"/>
                    <a:pt x="4673" y="3238"/>
                    <a:pt x="4736" y="3238"/>
                  </a:cubicBezTo>
                  <a:cubicBezTo>
                    <a:pt x="5367" y="3238"/>
                    <a:pt x="6038" y="3357"/>
                    <a:pt x="6719" y="3611"/>
                  </a:cubicBezTo>
                  <a:lnTo>
                    <a:pt x="7125" y="1849"/>
                  </a:lnTo>
                  <a:cubicBezTo>
                    <a:pt x="6479" y="1570"/>
                    <a:pt x="5703" y="1442"/>
                    <a:pt x="4899" y="1442"/>
                  </a:cubicBezTo>
                  <a:cubicBezTo>
                    <a:pt x="4689" y="1442"/>
                    <a:pt x="4476" y="1451"/>
                    <a:pt x="4264" y="1468"/>
                  </a:cubicBezTo>
                  <a:lnTo>
                    <a:pt x="4032"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roup 27">
            <a:extLst>
              <a:ext uri="{FF2B5EF4-FFF2-40B4-BE49-F238E27FC236}">
                <a16:creationId xmlns:a16="http://schemas.microsoft.com/office/drawing/2014/main" xmlns="" id="{62BAAFB9-3F73-FD89-8D67-75BD977852AC}"/>
              </a:ext>
            </a:extLst>
          </p:cNvPr>
          <p:cNvGrpSpPr/>
          <p:nvPr/>
        </p:nvGrpSpPr>
        <p:grpSpPr>
          <a:xfrm>
            <a:off x="68711" y="82062"/>
            <a:ext cx="647321" cy="615205"/>
            <a:chOff x="-1335734" y="2789301"/>
            <a:chExt cx="647321" cy="615205"/>
          </a:xfrm>
        </p:grpSpPr>
        <p:sp>
          <p:nvSpPr>
            <p:cNvPr id="26" name="Google Shape;674;p30">
              <a:extLst>
                <a:ext uri="{FF2B5EF4-FFF2-40B4-BE49-F238E27FC236}">
                  <a16:creationId xmlns:a16="http://schemas.microsoft.com/office/drawing/2014/main" xmlns="" id="{17DF771F-C882-957C-C1D4-5ED136CFB5EA}"/>
                </a:ext>
              </a:extLst>
            </p:cNvPr>
            <p:cNvSpPr/>
            <p:nvPr/>
          </p:nvSpPr>
          <p:spPr>
            <a:xfrm rot="10800000">
              <a:off x="-1208144" y="3053321"/>
              <a:ext cx="519731" cy="351185"/>
            </a:xfrm>
            <a:custGeom>
              <a:avLst/>
              <a:gdLst/>
              <a:ahLst/>
              <a:cxnLst/>
              <a:rect l="l" t="t" r="r" b="b"/>
              <a:pathLst>
                <a:path w="2546" h="2547" extrusionOk="0">
                  <a:moveTo>
                    <a:pt x="1275" y="1"/>
                  </a:moveTo>
                  <a:lnTo>
                    <a:pt x="823" y="824"/>
                  </a:lnTo>
                  <a:lnTo>
                    <a:pt x="1" y="1276"/>
                  </a:lnTo>
                  <a:lnTo>
                    <a:pt x="823" y="1724"/>
                  </a:lnTo>
                  <a:lnTo>
                    <a:pt x="1275" y="2546"/>
                  </a:lnTo>
                  <a:lnTo>
                    <a:pt x="1724" y="1724"/>
                  </a:lnTo>
                  <a:lnTo>
                    <a:pt x="2546" y="1276"/>
                  </a:lnTo>
                  <a:lnTo>
                    <a:pt x="1724" y="824"/>
                  </a:lnTo>
                  <a:lnTo>
                    <a:pt x="1275" y="1"/>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75;p30">
              <a:extLst>
                <a:ext uri="{FF2B5EF4-FFF2-40B4-BE49-F238E27FC236}">
                  <a16:creationId xmlns:a16="http://schemas.microsoft.com/office/drawing/2014/main" xmlns="" id="{0D4A8FC9-E2FB-5775-C580-4BB5EE76DF18}"/>
                </a:ext>
              </a:extLst>
            </p:cNvPr>
            <p:cNvSpPr/>
            <p:nvPr/>
          </p:nvSpPr>
          <p:spPr>
            <a:xfrm rot="10800000">
              <a:off x="-1335734" y="2789301"/>
              <a:ext cx="319678" cy="215923"/>
            </a:xfrm>
            <a:custGeom>
              <a:avLst/>
              <a:gdLst/>
              <a:ahLst/>
              <a:cxnLst/>
              <a:rect l="l" t="t" r="r" b="b"/>
              <a:pathLst>
                <a:path w="1566" h="1566" extrusionOk="0">
                  <a:moveTo>
                    <a:pt x="783" y="1"/>
                  </a:moveTo>
                  <a:lnTo>
                    <a:pt x="507" y="507"/>
                  </a:lnTo>
                  <a:lnTo>
                    <a:pt x="0" y="784"/>
                  </a:lnTo>
                  <a:lnTo>
                    <a:pt x="507" y="1060"/>
                  </a:lnTo>
                  <a:lnTo>
                    <a:pt x="783" y="1566"/>
                  </a:lnTo>
                  <a:lnTo>
                    <a:pt x="1060" y="1060"/>
                  </a:lnTo>
                  <a:lnTo>
                    <a:pt x="1565" y="784"/>
                  </a:lnTo>
                  <a:lnTo>
                    <a:pt x="1060" y="507"/>
                  </a:lnTo>
                  <a:lnTo>
                    <a:pt x="783" y="1"/>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xmlns="" val="192248934"/>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par>
                                <p:cTn id="13" presetID="14" presetClass="entr" presetSubtype="10" fill="hold" nodeType="with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randombar(horizontal)">
                                      <p:cBhvr>
                                        <p:cTn id="15" dur="500"/>
                                        <p:tgtEl>
                                          <p:spTgt spid="10242"/>
                                        </p:tgtEl>
                                      </p:cBhvr>
                                    </p:animEffect>
                                  </p:childTnLst>
                                </p:cTn>
                              </p:par>
                              <p:par>
                                <p:cTn id="16" presetID="14" presetClass="entr" presetSubtype="10" fill="hold" nodeType="withEffect">
                                  <p:stCondLst>
                                    <p:cond delay="0"/>
                                  </p:stCondLst>
                                  <p:childTnLst>
                                    <p:set>
                                      <p:cBhvr>
                                        <p:cTn id="17" dur="1" fill="hold">
                                          <p:stCondLst>
                                            <p:cond delay="0"/>
                                          </p:stCondLst>
                                        </p:cTn>
                                        <p:tgtEl>
                                          <p:spTgt spid="10244"/>
                                        </p:tgtEl>
                                        <p:attrNameLst>
                                          <p:attrName>style.visibility</p:attrName>
                                        </p:attrNameLst>
                                      </p:cBhvr>
                                      <p:to>
                                        <p:strVal val="visible"/>
                                      </p:to>
                                    </p:set>
                                    <p:animEffect transition="in" filter="randombar(horizontal)">
                                      <p:cBhvr>
                                        <p:cTn id="18"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09"/>
        <p:cNvGrpSpPr/>
        <p:nvPr/>
      </p:nvGrpSpPr>
      <p:grpSpPr>
        <a:xfrm>
          <a:off x="0" y="0"/>
          <a:ext cx="0" cy="0"/>
          <a:chOff x="0" y="0"/>
          <a:chExt cx="0" cy="0"/>
        </a:xfrm>
      </p:grpSpPr>
      <p:grpSp>
        <p:nvGrpSpPr>
          <p:cNvPr id="510" name="Google Shape;510;p29"/>
          <p:cNvGrpSpPr/>
          <p:nvPr/>
        </p:nvGrpSpPr>
        <p:grpSpPr>
          <a:xfrm>
            <a:off x="6611896" y="276274"/>
            <a:ext cx="519733" cy="485268"/>
            <a:chOff x="4694531" y="2250235"/>
            <a:chExt cx="1090502" cy="1018186"/>
          </a:xfrm>
        </p:grpSpPr>
        <p:sp>
          <p:nvSpPr>
            <p:cNvPr id="511" name="Google Shape;511;p29"/>
            <p:cNvSpPr/>
            <p:nvPr/>
          </p:nvSpPr>
          <p:spPr>
            <a:xfrm>
              <a:off x="4694531" y="2250235"/>
              <a:ext cx="1090502" cy="1018186"/>
            </a:xfrm>
            <a:custGeom>
              <a:avLst/>
              <a:gdLst/>
              <a:ahLst/>
              <a:cxnLst/>
              <a:rect l="l" t="t" r="r" b="b"/>
              <a:pathLst>
                <a:path w="24565" h="22936" extrusionOk="0">
                  <a:moveTo>
                    <a:pt x="12304" y="1"/>
                  </a:moveTo>
                  <a:cubicBezTo>
                    <a:pt x="11753" y="1"/>
                    <a:pt x="11196" y="40"/>
                    <a:pt x="10635" y="122"/>
                  </a:cubicBezTo>
                  <a:cubicBezTo>
                    <a:pt x="4354" y="1033"/>
                    <a:pt x="0" y="6855"/>
                    <a:pt x="912" y="13122"/>
                  </a:cubicBezTo>
                  <a:cubicBezTo>
                    <a:pt x="1738" y="18828"/>
                    <a:pt x="6647" y="22935"/>
                    <a:pt x="12259" y="22935"/>
                  </a:cubicBezTo>
                  <a:cubicBezTo>
                    <a:pt x="12812" y="22935"/>
                    <a:pt x="13371" y="22895"/>
                    <a:pt x="13934" y="22813"/>
                  </a:cubicBezTo>
                  <a:cubicBezTo>
                    <a:pt x="20211" y="21901"/>
                    <a:pt x="24565" y="16083"/>
                    <a:pt x="23657" y="9816"/>
                  </a:cubicBezTo>
                  <a:cubicBezTo>
                    <a:pt x="22827" y="4109"/>
                    <a:pt x="17918" y="1"/>
                    <a:pt x="12304" y="1"/>
                  </a:cubicBezTo>
                  <a:close/>
                </a:path>
              </a:pathLst>
            </a:custGeom>
            <a:solidFill>
              <a:srgbClr val="FFE5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29"/>
            <p:cNvSpPr/>
            <p:nvPr/>
          </p:nvSpPr>
          <p:spPr>
            <a:xfrm>
              <a:off x="4824199" y="2371334"/>
              <a:ext cx="831161" cy="775937"/>
            </a:xfrm>
            <a:custGeom>
              <a:avLst/>
              <a:gdLst/>
              <a:ahLst/>
              <a:cxnLst/>
              <a:rect l="l" t="t" r="r" b="b"/>
              <a:pathLst>
                <a:path w="18723" h="17479" extrusionOk="0">
                  <a:moveTo>
                    <a:pt x="9375" y="1"/>
                  </a:moveTo>
                  <a:cubicBezTo>
                    <a:pt x="8956" y="1"/>
                    <a:pt x="8532" y="31"/>
                    <a:pt x="8106" y="92"/>
                  </a:cubicBezTo>
                  <a:cubicBezTo>
                    <a:pt x="3320" y="789"/>
                    <a:pt x="0" y="5226"/>
                    <a:pt x="697" y="9999"/>
                  </a:cubicBezTo>
                  <a:cubicBezTo>
                    <a:pt x="1328" y="14348"/>
                    <a:pt x="5067" y="17478"/>
                    <a:pt x="9342" y="17478"/>
                  </a:cubicBezTo>
                  <a:cubicBezTo>
                    <a:pt x="9763" y="17478"/>
                    <a:pt x="10189" y="17448"/>
                    <a:pt x="10617" y="17386"/>
                  </a:cubicBezTo>
                  <a:cubicBezTo>
                    <a:pt x="15406" y="16690"/>
                    <a:pt x="18723" y="12257"/>
                    <a:pt x="18029" y="7479"/>
                  </a:cubicBezTo>
                  <a:cubicBezTo>
                    <a:pt x="17395" y="3131"/>
                    <a:pt x="13655" y="1"/>
                    <a:pt x="9375" y="1"/>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29"/>
            <p:cNvSpPr/>
            <p:nvPr/>
          </p:nvSpPr>
          <p:spPr>
            <a:xfrm>
              <a:off x="4841911" y="2356596"/>
              <a:ext cx="782507" cy="470782"/>
            </a:xfrm>
            <a:custGeom>
              <a:avLst/>
              <a:gdLst/>
              <a:ahLst/>
              <a:cxnLst/>
              <a:rect l="l" t="t" r="r" b="b"/>
              <a:pathLst>
                <a:path w="17627" h="10605" extrusionOk="0">
                  <a:moveTo>
                    <a:pt x="8959" y="0"/>
                  </a:moveTo>
                  <a:cubicBezTo>
                    <a:pt x="8916" y="0"/>
                    <a:pt x="8873" y="1"/>
                    <a:pt x="8830" y="1"/>
                  </a:cubicBezTo>
                  <a:cubicBezTo>
                    <a:pt x="8348" y="12"/>
                    <a:pt x="7864" y="55"/>
                    <a:pt x="7379" y="141"/>
                  </a:cubicBezTo>
                  <a:cubicBezTo>
                    <a:pt x="6895" y="227"/>
                    <a:pt x="6421" y="353"/>
                    <a:pt x="5969" y="511"/>
                  </a:cubicBezTo>
                  <a:cubicBezTo>
                    <a:pt x="5513" y="665"/>
                    <a:pt x="5083" y="866"/>
                    <a:pt x="4673" y="1085"/>
                  </a:cubicBezTo>
                  <a:cubicBezTo>
                    <a:pt x="4264" y="1301"/>
                    <a:pt x="3880" y="1556"/>
                    <a:pt x="3524" y="1824"/>
                  </a:cubicBezTo>
                  <a:cubicBezTo>
                    <a:pt x="3169" y="2094"/>
                    <a:pt x="2843" y="2384"/>
                    <a:pt x="2545" y="2689"/>
                  </a:cubicBezTo>
                  <a:cubicBezTo>
                    <a:pt x="1949" y="3296"/>
                    <a:pt x="1478" y="3964"/>
                    <a:pt x="1112" y="4620"/>
                  </a:cubicBezTo>
                  <a:cubicBezTo>
                    <a:pt x="750" y="5281"/>
                    <a:pt x="499" y="5941"/>
                    <a:pt x="334" y="6559"/>
                  </a:cubicBezTo>
                  <a:cubicBezTo>
                    <a:pt x="0" y="7793"/>
                    <a:pt x="14" y="8842"/>
                    <a:pt x="90" y="9538"/>
                  </a:cubicBezTo>
                  <a:cubicBezTo>
                    <a:pt x="172" y="10235"/>
                    <a:pt x="303" y="10604"/>
                    <a:pt x="340" y="10604"/>
                  </a:cubicBezTo>
                  <a:cubicBezTo>
                    <a:pt x="341" y="10604"/>
                    <a:pt x="341" y="10604"/>
                    <a:pt x="341" y="10604"/>
                  </a:cubicBezTo>
                  <a:cubicBezTo>
                    <a:pt x="395" y="10593"/>
                    <a:pt x="352" y="10209"/>
                    <a:pt x="352" y="9524"/>
                  </a:cubicBezTo>
                  <a:cubicBezTo>
                    <a:pt x="355" y="8842"/>
                    <a:pt x="416" y="7844"/>
                    <a:pt x="786" y="6691"/>
                  </a:cubicBezTo>
                  <a:cubicBezTo>
                    <a:pt x="973" y="6118"/>
                    <a:pt x="1235" y="5503"/>
                    <a:pt x="1594" y="4894"/>
                  </a:cubicBezTo>
                  <a:cubicBezTo>
                    <a:pt x="1960" y="4291"/>
                    <a:pt x="2416" y="3680"/>
                    <a:pt x="2982" y="3124"/>
                  </a:cubicBezTo>
                  <a:cubicBezTo>
                    <a:pt x="3266" y="2848"/>
                    <a:pt x="3575" y="2578"/>
                    <a:pt x="3908" y="2338"/>
                  </a:cubicBezTo>
                  <a:cubicBezTo>
                    <a:pt x="4246" y="2090"/>
                    <a:pt x="4601" y="1860"/>
                    <a:pt x="4985" y="1663"/>
                  </a:cubicBezTo>
                  <a:cubicBezTo>
                    <a:pt x="5366" y="1462"/>
                    <a:pt x="5764" y="1282"/>
                    <a:pt x="6188" y="1139"/>
                  </a:cubicBezTo>
                  <a:cubicBezTo>
                    <a:pt x="6608" y="996"/>
                    <a:pt x="7046" y="880"/>
                    <a:pt x="7495" y="798"/>
                  </a:cubicBezTo>
                  <a:cubicBezTo>
                    <a:pt x="7947" y="722"/>
                    <a:pt x="8396" y="679"/>
                    <a:pt x="8840" y="669"/>
                  </a:cubicBezTo>
                  <a:cubicBezTo>
                    <a:pt x="8899" y="668"/>
                    <a:pt x="8958" y="667"/>
                    <a:pt x="9016" y="667"/>
                  </a:cubicBezTo>
                  <a:cubicBezTo>
                    <a:pt x="9401" y="667"/>
                    <a:pt x="9780" y="698"/>
                    <a:pt x="10150" y="744"/>
                  </a:cubicBezTo>
                  <a:cubicBezTo>
                    <a:pt x="10578" y="798"/>
                    <a:pt x="10994" y="895"/>
                    <a:pt x="11393" y="1009"/>
                  </a:cubicBezTo>
                  <a:cubicBezTo>
                    <a:pt x="11791" y="1121"/>
                    <a:pt x="12171" y="1268"/>
                    <a:pt x="12531" y="1430"/>
                  </a:cubicBezTo>
                  <a:cubicBezTo>
                    <a:pt x="13255" y="1753"/>
                    <a:pt x="13894" y="2169"/>
                    <a:pt x="14447" y="2614"/>
                  </a:cubicBezTo>
                  <a:cubicBezTo>
                    <a:pt x="14993" y="3063"/>
                    <a:pt x="15448" y="3547"/>
                    <a:pt x="15821" y="4021"/>
                  </a:cubicBezTo>
                  <a:cubicBezTo>
                    <a:pt x="16568" y="4976"/>
                    <a:pt x="16970" y="5895"/>
                    <a:pt x="17207" y="6534"/>
                  </a:cubicBezTo>
                  <a:cubicBezTo>
                    <a:pt x="17442" y="7171"/>
                    <a:pt x="17536" y="7543"/>
                    <a:pt x="17586" y="7543"/>
                  </a:cubicBezTo>
                  <a:cubicBezTo>
                    <a:pt x="17586" y="7543"/>
                    <a:pt x="17587" y="7543"/>
                    <a:pt x="17587" y="7542"/>
                  </a:cubicBezTo>
                  <a:cubicBezTo>
                    <a:pt x="17627" y="7535"/>
                    <a:pt x="17623" y="7144"/>
                    <a:pt x="17458" y="6454"/>
                  </a:cubicBezTo>
                  <a:cubicBezTo>
                    <a:pt x="17290" y="5773"/>
                    <a:pt x="16941" y="4786"/>
                    <a:pt x="16205" y="3741"/>
                  </a:cubicBezTo>
                  <a:cubicBezTo>
                    <a:pt x="15836" y="3221"/>
                    <a:pt x="15373" y="2686"/>
                    <a:pt x="14806" y="2190"/>
                  </a:cubicBezTo>
                  <a:cubicBezTo>
                    <a:pt x="14235" y="1699"/>
                    <a:pt x="13564" y="1236"/>
                    <a:pt x="12792" y="870"/>
                  </a:cubicBezTo>
                  <a:cubicBezTo>
                    <a:pt x="12408" y="686"/>
                    <a:pt x="12002" y="525"/>
                    <a:pt x="11575" y="396"/>
                  </a:cubicBezTo>
                  <a:cubicBezTo>
                    <a:pt x="11148" y="267"/>
                    <a:pt x="10703" y="159"/>
                    <a:pt x="10243" y="95"/>
                  </a:cubicBezTo>
                  <a:cubicBezTo>
                    <a:pt x="9825" y="36"/>
                    <a:pt x="9395" y="0"/>
                    <a:pt x="8959" y="0"/>
                  </a:cubicBezTo>
                  <a:close/>
                </a:path>
              </a:pathLst>
            </a:custGeom>
            <a:solidFill>
              <a:srgbClr val="FFD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9"/>
            <p:cNvSpPr/>
            <p:nvPr/>
          </p:nvSpPr>
          <p:spPr>
            <a:xfrm>
              <a:off x="5058586" y="2488083"/>
              <a:ext cx="386747" cy="570799"/>
            </a:xfrm>
            <a:custGeom>
              <a:avLst/>
              <a:gdLst/>
              <a:ahLst/>
              <a:cxnLst/>
              <a:rect l="l" t="t" r="r" b="b"/>
              <a:pathLst>
                <a:path w="8712" h="12858" extrusionOk="0">
                  <a:moveTo>
                    <a:pt x="3209" y="3500"/>
                  </a:moveTo>
                  <a:lnTo>
                    <a:pt x="3518" y="5409"/>
                  </a:lnTo>
                  <a:cubicBezTo>
                    <a:pt x="2894" y="5316"/>
                    <a:pt x="2452" y="5122"/>
                    <a:pt x="2377" y="4652"/>
                  </a:cubicBezTo>
                  <a:cubicBezTo>
                    <a:pt x="2304" y="4211"/>
                    <a:pt x="2524" y="3772"/>
                    <a:pt x="3209" y="3500"/>
                  </a:cubicBezTo>
                  <a:close/>
                  <a:moveTo>
                    <a:pt x="5233" y="7506"/>
                  </a:moveTo>
                  <a:cubicBezTo>
                    <a:pt x="5844" y="7617"/>
                    <a:pt x="6275" y="7807"/>
                    <a:pt x="6350" y="8277"/>
                  </a:cubicBezTo>
                  <a:cubicBezTo>
                    <a:pt x="6418" y="8708"/>
                    <a:pt x="6177" y="9106"/>
                    <a:pt x="5528" y="9361"/>
                  </a:cubicBezTo>
                  <a:lnTo>
                    <a:pt x="5233" y="7506"/>
                  </a:lnTo>
                  <a:close/>
                  <a:moveTo>
                    <a:pt x="4032" y="0"/>
                  </a:moveTo>
                  <a:lnTo>
                    <a:pt x="2685" y="216"/>
                  </a:lnTo>
                  <a:lnTo>
                    <a:pt x="2925" y="1708"/>
                  </a:lnTo>
                  <a:cubicBezTo>
                    <a:pt x="840" y="2290"/>
                    <a:pt x="0" y="3683"/>
                    <a:pt x="227" y="5108"/>
                  </a:cubicBezTo>
                  <a:cubicBezTo>
                    <a:pt x="535" y="7032"/>
                    <a:pt x="2283" y="7261"/>
                    <a:pt x="3833" y="7384"/>
                  </a:cubicBezTo>
                  <a:lnTo>
                    <a:pt x="4193" y="9630"/>
                  </a:lnTo>
                  <a:cubicBezTo>
                    <a:pt x="4079" y="9637"/>
                    <a:pt x="3965" y="9641"/>
                    <a:pt x="3850" y="9641"/>
                  </a:cubicBezTo>
                  <a:cubicBezTo>
                    <a:pt x="2975" y="9641"/>
                    <a:pt x="2096" y="9438"/>
                    <a:pt x="1433" y="9092"/>
                  </a:cubicBezTo>
                  <a:lnTo>
                    <a:pt x="955" y="10854"/>
                  </a:lnTo>
                  <a:cubicBezTo>
                    <a:pt x="1623" y="11223"/>
                    <a:pt x="2619" y="11432"/>
                    <a:pt x="3681" y="11432"/>
                  </a:cubicBezTo>
                  <a:cubicBezTo>
                    <a:pt x="3943" y="11432"/>
                    <a:pt x="4210" y="11419"/>
                    <a:pt x="4476" y="11393"/>
                  </a:cubicBezTo>
                  <a:lnTo>
                    <a:pt x="4709" y="12857"/>
                  </a:lnTo>
                  <a:lnTo>
                    <a:pt x="6056" y="12642"/>
                  </a:lnTo>
                  <a:lnTo>
                    <a:pt x="5815" y="11138"/>
                  </a:lnTo>
                  <a:cubicBezTo>
                    <a:pt x="7882" y="10542"/>
                    <a:pt x="8712" y="9171"/>
                    <a:pt x="8489" y="7771"/>
                  </a:cubicBezTo>
                  <a:cubicBezTo>
                    <a:pt x="8184" y="5876"/>
                    <a:pt x="6465" y="5639"/>
                    <a:pt x="4915" y="5528"/>
                  </a:cubicBezTo>
                  <a:lnTo>
                    <a:pt x="4548" y="3242"/>
                  </a:lnTo>
                  <a:cubicBezTo>
                    <a:pt x="4611" y="3239"/>
                    <a:pt x="4673" y="3238"/>
                    <a:pt x="4736" y="3238"/>
                  </a:cubicBezTo>
                  <a:cubicBezTo>
                    <a:pt x="5367" y="3238"/>
                    <a:pt x="6038" y="3357"/>
                    <a:pt x="6719" y="3611"/>
                  </a:cubicBezTo>
                  <a:lnTo>
                    <a:pt x="7125" y="1849"/>
                  </a:lnTo>
                  <a:cubicBezTo>
                    <a:pt x="6479" y="1570"/>
                    <a:pt x="5703" y="1442"/>
                    <a:pt x="4899" y="1442"/>
                  </a:cubicBezTo>
                  <a:cubicBezTo>
                    <a:pt x="4689" y="1442"/>
                    <a:pt x="4476" y="1451"/>
                    <a:pt x="4264" y="1468"/>
                  </a:cubicBezTo>
                  <a:lnTo>
                    <a:pt x="4032" y="0"/>
                  </a:ln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7" name="Google Shape;517;p29"/>
          <p:cNvGrpSpPr/>
          <p:nvPr/>
        </p:nvGrpSpPr>
        <p:grpSpPr>
          <a:xfrm>
            <a:off x="5311874" y="3574558"/>
            <a:ext cx="1917259" cy="1134280"/>
            <a:chOff x="4857224" y="3518946"/>
            <a:chExt cx="2371910" cy="1507092"/>
          </a:xfrm>
        </p:grpSpPr>
        <p:sp>
          <p:nvSpPr>
            <p:cNvPr id="518" name="Google Shape;518;p29"/>
            <p:cNvSpPr/>
            <p:nvPr/>
          </p:nvSpPr>
          <p:spPr>
            <a:xfrm flipH="1">
              <a:off x="6620122" y="4175756"/>
              <a:ext cx="454956" cy="850283"/>
            </a:xfrm>
            <a:custGeom>
              <a:avLst/>
              <a:gdLst/>
              <a:ahLst/>
              <a:cxnLst/>
              <a:rect l="l" t="t" r="r" b="b"/>
              <a:pathLst>
                <a:path w="9415" h="17596" extrusionOk="0">
                  <a:moveTo>
                    <a:pt x="0" y="1"/>
                  </a:moveTo>
                  <a:lnTo>
                    <a:pt x="0" y="15912"/>
                  </a:lnTo>
                  <a:cubicBezTo>
                    <a:pt x="0" y="16842"/>
                    <a:pt x="620" y="17595"/>
                    <a:pt x="1382" y="17595"/>
                  </a:cubicBezTo>
                  <a:lnTo>
                    <a:pt x="8029" y="17595"/>
                  </a:lnTo>
                  <a:cubicBezTo>
                    <a:pt x="8794" y="17595"/>
                    <a:pt x="9415" y="16842"/>
                    <a:pt x="9415" y="15912"/>
                  </a:cubicBezTo>
                  <a:lnTo>
                    <a:pt x="9415" y="1"/>
                  </a:lnTo>
                  <a:lnTo>
                    <a:pt x="9228" y="1"/>
                  </a:lnTo>
                  <a:lnTo>
                    <a:pt x="9228" y="15912"/>
                  </a:lnTo>
                  <a:cubicBezTo>
                    <a:pt x="9228" y="16737"/>
                    <a:pt x="8693" y="17413"/>
                    <a:pt x="8029" y="17413"/>
                  </a:cubicBezTo>
                  <a:lnTo>
                    <a:pt x="1382" y="17413"/>
                  </a:lnTo>
                  <a:cubicBezTo>
                    <a:pt x="721" y="17413"/>
                    <a:pt x="183" y="16737"/>
                    <a:pt x="183" y="15912"/>
                  </a:cubicBezTo>
                  <a:lnTo>
                    <a:pt x="183" y="1"/>
                  </a:ln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9"/>
            <p:cNvSpPr/>
            <p:nvPr/>
          </p:nvSpPr>
          <p:spPr>
            <a:xfrm flipH="1">
              <a:off x="4865016" y="4175756"/>
              <a:ext cx="455005" cy="850283"/>
            </a:xfrm>
            <a:custGeom>
              <a:avLst/>
              <a:gdLst/>
              <a:ahLst/>
              <a:cxnLst/>
              <a:rect l="l" t="t" r="r" b="b"/>
              <a:pathLst>
                <a:path w="9416" h="17596" extrusionOk="0">
                  <a:moveTo>
                    <a:pt x="1" y="1"/>
                  </a:moveTo>
                  <a:lnTo>
                    <a:pt x="1" y="15912"/>
                  </a:lnTo>
                  <a:cubicBezTo>
                    <a:pt x="1" y="16842"/>
                    <a:pt x="622" y="17595"/>
                    <a:pt x="1383" y="17595"/>
                  </a:cubicBezTo>
                  <a:lnTo>
                    <a:pt x="8030" y="17595"/>
                  </a:lnTo>
                  <a:cubicBezTo>
                    <a:pt x="8794" y="17595"/>
                    <a:pt x="9415" y="16842"/>
                    <a:pt x="9415" y="15912"/>
                  </a:cubicBezTo>
                  <a:lnTo>
                    <a:pt x="9415" y="1"/>
                  </a:lnTo>
                  <a:lnTo>
                    <a:pt x="9229" y="1"/>
                  </a:lnTo>
                  <a:lnTo>
                    <a:pt x="9229" y="15912"/>
                  </a:lnTo>
                  <a:cubicBezTo>
                    <a:pt x="9229" y="16737"/>
                    <a:pt x="8694" y="17413"/>
                    <a:pt x="8030" y="17413"/>
                  </a:cubicBezTo>
                  <a:lnTo>
                    <a:pt x="1383" y="17413"/>
                  </a:lnTo>
                  <a:cubicBezTo>
                    <a:pt x="723" y="17413"/>
                    <a:pt x="184" y="16737"/>
                    <a:pt x="184" y="15912"/>
                  </a:cubicBezTo>
                  <a:lnTo>
                    <a:pt x="184" y="1"/>
                  </a:ln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29"/>
            <p:cNvSpPr/>
            <p:nvPr/>
          </p:nvSpPr>
          <p:spPr>
            <a:xfrm flipH="1">
              <a:off x="4857224" y="3925297"/>
              <a:ext cx="2371910" cy="250504"/>
            </a:xfrm>
            <a:custGeom>
              <a:avLst/>
              <a:gdLst/>
              <a:ahLst/>
              <a:cxnLst/>
              <a:rect l="l" t="t" r="r" b="b"/>
              <a:pathLst>
                <a:path w="49085" h="5184" extrusionOk="0">
                  <a:moveTo>
                    <a:pt x="1" y="0"/>
                  </a:moveTo>
                  <a:lnTo>
                    <a:pt x="1" y="5184"/>
                  </a:lnTo>
                  <a:lnTo>
                    <a:pt x="49084" y="5184"/>
                  </a:lnTo>
                  <a:lnTo>
                    <a:pt x="49084" y="0"/>
                  </a:lnTo>
                  <a:close/>
                </a:path>
              </a:pathLst>
            </a:custGeom>
            <a:solidFill>
              <a:srgbClr val="F1C2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29"/>
            <p:cNvSpPr/>
            <p:nvPr/>
          </p:nvSpPr>
          <p:spPr>
            <a:xfrm flipH="1">
              <a:off x="6769635" y="4175756"/>
              <a:ext cx="455005" cy="850283"/>
            </a:xfrm>
            <a:custGeom>
              <a:avLst/>
              <a:gdLst/>
              <a:ahLst/>
              <a:cxnLst/>
              <a:rect l="l" t="t" r="r" b="b"/>
              <a:pathLst>
                <a:path w="9416" h="17596" extrusionOk="0">
                  <a:moveTo>
                    <a:pt x="1" y="1"/>
                  </a:moveTo>
                  <a:lnTo>
                    <a:pt x="1" y="15912"/>
                  </a:lnTo>
                  <a:cubicBezTo>
                    <a:pt x="1" y="16842"/>
                    <a:pt x="622" y="17595"/>
                    <a:pt x="1386" y="17595"/>
                  </a:cubicBezTo>
                  <a:lnTo>
                    <a:pt x="8034" y="17595"/>
                  </a:lnTo>
                  <a:cubicBezTo>
                    <a:pt x="8794" y="17595"/>
                    <a:pt x="9415" y="16842"/>
                    <a:pt x="9415" y="15912"/>
                  </a:cubicBezTo>
                  <a:lnTo>
                    <a:pt x="9415" y="1"/>
                  </a:lnTo>
                  <a:lnTo>
                    <a:pt x="9233" y="1"/>
                  </a:lnTo>
                  <a:lnTo>
                    <a:pt x="9233" y="15912"/>
                  </a:lnTo>
                  <a:cubicBezTo>
                    <a:pt x="9233" y="16737"/>
                    <a:pt x="8694" y="17413"/>
                    <a:pt x="8034" y="17413"/>
                  </a:cubicBezTo>
                  <a:lnTo>
                    <a:pt x="1386" y="17413"/>
                  </a:lnTo>
                  <a:cubicBezTo>
                    <a:pt x="722" y="17413"/>
                    <a:pt x="188" y="16737"/>
                    <a:pt x="188" y="15912"/>
                  </a:cubicBezTo>
                  <a:lnTo>
                    <a:pt x="188" y="1"/>
                  </a:ln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29"/>
            <p:cNvSpPr/>
            <p:nvPr/>
          </p:nvSpPr>
          <p:spPr>
            <a:xfrm flipH="1">
              <a:off x="5039125" y="4175756"/>
              <a:ext cx="455005" cy="850283"/>
            </a:xfrm>
            <a:custGeom>
              <a:avLst/>
              <a:gdLst/>
              <a:ahLst/>
              <a:cxnLst/>
              <a:rect l="l" t="t" r="r" b="b"/>
              <a:pathLst>
                <a:path w="9416" h="17596" extrusionOk="0">
                  <a:moveTo>
                    <a:pt x="0" y="1"/>
                  </a:moveTo>
                  <a:lnTo>
                    <a:pt x="0" y="15912"/>
                  </a:lnTo>
                  <a:cubicBezTo>
                    <a:pt x="0" y="16842"/>
                    <a:pt x="622" y="17595"/>
                    <a:pt x="1382" y="17595"/>
                  </a:cubicBezTo>
                  <a:lnTo>
                    <a:pt x="8033" y="17595"/>
                  </a:lnTo>
                  <a:cubicBezTo>
                    <a:pt x="8794" y="17595"/>
                    <a:pt x="9415" y="16842"/>
                    <a:pt x="9415" y="15912"/>
                  </a:cubicBezTo>
                  <a:lnTo>
                    <a:pt x="9415" y="1"/>
                  </a:lnTo>
                  <a:lnTo>
                    <a:pt x="9232" y="1"/>
                  </a:lnTo>
                  <a:lnTo>
                    <a:pt x="9232" y="15912"/>
                  </a:lnTo>
                  <a:cubicBezTo>
                    <a:pt x="9232" y="16737"/>
                    <a:pt x="8693" y="17413"/>
                    <a:pt x="8033" y="17413"/>
                  </a:cubicBezTo>
                  <a:lnTo>
                    <a:pt x="1382" y="17413"/>
                  </a:lnTo>
                  <a:cubicBezTo>
                    <a:pt x="721" y="17413"/>
                    <a:pt x="183" y="16737"/>
                    <a:pt x="183" y="15912"/>
                  </a:cubicBezTo>
                  <a:lnTo>
                    <a:pt x="183" y="1"/>
                  </a:ln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29"/>
            <p:cNvSpPr/>
            <p:nvPr/>
          </p:nvSpPr>
          <p:spPr>
            <a:xfrm flipH="1">
              <a:off x="5686280" y="3518946"/>
              <a:ext cx="881692" cy="406392"/>
            </a:xfrm>
            <a:custGeom>
              <a:avLst/>
              <a:gdLst/>
              <a:ahLst/>
              <a:cxnLst/>
              <a:rect l="l" t="t" r="r" b="b"/>
              <a:pathLst>
                <a:path w="18246" h="8410" extrusionOk="0">
                  <a:moveTo>
                    <a:pt x="6106" y="0"/>
                  </a:moveTo>
                  <a:lnTo>
                    <a:pt x="4096" y="8004"/>
                  </a:lnTo>
                  <a:lnTo>
                    <a:pt x="1" y="8004"/>
                  </a:lnTo>
                  <a:lnTo>
                    <a:pt x="1" y="8409"/>
                  </a:lnTo>
                  <a:lnTo>
                    <a:pt x="16490" y="8409"/>
                  </a:lnTo>
                  <a:lnTo>
                    <a:pt x="18245" y="0"/>
                  </a:ln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29"/>
            <p:cNvSpPr/>
            <p:nvPr/>
          </p:nvSpPr>
          <p:spPr>
            <a:xfrm flipH="1">
              <a:off x="5968474" y="3699820"/>
              <a:ext cx="57455" cy="57455"/>
            </a:xfrm>
            <a:custGeom>
              <a:avLst/>
              <a:gdLst/>
              <a:ahLst/>
              <a:cxnLst/>
              <a:rect l="l" t="t" r="r" b="b"/>
              <a:pathLst>
                <a:path w="1189" h="1189" extrusionOk="0">
                  <a:moveTo>
                    <a:pt x="592" y="1"/>
                  </a:moveTo>
                  <a:cubicBezTo>
                    <a:pt x="266" y="1"/>
                    <a:pt x="1" y="266"/>
                    <a:pt x="1" y="593"/>
                  </a:cubicBezTo>
                  <a:cubicBezTo>
                    <a:pt x="1" y="923"/>
                    <a:pt x="266" y="1189"/>
                    <a:pt x="592" y="1189"/>
                  </a:cubicBezTo>
                  <a:cubicBezTo>
                    <a:pt x="923" y="1189"/>
                    <a:pt x="1189" y="923"/>
                    <a:pt x="1189" y="593"/>
                  </a:cubicBezTo>
                  <a:cubicBezTo>
                    <a:pt x="1189" y="266"/>
                    <a:pt x="923" y="1"/>
                    <a:pt x="592" y="1"/>
                  </a:cubicBezTo>
                  <a:close/>
                </a:path>
              </a:pathLst>
            </a:custGeom>
            <a:solidFill>
              <a:srgbClr val="E0E0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29"/>
            <p:cNvSpPr/>
            <p:nvPr/>
          </p:nvSpPr>
          <p:spPr>
            <a:xfrm flipH="1">
              <a:off x="5488240" y="3848994"/>
              <a:ext cx="284136" cy="169805"/>
            </a:xfrm>
            <a:custGeom>
              <a:avLst/>
              <a:gdLst/>
              <a:ahLst/>
              <a:cxnLst/>
              <a:rect l="l" t="t" r="r" b="b"/>
              <a:pathLst>
                <a:path w="5880" h="3514" extrusionOk="0">
                  <a:moveTo>
                    <a:pt x="2620" y="1414"/>
                  </a:moveTo>
                  <a:cubicBezTo>
                    <a:pt x="2664" y="1527"/>
                    <a:pt x="2706" y="1643"/>
                    <a:pt x="2747" y="1763"/>
                  </a:cubicBezTo>
                  <a:cubicBezTo>
                    <a:pt x="2865" y="2104"/>
                    <a:pt x="2998" y="2484"/>
                    <a:pt x="2905" y="2861"/>
                  </a:cubicBezTo>
                  <a:cubicBezTo>
                    <a:pt x="2858" y="3044"/>
                    <a:pt x="2754" y="3224"/>
                    <a:pt x="2593" y="3328"/>
                  </a:cubicBezTo>
                  <a:cubicBezTo>
                    <a:pt x="2503" y="3388"/>
                    <a:pt x="2397" y="3417"/>
                    <a:pt x="2289" y="3417"/>
                  </a:cubicBezTo>
                  <a:cubicBezTo>
                    <a:pt x="2204" y="3417"/>
                    <a:pt x="2117" y="3398"/>
                    <a:pt x="2036" y="3363"/>
                  </a:cubicBezTo>
                  <a:cubicBezTo>
                    <a:pt x="1853" y="3288"/>
                    <a:pt x="1699" y="3141"/>
                    <a:pt x="1616" y="2965"/>
                  </a:cubicBezTo>
                  <a:cubicBezTo>
                    <a:pt x="1537" y="2790"/>
                    <a:pt x="1530" y="2585"/>
                    <a:pt x="1577" y="2402"/>
                  </a:cubicBezTo>
                  <a:cubicBezTo>
                    <a:pt x="1674" y="2025"/>
                    <a:pt x="1954" y="1734"/>
                    <a:pt x="2270" y="1566"/>
                  </a:cubicBezTo>
                  <a:cubicBezTo>
                    <a:pt x="2384" y="1503"/>
                    <a:pt x="2501" y="1454"/>
                    <a:pt x="2620" y="1414"/>
                  </a:cubicBezTo>
                  <a:close/>
                  <a:moveTo>
                    <a:pt x="999" y="0"/>
                  </a:moveTo>
                  <a:cubicBezTo>
                    <a:pt x="776" y="4"/>
                    <a:pt x="586" y="40"/>
                    <a:pt x="436" y="83"/>
                  </a:cubicBezTo>
                  <a:cubicBezTo>
                    <a:pt x="285" y="126"/>
                    <a:pt x="173" y="184"/>
                    <a:pt x="101" y="227"/>
                  </a:cubicBezTo>
                  <a:cubicBezTo>
                    <a:pt x="33" y="270"/>
                    <a:pt x="1" y="298"/>
                    <a:pt x="1" y="298"/>
                  </a:cubicBezTo>
                  <a:cubicBezTo>
                    <a:pt x="1" y="299"/>
                    <a:pt x="2" y="299"/>
                    <a:pt x="2" y="299"/>
                  </a:cubicBezTo>
                  <a:cubicBezTo>
                    <a:pt x="21" y="299"/>
                    <a:pt x="158" y="194"/>
                    <a:pt x="446" y="119"/>
                  </a:cubicBezTo>
                  <a:cubicBezTo>
                    <a:pt x="593" y="83"/>
                    <a:pt x="780" y="55"/>
                    <a:pt x="999" y="55"/>
                  </a:cubicBezTo>
                  <a:cubicBezTo>
                    <a:pt x="1218" y="58"/>
                    <a:pt x="1469" y="83"/>
                    <a:pt x="1717" y="194"/>
                  </a:cubicBezTo>
                  <a:cubicBezTo>
                    <a:pt x="1842" y="248"/>
                    <a:pt x="1950" y="338"/>
                    <a:pt x="2051" y="446"/>
                  </a:cubicBezTo>
                  <a:cubicBezTo>
                    <a:pt x="2154" y="557"/>
                    <a:pt x="2248" y="679"/>
                    <a:pt x="2331" y="815"/>
                  </a:cubicBezTo>
                  <a:cubicBezTo>
                    <a:pt x="2428" y="975"/>
                    <a:pt x="2511" y="1149"/>
                    <a:pt x="2588" y="1335"/>
                  </a:cubicBezTo>
                  <a:lnTo>
                    <a:pt x="2588" y="1335"/>
                  </a:lnTo>
                  <a:cubicBezTo>
                    <a:pt x="2467" y="1376"/>
                    <a:pt x="2345" y="1426"/>
                    <a:pt x="2227" y="1490"/>
                  </a:cubicBezTo>
                  <a:cubicBezTo>
                    <a:pt x="1892" y="1659"/>
                    <a:pt x="1591" y="1971"/>
                    <a:pt x="1487" y="2376"/>
                  </a:cubicBezTo>
                  <a:cubicBezTo>
                    <a:pt x="1433" y="2578"/>
                    <a:pt x="1437" y="2803"/>
                    <a:pt x="1530" y="3005"/>
                  </a:cubicBezTo>
                  <a:cubicBezTo>
                    <a:pt x="1624" y="3206"/>
                    <a:pt x="1792" y="3367"/>
                    <a:pt x="2000" y="3453"/>
                  </a:cubicBezTo>
                  <a:cubicBezTo>
                    <a:pt x="2090" y="3493"/>
                    <a:pt x="2189" y="3513"/>
                    <a:pt x="2288" y="3513"/>
                  </a:cubicBezTo>
                  <a:cubicBezTo>
                    <a:pt x="2415" y="3513"/>
                    <a:pt x="2541" y="3479"/>
                    <a:pt x="2646" y="3406"/>
                  </a:cubicBezTo>
                  <a:cubicBezTo>
                    <a:pt x="2833" y="3285"/>
                    <a:pt x="2944" y="3083"/>
                    <a:pt x="2994" y="2883"/>
                  </a:cubicBezTo>
                  <a:cubicBezTo>
                    <a:pt x="3048" y="2678"/>
                    <a:pt x="3034" y="2470"/>
                    <a:pt x="2994" y="2280"/>
                  </a:cubicBezTo>
                  <a:cubicBezTo>
                    <a:pt x="2955" y="2086"/>
                    <a:pt x="2894" y="1907"/>
                    <a:pt x="2833" y="1730"/>
                  </a:cubicBezTo>
                  <a:cubicBezTo>
                    <a:pt x="2792" y="1614"/>
                    <a:pt x="2749" y="1499"/>
                    <a:pt x="2703" y="1387"/>
                  </a:cubicBezTo>
                  <a:lnTo>
                    <a:pt x="2703" y="1387"/>
                  </a:lnTo>
                  <a:cubicBezTo>
                    <a:pt x="2885" y="1332"/>
                    <a:pt x="3069" y="1297"/>
                    <a:pt x="3246" y="1267"/>
                  </a:cubicBezTo>
                  <a:cubicBezTo>
                    <a:pt x="3547" y="1221"/>
                    <a:pt x="3829" y="1199"/>
                    <a:pt x="4089" y="1199"/>
                  </a:cubicBezTo>
                  <a:cubicBezTo>
                    <a:pt x="4109" y="1199"/>
                    <a:pt x="4128" y="1199"/>
                    <a:pt x="4147" y="1199"/>
                  </a:cubicBezTo>
                  <a:cubicBezTo>
                    <a:pt x="4700" y="1203"/>
                    <a:pt x="5141" y="1304"/>
                    <a:pt x="5432" y="1404"/>
                  </a:cubicBezTo>
                  <a:cubicBezTo>
                    <a:pt x="5713" y="1497"/>
                    <a:pt x="5864" y="1580"/>
                    <a:pt x="5879" y="1580"/>
                  </a:cubicBezTo>
                  <a:cubicBezTo>
                    <a:pt x="5879" y="1580"/>
                    <a:pt x="5880" y="1580"/>
                    <a:pt x="5880" y="1579"/>
                  </a:cubicBezTo>
                  <a:cubicBezTo>
                    <a:pt x="5880" y="1576"/>
                    <a:pt x="5845" y="1554"/>
                    <a:pt x="5772" y="1515"/>
                  </a:cubicBezTo>
                  <a:cubicBezTo>
                    <a:pt x="5701" y="1476"/>
                    <a:pt x="5590" y="1422"/>
                    <a:pt x="5446" y="1368"/>
                  </a:cubicBezTo>
                  <a:cubicBezTo>
                    <a:pt x="5152" y="1256"/>
                    <a:pt x="4707" y="1145"/>
                    <a:pt x="4147" y="1131"/>
                  </a:cubicBezTo>
                  <a:cubicBezTo>
                    <a:pt x="4105" y="1130"/>
                    <a:pt x="4063" y="1130"/>
                    <a:pt x="4020" y="1130"/>
                  </a:cubicBezTo>
                  <a:cubicBezTo>
                    <a:pt x="3775" y="1130"/>
                    <a:pt x="3513" y="1149"/>
                    <a:pt x="3235" y="1188"/>
                  </a:cubicBezTo>
                  <a:cubicBezTo>
                    <a:pt x="3054" y="1217"/>
                    <a:pt x="2863" y="1252"/>
                    <a:pt x="2671" y="1309"/>
                  </a:cubicBezTo>
                  <a:lnTo>
                    <a:pt x="2671" y="1309"/>
                  </a:lnTo>
                  <a:cubicBezTo>
                    <a:pt x="2590" y="1119"/>
                    <a:pt x="2501" y="939"/>
                    <a:pt x="2399" y="776"/>
                  </a:cubicBezTo>
                  <a:cubicBezTo>
                    <a:pt x="2313" y="636"/>
                    <a:pt x="2212" y="507"/>
                    <a:pt x="2104" y="395"/>
                  </a:cubicBezTo>
                  <a:cubicBezTo>
                    <a:pt x="2000" y="284"/>
                    <a:pt x="1879" y="187"/>
                    <a:pt x="1745" y="133"/>
                  </a:cubicBezTo>
                  <a:cubicBezTo>
                    <a:pt x="1483" y="18"/>
                    <a:pt x="1221" y="0"/>
                    <a:pt x="999"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26" name="Google Shape;526;p29"/>
          <p:cNvSpPr/>
          <p:nvPr/>
        </p:nvSpPr>
        <p:spPr>
          <a:xfrm flipH="1">
            <a:off x="7815668" y="4906241"/>
            <a:ext cx="6829" cy="3196"/>
          </a:xfrm>
          <a:custGeom>
            <a:avLst/>
            <a:gdLst/>
            <a:ahLst/>
            <a:cxnLst/>
            <a:rect l="l" t="t" r="r" b="b"/>
            <a:pathLst>
              <a:path w="141" h="66" extrusionOk="0">
                <a:moveTo>
                  <a:pt x="123" y="1"/>
                </a:moveTo>
                <a:cubicBezTo>
                  <a:pt x="112" y="22"/>
                  <a:pt x="80" y="40"/>
                  <a:pt x="29" y="58"/>
                </a:cubicBezTo>
                <a:cubicBezTo>
                  <a:pt x="22" y="61"/>
                  <a:pt x="11" y="61"/>
                  <a:pt x="1" y="65"/>
                </a:cubicBezTo>
                <a:cubicBezTo>
                  <a:pt x="76" y="51"/>
                  <a:pt x="119" y="36"/>
                  <a:pt x="130" y="22"/>
                </a:cubicBezTo>
                <a:cubicBezTo>
                  <a:pt x="137" y="15"/>
                  <a:pt x="141" y="8"/>
                  <a:pt x="141" y="1"/>
                </a:cubicBezTo>
                <a:close/>
              </a:path>
            </a:pathLst>
          </a:custGeom>
          <a:solidFill>
            <a:srgbClr val="7D84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27" name="Google Shape;527;p29"/>
          <p:cNvGrpSpPr/>
          <p:nvPr/>
        </p:nvGrpSpPr>
        <p:grpSpPr>
          <a:xfrm>
            <a:off x="4695403" y="4708841"/>
            <a:ext cx="4600713" cy="150450"/>
            <a:chOff x="0" y="4397412"/>
            <a:chExt cx="4600713" cy="150450"/>
          </a:xfrm>
        </p:grpSpPr>
        <p:sp>
          <p:nvSpPr>
            <p:cNvPr id="528" name="Google Shape;528;p29"/>
            <p:cNvSpPr/>
            <p:nvPr/>
          </p:nvSpPr>
          <p:spPr>
            <a:xfrm>
              <a:off x="0" y="4397412"/>
              <a:ext cx="4600713" cy="2416"/>
            </a:xfrm>
            <a:custGeom>
              <a:avLst/>
              <a:gdLst/>
              <a:ahLst/>
              <a:cxnLst/>
              <a:rect l="l" t="t" r="r" b="b"/>
              <a:pathLst>
                <a:path w="131402" h="69" extrusionOk="0">
                  <a:moveTo>
                    <a:pt x="0" y="1"/>
                  </a:moveTo>
                  <a:lnTo>
                    <a:pt x="0" y="69"/>
                  </a:lnTo>
                  <a:lnTo>
                    <a:pt x="131401" y="69"/>
                  </a:lnTo>
                  <a:lnTo>
                    <a:pt x="131401" y="1"/>
                  </a:lnTo>
                  <a:close/>
                </a:path>
              </a:pathLst>
            </a:cu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29"/>
            <p:cNvSpPr/>
            <p:nvPr/>
          </p:nvSpPr>
          <p:spPr>
            <a:xfrm>
              <a:off x="755786" y="4545586"/>
              <a:ext cx="305519" cy="2276"/>
            </a:xfrm>
            <a:custGeom>
              <a:avLst/>
              <a:gdLst/>
              <a:ahLst/>
              <a:cxnLst/>
              <a:rect l="l" t="t" r="r" b="b"/>
              <a:pathLst>
                <a:path w="8726" h="65" extrusionOk="0">
                  <a:moveTo>
                    <a:pt x="0" y="0"/>
                  </a:moveTo>
                  <a:lnTo>
                    <a:pt x="0" y="65"/>
                  </a:lnTo>
                  <a:lnTo>
                    <a:pt x="8726" y="65"/>
                  </a:lnTo>
                  <a:lnTo>
                    <a:pt x="8726" y="0"/>
                  </a:lnTo>
                  <a:close/>
                </a:path>
              </a:pathLst>
            </a:cu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29"/>
            <p:cNvSpPr/>
            <p:nvPr/>
          </p:nvSpPr>
          <p:spPr>
            <a:xfrm>
              <a:off x="1619552" y="4536412"/>
              <a:ext cx="497808" cy="2276"/>
            </a:xfrm>
            <a:custGeom>
              <a:avLst/>
              <a:gdLst/>
              <a:ahLst/>
              <a:cxnLst/>
              <a:rect l="l" t="t" r="r" b="b"/>
              <a:pathLst>
                <a:path w="14218" h="65" extrusionOk="0">
                  <a:moveTo>
                    <a:pt x="0" y="0"/>
                  </a:moveTo>
                  <a:lnTo>
                    <a:pt x="0" y="65"/>
                  </a:lnTo>
                  <a:lnTo>
                    <a:pt x="14217" y="65"/>
                  </a:lnTo>
                  <a:lnTo>
                    <a:pt x="14217" y="0"/>
                  </a:lnTo>
                  <a:close/>
                </a:path>
              </a:pathLst>
            </a:custGeom>
            <a:solidFill>
              <a:srgbClr val="EBEBEB"/>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29"/>
            <p:cNvSpPr/>
            <p:nvPr/>
          </p:nvSpPr>
          <p:spPr>
            <a:xfrm>
              <a:off x="1070481" y="4460119"/>
              <a:ext cx="175833" cy="2311"/>
            </a:xfrm>
            <a:custGeom>
              <a:avLst/>
              <a:gdLst/>
              <a:ahLst/>
              <a:cxnLst/>
              <a:rect l="l" t="t" r="r" b="b"/>
              <a:pathLst>
                <a:path w="5022" h="66" extrusionOk="0">
                  <a:moveTo>
                    <a:pt x="1" y="1"/>
                  </a:moveTo>
                  <a:lnTo>
                    <a:pt x="1" y="65"/>
                  </a:lnTo>
                  <a:lnTo>
                    <a:pt x="5022" y="65"/>
                  </a:lnTo>
                  <a:lnTo>
                    <a:pt x="5022" y="1"/>
                  </a:lnTo>
                  <a:close/>
                </a:path>
              </a:pathLst>
            </a:cu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29"/>
            <p:cNvSpPr/>
            <p:nvPr/>
          </p:nvSpPr>
          <p:spPr>
            <a:xfrm>
              <a:off x="2732853" y="4514424"/>
              <a:ext cx="418259" cy="2276"/>
            </a:xfrm>
            <a:custGeom>
              <a:avLst/>
              <a:gdLst/>
              <a:ahLst/>
              <a:cxnLst/>
              <a:rect l="l" t="t" r="r" b="b"/>
              <a:pathLst>
                <a:path w="11946" h="65" extrusionOk="0">
                  <a:moveTo>
                    <a:pt x="0" y="0"/>
                  </a:moveTo>
                  <a:lnTo>
                    <a:pt x="0" y="65"/>
                  </a:lnTo>
                  <a:lnTo>
                    <a:pt x="11946" y="65"/>
                  </a:lnTo>
                  <a:lnTo>
                    <a:pt x="11946" y="0"/>
                  </a:lnTo>
                  <a:close/>
                </a:path>
              </a:pathLst>
            </a:custGeom>
            <a:solidFill>
              <a:srgbClr val="EBEBE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33" name="Google Shape;533;p29"/>
          <p:cNvGrpSpPr/>
          <p:nvPr/>
        </p:nvGrpSpPr>
        <p:grpSpPr>
          <a:xfrm>
            <a:off x="7352176" y="1189928"/>
            <a:ext cx="1000385" cy="883233"/>
            <a:chOff x="6472501" y="1326053"/>
            <a:chExt cx="1000385" cy="883233"/>
          </a:xfrm>
        </p:grpSpPr>
        <p:sp>
          <p:nvSpPr>
            <p:cNvPr id="534" name="Google Shape;534;p29"/>
            <p:cNvSpPr/>
            <p:nvPr/>
          </p:nvSpPr>
          <p:spPr>
            <a:xfrm>
              <a:off x="6472501" y="1326053"/>
              <a:ext cx="1000385" cy="883233"/>
            </a:xfrm>
            <a:custGeom>
              <a:avLst/>
              <a:gdLst/>
              <a:ahLst/>
              <a:cxnLst/>
              <a:rect l="l" t="t" r="r" b="b"/>
              <a:pathLst>
                <a:path w="22535" h="19896" extrusionOk="0">
                  <a:moveTo>
                    <a:pt x="11255" y="0"/>
                  </a:moveTo>
                  <a:cubicBezTo>
                    <a:pt x="8227" y="0"/>
                    <a:pt x="5239" y="1376"/>
                    <a:pt x="3289" y="3985"/>
                  </a:cubicBezTo>
                  <a:cubicBezTo>
                    <a:pt x="1" y="8378"/>
                    <a:pt x="913" y="14612"/>
                    <a:pt x="5316" y="17907"/>
                  </a:cubicBezTo>
                  <a:cubicBezTo>
                    <a:pt x="7110" y="19248"/>
                    <a:pt x="9206" y="19895"/>
                    <a:pt x="11284" y="19895"/>
                  </a:cubicBezTo>
                  <a:cubicBezTo>
                    <a:pt x="14312" y="19895"/>
                    <a:pt x="17299" y="18520"/>
                    <a:pt x="19247" y="15912"/>
                  </a:cubicBezTo>
                  <a:cubicBezTo>
                    <a:pt x="22535" y="11515"/>
                    <a:pt x="21627" y="5281"/>
                    <a:pt x="17219" y="1986"/>
                  </a:cubicBezTo>
                  <a:cubicBezTo>
                    <a:pt x="15426" y="647"/>
                    <a:pt x="13331" y="0"/>
                    <a:pt x="11255" y="0"/>
                  </a:cubicBezTo>
                  <a:close/>
                </a:path>
              </a:pathLst>
            </a:custGeom>
            <a:solidFill>
              <a:srgbClr val="FFE5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29"/>
            <p:cNvSpPr/>
            <p:nvPr/>
          </p:nvSpPr>
          <p:spPr>
            <a:xfrm>
              <a:off x="6591559" y="1431083"/>
              <a:ext cx="762308" cy="673123"/>
            </a:xfrm>
            <a:custGeom>
              <a:avLst/>
              <a:gdLst/>
              <a:ahLst/>
              <a:cxnLst/>
              <a:rect l="l" t="t" r="r" b="b"/>
              <a:pathLst>
                <a:path w="17172" h="15163" extrusionOk="0">
                  <a:moveTo>
                    <a:pt x="8574" y="0"/>
                  </a:moveTo>
                  <a:cubicBezTo>
                    <a:pt x="6268" y="0"/>
                    <a:pt x="3991" y="1048"/>
                    <a:pt x="2505" y="3036"/>
                  </a:cubicBezTo>
                  <a:cubicBezTo>
                    <a:pt x="0" y="6385"/>
                    <a:pt x="693" y="11138"/>
                    <a:pt x="4052" y="13646"/>
                  </a:cubicBezTo>
                  <a:cubicBezTo>
                    <a:pt x="5418" y="14669"/>
                    <a:pt x="7014" y="15162"/>
                    <a:pt x="8596" y="15162"/>
                  </a:cubicBezTo>
                  <a:cubicBezTo>
                    <a:pt x="10903" y="15162"/>
                    <a:pt x="13180" y="14113"/>
                    <a:pt x="14666" y="12124"/>
                  </a:cubicBezTo>
                  <a:cubicBezTo>
                    <a:pt x="17171" y="8776"/>
                    <a:pt x="16479" y="4023"/>
                    <a:pt x="13119" y="1515"/>
                  </a:cubicBezTo>
                  <a:cubicBezTo>
                    <a:pt x="11753" y="494"/>
                    <a:pt x="10157" y="0"/>
                    <a:pt x="8574" y="0"/>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29"/>
            <p:cNvSpPr/>
            <p:nvPr/>
          </p:nvSpPr>
          <p:spPr>
            <a:xfrm>
              <a:off x="6695435" y="1419230"/>
              <a:ext cx="625446" cy="541722"/>
            </a:xfrm>
            <a:custGeom>
              <a:avLst/>
              <a:gdLst/>
              <a:ahLst/>
              <a:cxnLst/>
              <a:rect l="l" t="t" r="r" b="b"/>
              <a:pathLst>
                <a:path w="14089" h="12203" extrusionOk="0">
                  <a:moveTo>
                    <a:pt x="6307" y="1"/>
                  </a:moveTo>
                  <a:cubicBezTo>
                    <a:pt x="6282" y="1"/>
                    <a:pt x="6257" y="1"/>
                    <a:pt x="6231" y="1"/>
                  </a:cubicBezTo>
                  <a:cubicBezTo>
                    <a:pt x="5492" y="8"/>
                    <a:pt x="4795" y="127"/>
                    <a:pt x="4167" y="306"/>
                  </a:cubicBezTo>
                  <a:cubicBezTo>
                    <a:pt x="3539" y="490"/>
                    <a:pt x="2983" y="737"/>
                    <a:pt x="2502" y="1013"/>
                  </a:cubicBezTo>
                  <a:cubicBezTo>
                    <a:pt x="1540" y="1566"/>
                    <a:pt x="909" y="2216"/>
                    <a:pt x="528" y="2690"/>
                  </a:cubicBezTo>
                  <a:cubicBezTo>
                    <a:pt x="147" y="3170"/>
                    <a:pt x="1" y="3480"/>
                    <a:pt x="29" y="3497"/>
                  </a:cubicBezTo>
                  <a:cubicBezTo>
                    <a:pt x="31" y="3498"/>
                    <a:pt x="33" y="3499"/>
                    <a:pt x="35" y="3499"/>
                  </a:cubicBezTo>
                  <a:cubicBezTo>
                    <a:pt x="85" y="3499"/>
                    <a:pt x="292" y="3245"/>
                    <a:pt x="693" y="2844"/>
                  </a:cubicBezTo>
                  <a:cubicBezTo>
                    <a:pt x="1116" y="2428"/>
                    <a:pt x="1767" y="1853"/>
                    <a:pt x="2700" y="1376"/>
                  </a:cubicBezTo>
                  <a:cubicBezTo>
                    <a:pt x="3166" y="1136"/>
                    <a:pt x="3701" y="924"/>
                    <a:pt x="4297" y="770"/>
                  </a:cubicBezTo>
                  <a:cubicBezTo>
                    <a:pt x="4863" y="630"/>
                    <a:pt x="5480" y="539"/>
                    <a:pt x="6128" y="539"/>
                  </a:cubicBezTo>
                  <a:cubicBezTo>
                    <a:pt x="6162" y="539"/>
                    <a:pt x="6197" y="539"/>
                    <a:pt x="6231" y="540"/>
                  </a:cubicBezTo>
                  <a:cubicBezTo>
                    <a:pt x="6576" y="543"/>
                    <a:pt x="6928" y="565"/>
                    <a:pt x="7283" y="622"/>
                  </a:cubicBezTo>
                  <a:cubicBezTo>
                    <a:pt x="7638" y="680"/>
                    <a:pt x="7997" y="755"/>
                    <a:pt x="8357" y="869"/>
                  </a:cubicBezTo>
                  <a:cubicBezTo>
                    <a:pt x="8712" y="981"/>
                    <a:pt x="9067" y="1114"/>
                    <a:pt x="9412" y="1286"/>
                  </a:cubicBezTo>
                  <a:cubicBezTo>
                    <a:pt x="9760" y="1459"/>
                    <a:pt x="10097" y="1656"/>
                    <a:pt x="10424" y="1882"/>
                  </a:cubicBezTo>
                  <a:cubicBezTo>
                    <a:pt x="10747" y="2112"/>
                    <a:pt x="11049" y="2360"/>
                    <a:pt x="11324" y="2625"/>
                  </a:cubicBezTo>
                  <a:cubicBezTo>
                    <a:pt x="11604" y="2890"/>
                    <a:pt x="11856" y="3182"/>
                    <a:pt x="12082" y="3475"/>
                  </a:cubicBezTo>
                  <a:cubicBezTo>
                    <a:pt x="12311" y="3773"/>
                    <a:pt x="12505" y="4083"/>
                    <a:pt x="12678" y="4398"/>
                  </a:cubicBezTo>
                  <a:cubicBezTo>
                    <a:pt x="12853" y="4714"/>
                    <a:pt x="12997" y="5034"/>
                    <a:pt x="13120" y="5357"/>
                  </a:cubicBezTo>
                  <a:cubicBezTo>
                    <a:pt x="13363" y="5999"/>
                    <a:pt x="13499" y="6645"/>
                    <a:pt x="13564" y="7255"/>
                  </a:cubicBezTo>
                  <a:cubicBezTo>
                    <a:pt x="13625" y="7865"/>
                    <a:pt x="13607" y="8443"/>
                    <a:pt x="13547" y="8960"/>
                  </a:cubicBezTo>
                  <a:cubicBezTo>
                    <a:pt x="13418" y="10005"/>
                    <a:pt x="13098" y="10812"/>
                    <a:pt x="12853" y="11351"/>
                  </a:cubicBezTo>
                  <a:cubicBezTo>
                    <a:pt x="12603" y="11889"/>
                    <a:pt x="12430" y="12176"/>
                    <a:pt x="12466" y="12202"/>
                  </a:cubicBezTo>
                  <a:cubicBezTo>
                    <a:pt x="12467" y="12202"/>
                    <a:pt x="12468" y="12202"/>
                    <a:pt x="12469" y="12202"/>
                  </a:cubicBezTo>
                  <a:cubicBezTo>
                    <a:pt x="12511" y="12202"/>
                    <a:pt x="12743" y="11961"/>
                    <a:pt x="13055" y="11455"/>
                  </a:cubicBezTo>
                  <a:cubicBezTo>
                    <a:pt x="13367" y="10934"/>
                    <a:pt x="13762" y="10116"/>
                    <a:pt x="13952" y="9025"/>
                  </a:cubicBezTo>
                  <a:cubicBezTo>
                    <a:pt x="14046" y="8479"/>
                    <a:pt x="14089" y="7869"/>
                    <a:pt x="14046" y="7216"/>
                  </a:cubicBezTo>
                  <a:cubicBezTo>
                    <a:pt x="13999" y="6566"/>
                    <a:pt x="13873" y="5870"/>
                    <a:pt x="13622" y="5173"/>
                  </a:cubicBezTo>
                  <a:cubicBezTo>
                    <a:pt x="13499" y="4829"/>
                    <a:pt x="13353" y="4477"/>
                    <a:pt x="13169" y="4136"/>
                  </a:cubicBezTo>
                  <a:cubicBezTo>
                    <a:pt x="12987" y="3795"/>
                    <a:pt x="12782" y="3458"/>
                    <a:pt x="12538" y="3135"/>
                  </a:cubicBezTo>
                  <a:cubicBezTo>
                    <a:pt x="12293" y="2815"/>
                    <a:pt x="12028" y="2499"/>
                    <a:pt x="11730" y="2212"/>
                  </a:cubicBezTo>
                  <a:cubicBezTo>
                    <a:pt x="11429" y="1921"/>
                    <a:pt x="11102" y="1652"/>
                    <a:pt x="10754" y="1404"/>
                  </a:cubicBezTo>
                  <a:cubicBezTo>
                    <a:pt x="10403" y="1164"/>
                    <a:pt x="10040" y="949"/>
                    <a:pt x="9663" y="766"/>
                  </a:cubicBezTo>
                  <a:cubicBezTo>
                    <a:pt x="9290" y="583"/>
                    <a:pt x="8905" y="443"/>
                    <a:pt x="8518" y="324"/>
                  </a:cubicBezTo>
                  <a:cubicBezTo>
                    <a:pt x="8134" y="206"/>
                    <a:pt x="7746" y="127"/>
                    <a:pt x="7362" y="73"/>
                  </a:cubicBezTo>
                  <a:cubicBezTo>
                    <a:pt x="7005" y="23"/>
                    <a:pt x="6653" y="1"/>
                    <a:pt x="6307" y="1"/>
                  </a:cubicBezTo>
                  <a:close/>
                </a:path>
              </a:pathLst>
            </a:custGeom>
            <a:solidFill>
              <a:srgbClr val="FFD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29"/>
            <p:cNvSpPr/>
            <p:nvPr/>
          </p:nvSpPr>
          <p:spPr>
            <a:xfrm>
              <a:off x="6758560" y="1569362"/>
              <a:ext cx="413028" cy="429586"/>
            </a:xfrm>
            <a:custGeom>
              <a:avLst/>
              <a:gdLst/>
              <a:ahLst/>
              <a:cxnLst/>
              <a:rect l="l" t="t" r="r" b="b"/>
              <a:pathLst>
                <a:path w="9304" h="9677" extrusionOk="0">
                  <a:moveTo>
                    <a:pt x="5325" y="2199"/>
                  </a:moveTo>
                  <a:cubicBezTo>
                    <a:pt x="5490" y="2199"/>
                    <a:pt x="5679" y="2241"/>
                    <a:pt x="5893" y="2333"/>
                  </a:cubicBezTo>
                  <a:lnTo>
                    <a:pt x="4910" y="3690"/>
                  </a:lnTo>
                  <a:cubicBezTo>
                    <a:pt x="4587" y="3252"/>
                    <a:pt x="4429" y="2861"/>
                    <a:pt x="4673" y="2527"/>
                  </a:cubicBezTo>
                  <a:cubicBezTo>
                    <a:pt x="4819" y="2326"/>
                    <a:pt x="5035" y="2199"/>
                    <a:pt x="5325" y="2199"/>
                  </a:cubicBezTo>
                  <a:close/>
                  <a:moveTo>
                    <a:pt x="4673" y="6027"/>
                  </a:moveTo>
                  <a:cubicBezTo>
                    <a:pt x="4978" y="6468"/>
                    <a:pt x="5126" y="6849"/>
                    <a:pt x="4881" y="7186"/>
                  </a:cubicBezTo>
                  <a:cubicBezTo>
                    <a:pt x="4747" y="7373"/>
                    <a:pt x="4548" y="7482"/>
                    <a:pt x="4286" y="7482"/>
                  </a:cubicBezTo>
                  <a:cubicBezTo>
                    <a:pt x="4121" y="7482"/>
                    <a:pt x="3930" y="7438"/>
                    <a:pt x="3715" y="7344"/>
                  </a:cubicBezTo>
                  <a:lnTo>
                    <a:pt x="4673" y="6027"/>
                  </a:lnTo>
                  <a:close/>
                  <a:moveTo>
                    <a:pt x="7584" y="0"/>
                  </a:moveTo>
                  <a:lnTo>
                    <a:pt x="6816" y="1059"/>
                  </a:lnTo>
                  <a:cubicBezTo>
                    <a:pt x="6155" y="686"/>
                    <a:pt x="5538" y="519"/>
                    <a:pt x="4989" y="519"/>
                  </a:cubicBezTo>
                  <a:cubicBezTo>
                    <a:pt x="4180" y="519"/>
                    <a:pt x="3518" y="883"/>
                    <a:pt x="3080" y="1486"/>
                  </a:cubicBezTo>
                  <a:cubicBezTo>
                    <a:pt x="2089" y="2854"/>
                    <a:pt x="3015" y="4067"/>
                    <a:pt x="3890" y="5094"/>
                  </a:cubicBezTo>
                  <a:lnTo>
                    <a:pt x="2731" y="6691"/>
                  </a:lnTo>
                  <a:cubicBezTo>
                    <a:pt x="2093" y="6123"/>
                    <a:pt x="1594" y="5366"/>
                    <a:pt x="1371" y="4667"/>
                  </a:cubicBezTo>
                  <a:lnTo>
                    <a:pt x="0" y="5452"/>
                  </a:lnTo>
                  <a:cubicBezTo>
                    <a:pt x="226" y="6246"/>
                    <a:pt x="918" y="7200"/>
                    <a:pt x="1823" y="7944"/>
                  </a:cubicBezTo>
                  <a:lnTo>
                    <a:pt x="1069" y="8984"/>
                  </a:lnTo>
                  <a:lnTo>
                    <a:pt x="2024" y="9677"/>
                  </a:lnTo>
                  <a:lnTo>
                    <a:pt x="2800" y="8608"/>
                  </a:lnTo>
                  <a:cubicBezTo>
                    <a:pt x="3458" y="8973"/>
                    <a:pt x="4071" y="9136"/>
                    <a:pt x="4614" y="9136"/>
                  </a:cubicBezTo>
                  <a:cubicBezTo>
                    <a:pt x="5419" y="9136"/>
                    <a:pt x="6073" y="8778"/>
                    <a:pt x="6504" y="8187"/>
                  </a:cubicBezTo>
                  <a:cubicBezTo>
                    <a:pt x="7480" y="6838"/>
                    <a:pt x="6572" y="5639"/>
                    <a:pt x="5692" y="4620"/>
                  </a:cubicBezTo>
                  <a:lnTo>
                    <a:pt x="6870" y="2997"/>
                  </a:lnTo>
                  <a:cubicBezTo>
                    <a:pt x="7308" y="3399"/>
                    <a:pt x="7684" y="3923"/>
                    <a:pt x="7972" y="4556"/>
                  </a:cubicBezTo>
                  <a:lnTo>
                    <a:pt x="9304" y="3726"/>
                  </a:lnTo>
                  <a:cubicBezTo>
                    <a:pt x="9019" y="3008"/>
                    <a:pt x="8459" y="2311"/>
                    <a:pt x="7785" y="1734"/>
                  </a:cubicBezTo>
                  <a:lnTo>
                    <a:pt x="8539" y="693"/>
                  </a:lnTo>
                  <a:lnTo>
                    <a:pt x="7584" y="0"/>
                  </a:ln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38" name="Google Shape;538;p29"/>
          <p:cNvGrpSpPr/>
          <p:nvPr/>
        </p:nvGrpSpPr>
        <p:grpSpPr>
          <a:xfrm>
            <a:off x="7471234" y="1902939"/>
            <a:ext cx="1214466" cy="2805904"/>
            <a:chOff x="7352169" y="1792626"/>
            <a:chExt cx="1333531" cy="2916217"/>
          </a:xfrm>
        </p:grpSpPr>
        <p:grpSp>
          <p:nvGrpSpPr>
            <p:cNvPr id="539" name="Google Shape;539;p29"/>
            <p:cNvGrpSpPr/>
            <p:nvPr/>
          </p:nvGrpSpPr>
          <p:grpSpPr>
            <a:xfrm>
              <a:off x="7352169" y="1792626"/>
              <a:ext cx="1333531" cy="2916217"/>
              <a:chOff x="7352169" y="1999451"/>
              <a:chExt cx="1333531" cy="2916217"/>
            </a:xfrm>
          </p:grpSpPr>
          <p:grpSp>
            <p:nvGrpSpPr>
              <p:cNvPr id="540" name="Google Shape;540;p29"/>
              <p:cNvGrpSpPr/>
              <p:nvPr/>
            </p:nvGrpSpPr>
            <p:grpSpPr>
              <a:xfrm>
                <a:off x="7788625" y="4788743"/>
                <a:ext cx="623190" cy="126925"/>
                <a:chOff x="7605347" y="4840573"/>
                <a:chExt cx="925164" cy="188427"/>
              </a:xfrm>
            </p:grpSpPr>
            <p:sp>
              <p:nvSpPr>
                <p:cNvPr id="541" name="Google Shape;541;p29"/>
                <p:cNvSpPr/>
                <p:nvPr/>
              </p:nvSpPr>
              <p:spPr>
                <a:xfrm flipH="1">
                  <a:off x="8100033" y="4840573"/>
                  <a:ext cx="429399" cy="187705"/>
                </a:xfrm>
                <a:custGeom>
                  <a:avLst/>
                  <a:gdLst/>
                  <a:ahLst/>
                  <a:cxnLst/>
                  <a:rect l="l" t="t" r="r" b="b"/>
                  <a:pathLst>
                    <a:path w="5973" h="2611" extrusionOk="0">
                      <a:moveTo>
                        <a:pt x="3202" y="0"/>
                      </a:moveTo>
                      <a:lnTo>
                        <a:pt x="0" y="54"/>
                      </a:lnTo>
                      <a:lnTo>
                        <a:pt x="32" y="2556"/>
                      </a:lnTo>
                      <a:lnTo>
                        <a:pt x="230" y="2563"/>
                      </a:lnTo>
                      <a:cubicBezTo>
                        <a:pt x="681" y="2581"/>
                        <a:pt x="1837" y="2611"/>
                        <a:pt x="2942" y="2611"/>
                      </a:cubicBezTo>
                      <a:cubicBezTo>
                        <a:pt x="4010" y="2611"/>
                        <a:pt x="5029" y="2583"/>
                        <a:pt x="5316" y="2491"/>
                      </a:cubicBezTo>
                      <a:cubicBezTo>
                        <a:pt x="5973" y="2279"/>
                        <a:pt x="3241" y="1713"/>
                        <a:pt x="3241" y="1713"/>
                      </a:cubicBezTo>
                      <a:lnTo>
                        <a:pt x="3202" y="0"/>
                      </a:lnTo>
                      <a:close/>
                    </a:path>
                  </a:pathLst>
                </a:custGeom>
                <a:solidFill>
                  <a:srgbClr val="F1C2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29"/>
                <p:cNvSpPr/>
                <p:nvPr/>
              </p:nvSpPr>
              <p:spPr>
                <a:xfrm flipH="1">
                  <a:off x="8139206" y="4986872"/>
                  <a:ext cx="61250" cy="27965"/>
                </a:xfrm>
                <a:custGeom>
                  <a:avLst/>
                  <a:gdLst/>
                  <a:ahLst/>
                  <a:cxnLst/>
                  <a:rect l="l" t="t" r="r" b="b"/>
                  <a:pathLst>
                    <a:path w="852" h="389" extrusionOk="0">
                      <a:moveTo>
                        <a:pt x="0" y="1"/>
                      </a:moveTo>
                      <a:cubicBezTo>
                        <a:pt x="79" y="22"/>
                        <a:pt x="155" y="47"/>
                        <a:pt x="227" y="69"/>
                      </a:cubicBezTo>
                      <a:cubicBezTo>
                        <a:pt x="98" y="26"/>
                        <a:pt x="0" y="1"/>
                        <a:pt x="0" y="1"/>
                      </a:cubicBezTo>
                      <a:close/>
                      <a:moveTo>
                        <a:pt x="833" y="349"/>
                      </a:moveTo>
                      <a:cubicBezTo>
                        <a:pt x="844" y="363"/>
                        <a:pt x="844" y="374"/>
                        <a:pt x="840" y="388"/>
                      </a:cubicBezTo>
                      <a:lnTo>
                        <a:pt x="851" y="388"/>
                      </a:lnTo>
                      <a:cubicBezTo>
                        <a:pt x="851" y="374"/>
                        <a:pt x="844" y="363"/>
                        <a:pt x="833" y="349"/>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29"/>
                <p:cNvSpPr/>
                <p:nvPr/>
              </p:nvSpPr>
              <p:spPr>
                <a:xfrm flipH="1">
                  <a:off x="8138989" y="5014766"/>
                  <a:ext cx="10065" cy="5464"/>
                </a:xfrm>
                <a:custGeom>
                  <a:avLst/>
                  <a:gdLst/>
                  <a:ahLst/>
                  <a:cxnLst/>
                  <a:rect l="l" t="t" r="r" b="b"/>
                  <a:pathLst>
                    <a:path w="140" h="76" extrusionOk="0">
                      <a:moveTo>
                        <a:pt x="125" y="0"/>
                      </a:moveTo>
                      <a:cubicBezTo>
                        <a:pt x="118" y="25"/>
                        <a:pt x="86" y="47"/>
                        <a:pt x="25" y="68"/>
                      </a:cubicBezTo>
                      <a:cubicBezTo>
                        <a:pt x="17" y="68"/>
                        <a:pt x="7" y="72"/>
                        <a:pt x="0" y="75"/>
                      </a:cubicBezTo>
                      <a:cubicBezTo>
                        <a:pt x="72" y="61"/>
                        <a:pt x="118" y="47"/>
                        <a:pt x="129" y="32"/>
                      </a:cubicBezTo>
                      <a:cubicBezTo>
                        <a:pt x="136" y="22"/>
                        <a:pt x="140" y="11"/>
                        <a:pt x="136" y="0"/>
                      </a:cubicBezTo>
                      <a:close/>
                    </a:path>
                  </a:pathLst>
                </a:custGeom>
                <a:solidFill>
                  <a:srgbClr val="7D84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29"/>
                <p:cNvSpPr/>
                <p:nvPr/>
              </p:nvSpPr>
              <p:spPr>
                <a:xfrm flipH="1">
                  <a:off x="8305710" y="5024255"/>
                  <a:ext cx="221421" cy="4529"/>
                </a:xfrm>
                <a:custGeom>
                  <a:avLst/>
                  <a:gdLst/>
                  <a:ahLst/>
                  <a:cxnLst/>
                  <a:rect l="l" t="t" r="r" b="b"/>
                  <a:pathLst>
                    <a:path w="3080" h="63" extrusionOk="0">
                      <a:moveTo>
                        <a:pt x="0" y="1"/>
                      </a:moveTo>
                      <a:cubicBezTo>
                        <a:pt x="582" y="41"/>
                        <a:pt x="1433" y="62"/>
                        <a:pt x="2283" y="62"/>
                      </a:cubicBezTo>
                      <a:cubicBezTo>
                        <a:pt x="2552" y="62"/>
                        <a:pt x="2818" y="59"/>
                        <a:pt x="3080" y="54"/>
                      </a:cubicBezTo>
                      <a:lnTo>
                        <a:pt x="2882" y="54"/>
                      </a:lnTo>
                      <a:cubicBezTo>
                        <a:pt x="1784" y="54"/>
                        <a:pt x="646" y="26"/>
                        <a:pt x="198" y="8"/>
                      </a:cubicBezTo>
                      <a:lnTo>
                        <a:pt x="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29"/>
                <p:cNvSpPr/>
                <p:nvPr/>
              </p:nvSpPr>
              <p:spPr>
                <a:xfrm flipH="1">
                  <a:off x="8139716" y="4986872"/>
                  <a:ext cx="387415" cy="41337"/>
                </a:xfrm>
                <a:custGeom>
                  <a:avLst/>
                  <a:gdLst/>
                  <a:ahLst/>
                  <a:cxnLst/>
                  <a:rect l="l" t="t" r="r" b="b"/>
                  <a:pathLst>
                    <a:path w="5389" h="575" extrusionOk="0">
                      <a:moveTo>
                        <a:pt x="4544" y="1"/>
                      </a:moveTo>
                      <a:cubicBezTo>
                        <a:pt x="4358" y="11"/>
                        <a:pt x="4268" y="417"/>
                        <a:pt x="4268" y="417"/>
                      </a:cubicBezTo>
                      <a:lnTo>
                        <a:pt x="1156" y="442"/>
                      </a:lnTo>
                      <a:lnTo>
                        <a:pt x="1156" y="456"/>
                      </a:lnTo>
                      <a:cubicBezTo>
                        <a:pt x="1153" y="456"/>
                        <a:pt x="1153" y="453"/>
                        <a:pt x="1149" y="442"/>
                      </a:cubicBezTo>
                      <a:lnTo>
                        <a:pt x="4" y="449"/>
                      </a:lnTo>
                      <a:lnTo>
                        <a:pt x="0" y="521"/>
                      </a:lnTo>
                      <a:lnTo>
                        <a:pt x="198" y="528"/>
                      </a:lnTo>
                      <a:cubicBezTo>
                        <a:pt x="646" y="546"/>
                        <a:pt x="1784" y="574"/>
                        <a:pt x="2882" y="574"/>
                      </a:cubicBezTo>
                      <a:lnTo>
                        <a:pt x="3080" y="574"/>
                      </a:lnTo>
                      <a:cubicBezTo>
                        <a:pt x="4063" y="561"/>
                        <a:pt x="4936" y="521"/>
                        <a:pt x="5259" y="463"/>
                      </a:cubicBezTo>
                      <a:cubicBezTo>
                        <a:pt x="5266" y="460"/>
                        <a:pt x="5276" y="456"/>
                        <a:pt x="5284" y="456"/>
                      </a:cubicBezTo>
                      <a:cubicBezTo>
                        <a:pt x="5345" y="435"/>
                        <a:pt x="5377" y="413"/>
                        <a:pt x="5384" y="388"/>
                      </a:cubicBezTo>
                      <a:cubicBezTo>
                        <a:pt x="5388" y="374"/>
                        <a:pt x="5388" y="363"/>
                        <a:pt x="5377" y="349"/>
                      </a:cubicBezTo>
                      <a:cubicBezTo>
                        <a:pt x="5302" y="251"/>
                        <a:pt x="4989" y="137"/>
                        <a:pt x="4771" y="69"/>
                      </a:cubicBezTo>
                      <a:cubicBezTo>
                        <a:pt x="4699" y="47"/>
                        <a:pt x="4623" y="22"/>
                        <a:pt x="4544" y="1"/>
                      </a:cubicBezTo>
                      <a:close/>
                    </a:path>
                  </a:pathLst>
                </a:custGeom>
                <a:solidFill>
                  <a:srgbClr val="BF9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29"/>
                <p:cNvSpPr/>
                <p:nvPr/>
              </p:nvSpPr>
              <p:spPr>
                <a:xfrm flipH="1">
                  <a:off x="8139716" y="5013040"/>
                  <a:ext cx="390794" cy="8699"/>
                </a:xfrm>
                <a:custGeom>
                  <a:avLst/>
                  <a:gdLst/>
                  <a:ahLst/>
                  <a:cxnLst/>
                  <a:rect l="l" t="t" r="r" b="b"/>
                  <a:pathLst>
                    <a:path w="5436" h="121" extrusionOk="0">
                      <a:moveTo>
                        <a:pt x="5420" y="0"/>
                      </a:moveTo>
                      <a:cubicBezTo>
                        <a:pt x="5410" y="0"/>
                        <a:pt x="5396" y="1"/>
                        <a:pt x="5378" y="3"/>
                      </a:cubicBezTo>
                      <a:cubicBezTo>
                        <a:pt x="5331" y="3"/>
                        <a:pt x="5280" y="3"/>
                        <a:pt x="5220" y="6"/>
                      </a:cubicBezTo>
                      <a:cubicBezTo>
                        <a:pt x="5061" y="10"/>
                        <a:pt x="4868" y="17"/>
                        <a:pt x="4639" y="28"/>
                      </a:cubicBezTo>
                      <a:cubicBezTo>
                        <a:pt x="4147" y="46"/>
                        <a:pt x="3468" y="64"/>
                        <a:pt x="2718" y="78"/>
                      </a:cubicBezTo>
                      <a:cubicBezTo>
                        <a:pt x="2235" y="85"/>
                        <a:pt x="1783" y="87"/>
                        <a:pt x="1390" y="87"/>
                      </a:cubicBezTo>
                      <a:cubicBezTo>
                        <a:pt x="1172" y="87"/>
                        <a:pt x="973" y="87"/>
                        <a:pt x="797" y="85"/>
                      </a:cubicBezTo>
                      <a:cubicBezTo>
                        <a:pt x="568" y="81"/>
                        <a:pt x="374" y="81"/>
                        <a:pt x="216" y="81"/>
                      </a:cubicBezTo>
                      <a:lnTo>
                        <a:pt x="55" y="81"/>
                      </a:lnTo>
                      <a:cubicBezTo>
                        <a:pt x="19" y="81"/>
                        <a:pt x="1" y="81"/>
                        <a:pt x="1" y="85"/>
                      </a:cubicBezTo>
                      <a:cubicBezTo>
                        <a:pt x="1" y="85"/>
                        <a:pt x="19" y="85"/>
                        <a:pt x="55" y="89"/>
                      </a:cubicBezTo>
                      <a:cubicBezTo>
                        <a:pt x="105" y="92"/>
                        <a:pt x="155" y="92"/>
                        <a:pt x="212" y="96"/>
                      </a:cubicBezTo>
                      <a:cubicBezTo>
                        <a:pt x="374" y="99"/>
                        <a:pt x="568" y="107"/>
                        <a:pt x="797" y="110"/>
                      </a:cubicBezTo>
                      <a:cubicBezTo>
                        <a:pt x="1083" y="116"/>
                        <a:pt x="1432" y="120"/>
                        <a:pt x="1821" y="120"/>
                      </a:cubicBezTo>
                      <a:cubicBezTo>
                        <a:pt x="2102" y="120"/>
                        <a:pt x="2404" y="118"/>
                        <a:pt x="2718" y="114"/>
                      </a:cubicBezTo>
                      <a:cubicBezTo>
                        <a:pt x="3468" y="103"/>
                        <a:pt x="4150" y="78"/>
                        <a:pt x="4639" y="53"/>
                      </a:cubicBezTo>
                      <a:cubicBezTo>
                        <a:pt x="4868" y="42"/>
                        <a:pt x="5061" y="31"/>
                        <a:pt x="5220" y="21"/>
                      </a:cubicBezTo>
                      <a:cubicBezTo>
                        <a:pt x="5280" y="17"/>
                        <a:pt x="5331" y="13"/>
                        <a:pt x="5378" y="10"/>
                      </a:cubicBezTo>
                      <a:cubicBezTo>
                        <a:pt x="5414" y="6"/>
                        <a:pt x="5435" y="3"/>
                        <a:pt x="5435" y="3"/>
                      </a:cubicBezTo>
                      <a:cubicBezTo>
                        <a:pt x="5435" y="1"/>
                        <a:pt x="5430" y="0"/>
                        <a:pt x="5420" y="0"/>
                      </a:cubicBezTo>
                      <a:close/>
                    </a:path>
                  </a:pathLst>
                </a:custGeom>
                <a:solidFill>
                  <a:srgbClr val="BF9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29"/>
                <p:cNvSpPr/>
                <p:nvPr/>
              </p:nvSpPr>
              <p:spPr>
                <a:xfrm flipH="1">
                  <a:off x="8198300" y="4983996"/>
                  <a:ext cx="23436" cy="36448"/>
                </a:xfrm>
                <a:custGeom>
                  <a:avLst/>
                  <a:gdLst/>
                  <a:ahLst/>
                  <a:cxnLst/>
                  <a:rect l="l" t="t" r="r" b="b"/>
                  <a:pathLst>
                    <a:path w="326" h="507" extrusionOk="0">
                      <a:moveTo>
                        <a:pt x="320" y="0"/>
                      </a:moveTo>
                      <a:cubicBezTo>
                        <a:pt x="304" y="0"/>
                        <a:pt x="177" y="62"/>
                        <a:pt x="92" y="209"/>
                      </a:cubicBezTo>
                      <a:cubicBezTo>
                        <a:pt x="0" y="358"/>
                        <a:pt x="9" y="507"/>
                        <a:pt x="20" y="507"/>
                      </a:cubicBezTo>
                      <a:cubicBezTo>
                        <a:pt x="20" y="507"/>
                        <a:pt x="20" y="507"/>
                        <a:pt x="20" y="507"/>
                      </a:cubicBezTo>
                      <a:cubicBezTo>
                        <a:pt x="31" y="507"/>
                        <a:pt x="38" y="371"/>
                        <a:pt x="124" y="227"/>
                      </a:cubicBezTo>
                      <a:cubicBezTo>
                        <a:pt x="207" y="84"/>
                        <a:pt x="325" y="11"/>
                        <a:pt x="322" y="1"/>
                      </a:cubicBezTo>
                      <a:cubicBezTo>
                        <a:pt x="322" y="1"/>
                        <a:pt x="321" y="0"/>
                        <a:pt x="320"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29"/>
                <p:cNvSpPr/>
                <p:nvPr/>
              </p:nvSpPr>
              <p:spPr>
                <a:xfrm flipH="1">
                  <a:off x="8276302" y="4967677"/>
                  <a:ext cx="13156" cy="19554"/>
                </a:xfrm>
                <a:custGeom>
                  <a:avLst/>
                  <a:gdLst/>
                  <a:ahLst/>
                  <a:cxnLst/>
                  <a:rect l="l" t="t" r="r" b="b"/>
                  <a:pathLst>
                    <a:path w="183" h="272" extrusionOk="0">
                      <a:moveTo>
                        <a:pt x="174" y="1"/>
                      </a:moveTo>
                      <a:cubicBezTo>
                        <a:pt x="161" y="1"/>
                        <a:pt x="120" y="56"/>
                        <a:pt x="75" y="124"/>
                      </a:cubicBezTo>
                      <a:cubicBezTo>
                        <a:pt x="32" y="200"/>
                        <a:pt x="0" y="264"/>
                        <a:pt x="11" y="271"/>
                      </a:cubicBezTo>
                      <a:cubicBezTo>
                        <a:pt x="11" y="271"/>
                        <a:pt x="11" y="271"/>
                        <a:pt x="11" y="271"/>
                      </a:cubicBezTo>
                      <a:cubicBezTo>
                        <a:pt x="21" y="271"/>
                        <a:pt x="66" y="219"/>
                        <a:pt x="108" y="145"/>
                      </a:cubicBezTo>
                      <a:cubicBezTo>
                        <a:pt x="154" y="70"/>
                        <a:pt x="183" y="6"/>
                        <a:pt x="176" y="1"/>
                      </a:cubicBezTo>
                      <a:cubicBezTo>
                        <a:pt x="175" y="1"/>
                        <a:pt x="175" y="1"/>
                        <a:pt x="174"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29"/>
                <p:cNvSpPr/>
                <p:nvPr/>
              </p:nvSpPr>
              <p:spPr>
                <a:xfrm flipH="1">
                  <a:off x="8292765" y="4964298"/>
                  <a:ext cx="15313" cy="13443"/>
                </a:xfrm>
                <a:custGeom>
                  <a:avLst/>
                  <a:gdLst/>
                  <a:ahLst/>
                  <a:cxnLst/>
                  <a:rect l="l" t="t" r="r" b="b"/>
                  <a:pathLst>
                    <a:path w="213" h="187" extrusionOk="0">
                      <a:moveTo>
                        <a:pt x="202" y="1"/>
                      </a:moveTo>
                      <a:cubicBezTo>
                        <a:pt x="189" y="1"/>
                        <a:pt x="143" y="32"/>
                        <a:pt x="94" y="78"/>
                      </a:cubicBezTo>
                      <a:cubicBezTo>
                        <a:pt x="40" y="128"/>
                        <a:pt x="1" y="174"/>
                        <a:pt x="8" y="185"/>
                      </a:cubicBezTo>
                      <a:cubicBezTo>
                        <a:pt x="8" y="186"/>
                        <a:pt x="9" y="186"/>
                        <a:pt x="10" y="186"/>
                      </a:cubicBezTo>
                      <a:cubicBezTo>
                        <a:pt x="24" y="186"/>
                        <a:pt x="70" y="152"/>
                        <a:pt x="119" y="106"/>
                      </a:cubicBezTo>
                      <a:cubicBezTo>
                        <a:pt x="173" y="56"/>
                        <a:pt x="213" y="10"/>
                        <a:pt x="205" y="2"/>
                      </a:cubicBezTo>
                      <a:cubicBezTo>
                        <a:pt x="204" y="1"/>
                        <a:pt x="203" y="1"/>
                        <a:pt x="202"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29"/>
                <p:cNvSpPr/>
                <p:nvPr/>
              </p:nvSpPr>
              <p:spPr>
                <a:xfrm flipH="1">
                  <a:off x="8295569" y="4954592"/>
                  <a:ext cx="24155" cy="2732"/>
                </a:xfrm>
                <a:custGeom>
                  <a:avLst/>
                  <a:gdLst/>
                  <a:ahLst/>
                  <a:cxnLst/>
                  <a:rect l="l" t="t" r="r" b="b"/>
                  <a:pathLst>
                    <a:path w="336" h="38" extrusionOk="0">
                      <a:moveTo>
                        <a:pt x="205" y="0"/>
                      </a:moveTo>
                      <a:cubicBezTo>
                        <a:pt x="193" y="0"/>
                        <a:pt x="182" y="0"/>
                        <a:pt x="170" y="1"/>
                      </a:cubicBezTo>
                      <a:cubicBezTo>
                        <a:pt x="77" y="1"/>
                        <a:pt x="1" y="8"/>
                        <a:pt x="1" y="19"/>
                      </a:cubicBezTo>
                      <a:cubicBezTo>
                        <a:pt x="1" y="28"/>
                        <a:pt x="59" y="38"/>
                        <a:pt x="135" y="38"/>
                      </a:cubicBezTo>
                      <a:cubicBezTo>
                        <a:pt x="147" y="38"/>
                        <a:pt x="158" y="37"/>
                        <a:pt x="170" y="37"/>
                      </a:cubicBezTo>
                      <a:cubicBezTo>
                        <a:pt x="259" y="37"/>
                        <a:pt x="335" y="29"/>
                        <a:pt x="335" y="19"/>
                      </a:cubicBezTo>
                      <a:cubicBezTo>
                        <a:pt x="335" y="9"/>
                        <a:pt x="278" y="0"/>
                        <a:pt x="205"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29"/>
                <p:cNvSpPr/>
                <p:nvPr/>
              </p:nvSpPr>
              <p:spPr>
                <a:xfrm flipH="1">
                  <a:off x="8296432" y="4940430"/>
                  <a:ext cx="27893" cy="4026"/>
                </a:xfrm>
                <a:custGeom>
                  <a:avLst/>
                  <a:gdLst/>
                  <a:ahLst/>
                  <a:cxnLst/>
                  <a:rect l="l" t="t" r="r" b="b"/>
                  <a:pathLst>
                    <a:path w="388" h="56" extrusionOk="0">
                      <a:moveTo>
                        <a:pt x="18" y="0"/>
                      </a:moveTo>
                      <a:cubicBezTo>
                        <a:pt x="10" y="0"/>
                        <a:pt x="5" y="1"/>
                        <a:pt x="5" y="4"/>
                      </a:cubicBezTo>
                      <a:cubicBezTo>
                        <a:pt x="0" y="14"/>
                        <a:pt x="83" y="51"/>
                        <a:pt x="194" y="54"/>
                      </a:cubicBezTo>
                      <a:cubicBezTo>
                        <a:pt x="208" y="55"/>
                        <a:pt x="221" y="55"/>
                        <a:pt x="234" y="55"/>
                      </a:cubicBezTo>
                      <a:cubicBezTo>
                        <a:pt x="322" y="55"/>
                        <a:pt x="387" y="35"/>
                        <a:pt x="384" y="26"/>
                      </a:cubicBezTo>
                      <a:cubicBezTo>
                        <a:pt x="384" y="20"/>
                        <a:pt x="365" y="19"/>
                        <a:pt x="334" y="19"/>
                      </a:cubicBezTo>
                      <a:cubicBezTo>
                        <a:pt x="313" y="19"/>
                        <a:pt x="288" y="20"/>
                        <a:pt x="259" y="20"/>
                      </a:cubicBezTo>
                      <a:cubicBezTo>
                        <a:pt x="239" y="20"/>
                        <a:pt x="217" y="19"/>
                        <a:pt x="194" y="19"/>
                      </a:cubicBezTo>
                      <a:cubicBezTo>
                        <a:pt x="114" y="13"/>
                        <a:pt x="46" y="0"/>
                        <a:pt x="18"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29"/>
                <p:cNvSpPr/>
                <p:nvPr/>
              </p:nvSpPr>
              <p:spPr>
                <a:xfrm flipH="1">
                  <a:off x="8237553" y="4945750"/>
                  <a:ext cx="43709" cy="25161"/>
                </a:xfrm>
                <a:custGeom>
                  <a:avLst/>
                  <a:gdLst/>
                  <a:ahLst/>
                  <a:cxnLst/>
                  <a:rect l="l" t="t" r="r" b="b"/>
                  <a:pathLst>
                    <a:path w="608" h="350" extrusionOk="0">
                      <a:moveTo>
                        <a:pt x="415" y="38"/>
                      </a:moveTo>
                      <a:cubicBezTo>
                        <a:pt x="460" y="38"/>
                        <a:pt x="505" y="47"/>
                        <a:pt x="543" y="70"/>
                      </a:cubicBezTo>
                      <a:cubicBezTo>
                        <a:pt x="575" y="91"/>
                        <a:pt x="564" y="131"/>
                        <a:pt x="529" y="152"/>
                      </a:cubicBezTo>
                      <a:cubicBezTo>
                        <a:pt x="493" y="174"/>
                        <a:pt x="450" y="188"/>
                        <a:pt x="413" y="203"/>
                      </a:cubicBezTo>
                      <a:cubicBezTo>
                        <a:pt x="335" y="232"/>
                        <a:pt x="263" y="250"/>
                        <a:pt x="202" y="263"/>
                      </a:cubicBezTo>
                      <a:cubicBezTo>
                        <a:pt x="142" y="274"/>
                        <a:pt x="91" y="281"/>
                        <a:pt x="56" y="285"/>
                      </a:cubicBezTo>
                      <a:lnTo>
                        <a:pt x="56" y="285"/>
                      </a:lnTo>
                      <a:cubicBezTo>
                        <a:pt x="69" y="254"/>
                        <a:pt x="89" y="214"/>
                        <a:pt x="123" y="174"/>
                      </a:cubicBezTo>
                      <a:cubicBezTo>
                        <a:pt x="163" y="124"/>
                        <a:pt x="220" y="81"/>
                        <a:pt x="299" y="56"/>
                      </a:cubicBezTo>
                      <a:cubicBezTo>
                        <a:pt x="333" y="46"/>
                        <a:pt x="374" y="38"/>
                        <a:pt x="415" y="38"/>
                      </a:cubicBezTo>
                      <a:close/>
                      <a:moveTo>
                        <a:pt x="409" y="0"/>
                      </a:moveTo>
                      <a:cubicBezTo>
                        <a:pt x="271" y="0"/>
                        <a:pt x="154" y="80"/>
                        <a:pt x="102" y="156"/>
                      </a:cubicBezTo>
                      <a:cubicBezTo>
                        <a:pt x="64" y="204"/>
                        <a:pt x="46" y="254"/>
                        <a:pt x="38" y="287"/>
                      </a:cubicBezTo>
                      <a:lnTo>
                        <a:pt x="38" y="287"/>
                      </a:lnTo>
                      <a:cubicBezTo>
                        <a:pt x="14" y="290"/>
                        <a:pt x="1" y="291"/>
                        <a:pt x="1" y="293"/>
                      </a:cubicBezTo>
                      <a:cubicBezTo>
                        <a:pt x="1" y="295"/>
                        <a:pt x="13" y="298"/>
                        <a:pt x="36" y="299"/>
                      </a:cubicBezTo>
                      <a:lnTo>
                        <a:pt x="36" y="299"/>
                      </a:lnTo>
                      <a:cubicBezTo>
                        <a:pt x="30" y="331"/>
                        <a:pt x="30" y="350"/>
                        <a:pt x="34" y="350"/>
                      </a:cubicBezTo>
                      <a:cubicBezTo>
                        <a:pt x="34" y="350"/>
                        <a:pt x="34" y="350"/>
                        <a:pt x="34" y="350"/>
                      </a:cubicBezTo>
                      <a:cubicBezTo>
                        <a:pt x="37" y="350"/>
                        <a:pt x="40" y="330"/>
                        <a:pt x="51" y="300"/>
                      </a:cubicBezTo>
                      <a:lnTo>
                        <a:pt x="51" y="300"/>
                      </a:lnTo>
                      <a:cubicBezTo>
                        <a:pt x="55" y="300"/>
                        <a:pt x="59" y="300"/>
                        <a:pt x="64" y="300"/>
                      </a:cubicBezTo>
                      <a:cubicBezTo>
                        <a:pt x="99" y="300"/>
                        <a:pt x="147" y="297"/>
                        <a:pt x="206" y="289"/>
                      </a:cubicBezTo>
                      <a:cubicBezTo>
                        <a:pt x="270" y="281"/>
                        <a:pt x="345" y="263"/>
                        <a:pt x="425" y="238"/>
                      </a:cubicBezTo>
                      <a:cubicBezTo>
                        <a:pt x="464" y="225"/>
                        <a:pt x="507" y="210"/>
                        <a:pt x="550" y="185"/>
                      </a:cubicBezTo>
                      <a:cubicBezTo>
                        <a:pt x="569" y="170"/>
                        <a:pt x="593" y="152"/>
                        <a:pt x="600" y="120"/>
                      </a:cubicBezTo>
                      <a:cubicBezTo>
                        <a:pt x="607" y="88"/>
                        <a:pt x="590" y="56"/>
                        <a:pt x="569" y="38"/>
                      </a:cubicBezTo>
                      <a:cubicBezTo>
                        <a:pt x="514" y="11"/>
                        <a:pt x="460" y="0"/>
                        <a:pt x="409"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29"/>
                <p:cNvSpPr/>
                <p:nvPr/>
              </p:nvSpPr>
              <p:spPr>
                <a:xfrm flipH="1">
                  <a:off x="8275008" y="4939136"/>
                  <a:ext cx="22430" cy="28468"/>
                </a:xfrm>
                <a:custGeom>
                  <a:avLst/>
                  <a:gdLst/>
                  <a:ahLst/>
                  <a:cxnLst/>
                  <a:rect l="l" t="t" r="r" b="b"/>
                  <a:pathLst>
                    <a:path w="312" h="396" extrusionOk="0">
                      <a:moveTo>
                        <a:pt x="75" y="0"/>
                      </a:moveTo>
                      <a:cubicBezTo>
                        <a:pt x="73" y="0"/>
                        <a:pt x="71" y="0"/>
                        <a:pt x="68" y="0"/>
                      </a:cubicBezTo>
                      <a:cubicBezTo>
                        <a:pt x="22" y="7"/>
                        <a:pt x="0" y="62"/>
                        <a:pt x="7" y="97"/>
                      </a:cubicBezTo>
                      <a:cubicBezTo>
                        <a:pt x="10" y="133"/>
                        <a:pt x="29" y="162"/>
                        <a:pt x="43" y="187"/>
                      </a:cubicBezTo>
                      <a:cubicBezTo>
                        <a:pt x="75" y="237"/>
                        <a:pt x="111" y="280"/>
                        <a:pt x="143" y="312"/>
                      </a:cubicBezTo>
                      <a:cubicBezTo>
                        <a:pt x="203" y="369"/>
                        <a:pt x="252" y="392"/>
                        <a:pt x="261" y="392"/>
                      </a:cubicBezTo>
                      <a:cubicBezTo>
                        <a:pt x="261" y="392"/>
                        <a:pt x="262" y="392"/>
                        <a:pt x="262" y="392"/>
                      </a:cubicBezTo>
                      <a:cubicBezTo>
                        <a:pt x="265" y="388"/>
                        <a:pt x="219" y="355"/>
                        <a:pt x="161" y="291"/>
                      </a:cubicBezTo>
                      <a:cubicBezTo>
                        <a:pt x="133" y="259"/>
                        <a:pt x="104" y="219"/>
                        <a:pt x="75" y="169"/>
                      </a:cubicBezTo>
                      <a:cubicBezTo>
                        <a:pt x="47" y="126"/>
                        <a:pt x="25" y="50"/>
                        <a:pt x="75" y="40"/>
                      </a:cubicBezTo>
                      <a:cubicBezTo>
                        <a:pt x="79" y="40"/>
                        <a:pt x="83" y="39"/>
                        <a:pt x="86" y="39"/>
                      </a:cubicBezTo>
                      <a:cubicBezTo>
                        <a:pt x="136" y="39"/>
                        <a:pt x="182" y="86"/>
                        <a:pt x="212" y="123"/>
                      </a:cubicBezTo>
                      <a:cubicBezTo>
                        <a:pt x="247" y="169"/>
                        <a:pt x="265" y="216"/>
                        <a:pt x="272" y="255"/>
                      </a:cubicBezTo>
                      <a:cubicBezTo>
                        <a:pt x="290" y="342"/>
                        <a:pt x="272" y="395"/>
                        <a:pt x="280" y="395"/>
                      </a:cubicBezTo>
                      <a:cubicBezTo>
                        <a:pt x="280" y="395"/>
                        <a:pt x="280" y="395"/>
                        <a:pt x="280" y="395"/>
                      </a:cubicBezTo>
                      <a:cubicBezTo>
                        <a:pt x="285" y="395"/>
                        <a:pt x="312" y="342"/>
                        <a:pt x="302" y="252"/>
                      </a:cubicBezTo>
                      <a:cubicBezTo>
                        <a:pt x="294" y="209"/>
                        <a:pt x="277" y="155"/>
                        <a:pt x="240" y="105"/>
                      </a:cubicBezTo>
                      <a:cubicBezTo>
                        <a:pt x="205" y="59"/>
                        <a:pt x="160" y="0"/>
                        <a:pt x="75"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29"/>
                <p:cNvSpPr/>
                <p:nvPr/>
              </p:nvSpPr>
              <p:spPr>
                <a:xfrm flipH="1">
                  <a:off x="8443739" y="4954305"/>
                  <a:ext cx="83105" cy="65420"/>
                </a:xfrm>
                <a:custGeom>
                  <a:avLst/>
                  <a:gdLst/>
                  <a:ahLst/>
                  <a:cxnLst/>
                  <a:rect l="l" t="t" r="r" b="b"/>
                  <a:pathLst>
                    <a:path w="1156" h="910" extrusionOk="0">
                      <a:moveTo>
                        <a:pt x="183" y="0"/>
                      </a:moveTo>
                      <a:cubicBezTo>
                        <a:pt x="134" y="0"/>
                        <a:pt x="93" y="3"/>
                        <a:pt x="65" y="8"/>
                      </a:cubicBezTo>
                      <a:cubicBezTo>
                        <a:pt x="22" y="15"/>
                        <a:pt x="0" y="23"/>
                        <a:pt x="0" y="23"/>
                      </a:cubicBezTo>
                      <a:cubicBezTo>
                        <a:pt x="0" y="25"/>
                        <a:pt x="5" y="25"/>
                        <a:pt x="13" y="25"/>
                      </a:cubicBezTo>
                      <a:cubicBezTo>
                        <a:pt x="21" y="25"/>
                        <a:pt x="34" y="25"/>
                        <a:pt x="50" y="23"/>
                      </a:cubicBezTo>
                      <a:cubicBezTo>
                        <a:pt x="70" y="23"/>
                        <a:pt x="96" y="22"/>
                        <a:pt x="128" y="22"/>
                      </a:cubicBezTo>
                      <a:cubicBezTo>
                        <a:pt x="159" y="22"/>
                        <a:pt x="196" y="23"/>
                        <a:pt x="237" y="26"/>
                      </a:cubicBezTo>
                      <a:cubicBezTo>
                        <a:pt x="380" y="41"/>
                        <a:pt x="582" y="98"/>
                        <a:pt x="758" y="231"/>
                      </a:cubicBezTo>
                      <a:cubicBezTo>
                        <a:pt x="933" y="367"/>
                        <a:pt x="1038" y="547"/>
                        <a:pt x="1088" y="683"/>
                      </a:cubicBezTo>
                      <a:cubicBezTo>
                        <a:pt x="1137" y="817"/>
                        <a:pt x="1145" y="909"/>
                        <a:pt x="1152" y="909"/>
                      </a:cubicBezTo>
                      <a:cubicBezTo>
                        <a:pt x="1152" y="909"/>
                        <a:pt x="1152" y="909"/>
                        <a:pt x="1152" y="909"/>
                      </a:cubicBezTo>
                      <a:cubicBezTo>
                        <a:pt x="1152" y="909"/>
                        <a:pt x="1156" y="888"/>
                        <a:pt x="1152" y="845"/>
                      </a:cubicBezTo>
                      <a:cubicBezTo>
                        <a:pt x="1145" y="805"/>
                        <a:pt x="1134" y="744"/>
                        <a:pt x="1112" y="672"/>
                      </a:cubicBezTo>
                      <a:cubicBezTo>
                        <a:pt x="1069" y="532"/>
                        <a:pt x="965" y="343"/>
                        <a:pt x="783" y="202"/>
                      </a:cubicBezTo>
                      <a:cubicBezTo>
                        <a:pt x="599" y="63"/>
                        <a:pt x="388" y="8"/>
                        <a:pt x="241" y="1"/>
                      </a:cubicBezTo>
                      <a:cubicBezTo>
                        <a:pt x="220" y="0"/>
                        <a:pt x="201" y="0"/>
                        <a:pt x="183"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29"/>
                <p:cNvSpPr/>
                <p:nvPr/>
              </p:nvSpPr>
              <p:spPr>
                <a:xfrm flipH="1">
                  <a:off x="8502832" y="4859911"/>
                  <a:ext cx="2876" cy="94535"/>
                </a:xfrm>
                <a:custGeom>
                  <a:avLst/>
                  <a:gdLst/>
                  <a:ahLst/>
                  <a:cxnLst/>
                  <a:rect l="l" t="t" r="r" b="b"/>
                  <a:pathLst>
                    <a:path w="40" h="1315" extrusionOk="0">
                      <a:moveTo>
                        <a:pt x="18" y="1"/>
                      </a:moveTo>
                      <a:cubicBezTo>
                        <a:pt x="18" y="1"/>
                        <a:pt x="18" y="1"/>
                        <a:pt x="18" y="1"/>
                      </a:cubicBezTo>
                      <a:cubicBezTo>
                        <a:pt x="8" y="1"/>
                        <a:pt x="0" y="294"/>
                        <a:pt x="0" y="657"/>
                      </a:cubicBezTo>
                      <a:cubicBezTo>
                        <a:pt x="0" y="1020"/>
                        <a:pt x="11" y="1314"/>
                        <a:pt x="22" y="1314"/>
                      </a:cubicBezTo>
                      <a:cubicBezTo>
                        <a:pt x="33" y="1314"/>
                        <a:pt x="40" y="1020"/>
                        <a:pt x="40" y="657"/>
                      </a:cubicBezTo>
                      <a:cubicBezTo>
                        <a:pt x="40" y="297"/>
                        <a:pt x="30" y="1"/>
                        <a:pt x="18"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29"/>
                <p:cNvSpPr/>
                <p:nvPr/>
              </p:nvSpPr>
              <p:spPr>
                <a:xfrm flipH="1">
                  <a:off x="8347763" y="4997440"/>
                  <a:ext cx="67361" cy="3666"/>
                </a:xfrm>
                <a:custGeom>
                  <a:avLst/>
                  <a:gdLst/>
                  <a:ahLst/>
                  <a:cxnLst/>
                  <a:rect l="l" t="t" r="r" b="b"/>
                  <a:pathLst>
                    <a:path w="937" h="51" extrusionOk="0">
                      <a:moveTo>
                        <a:pt x="894" y="0"/>
                      </a:moveTo>
                      <a:cubicBezTo>
                        <a:pt x="820" y="0"/>
                        <a:pt x="657" y="9"/>
                        <a:pt x="471" y="11"/>
                      </a:cubicBezTo>
                      <a:cubicBezTo>
                        <a:pt x="298" y="11"/>
                        <a:pt x="147" y="7"/>
                        <a:pt x="65" y="7"/>
                      </a:cubicBezTo>
                      <a:cubicBezTo>
                        <a:pt x="24" y="7"/>
                        <a:pt x="0" y="8"/>
                        <a:pt x="0" y="11"/>
                      </a:cubicBezTo>
                      <a:cubicBezTo>
                        <a:pt x="0" y="22"/>
                        <a:pt x="208" y="51"/>
                        <a:pt x="471" y="51"/>
                      </a:cubicBezTo>
                      <a:cubicBezTo>
                        <a:pt x="729" y="47"/>
                        <a:pt x="937" y="15"/>
                        <a:pt x="937" y="4"/>
                      </a:cubicBezTo>
                      <a:cubicBezTo>
                        <a:pt x="937" y="1"/>
                        <a:pt x="922" y="0"/>
                        <a:pt x="894"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29"/>
                <p:cNvSpPr/>
                <p:nvPr/>
              </p:nvSpPr>
              <p:spPr>
                <a:xfrm flipH="1">
                  <a:off x="8453011" y="4998662"/>
                  <a:ext cx="7836" cy="13300"/>
                </a:xfrm>
                <a:custGeom>
                  <a:avLst/>
                  <a:gdLst/>
                  <a:ahLst/>
                  <a:cxnLst/>
                  <a:rect l="l" t="t" r="r" b="b"/>
                  <a:pathLst>
                    <a:path w="109" h="185" extrusionOk="0">
                      <a:moveTo>
                        <a:pt x="11" y="0"/>
                      </a:moveTo>
                      <a:cubicBezTo>
                        <a:pt x="10" y="0"/>
                        <a:pt x="9" y="0"/>
                        <a:pt x="8" y="1"/>
                      </a:cubicBezTo>
                      <a:cubicBezTo>
                        <a:pt x="1" y="9"/>
                        <a:pt x="26" y="49"/>
                        <a:pt x="47" y="95"/>
                      </a:cubicBezTo>
                      <a:cubicBezTo>
                        <a:pt x="73" y="142"/>
                        <a:pt x="83" y="185"/>
                        <a:pt x="95" y="185"/>
                      </a:cubicBezTo>
                      <a:cubicBezTo>
                        <a:pt x="105" y="185"/>
                        <a:pt x="108" y="130"/>
                        <a:pt x="83" y="77"/>
                      </a:cubicBezTo>
                      <a:cubicBezTo>
                        <a:pt x="61" y="28"/>
                        <a:pt x="24" y="0"/>
                        <a:pt x="11"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29"/>
                <p:cNvSpPr/>
                <p:nvPr/>
              </p:nvSpPr>
              <p:spPr>
                <a:xfrm flipH="1">
                  <a:off x="8468252" y="4977741"/>
                  <a:ext cx="9849" cy="9058"/>
                </a:xfrm>
                <a:custGeom>
                  <a:avLst/>
                  <a:gdLst/>
                  <a:ahLst/>
                  <a:cxnLst/>
                  <a:rect l="l" t="t" r="r" b="b"/>
                  <a:pathLst>
                    <a:path w="137" h="126" extrusionOk="0">
                      <a:moveTo>
                        <a:pt x="11" y="1"/>
                      </a:moveTo>
                      <a:cubicBezTo>
                        <a:pt x="10" y="1"/>
                        <a:pt x="8" y="1"/>
                        <a:pt x="7" y="2"/>
                      </a:cubicBezTo>
                      <a:cubicBezTo>
                        <a:pt x="0" y="9"/>
                        <a:pt x="22" y="45"/>
                        <a:pt x="55" y="77"/>
                      </a:cubicBezTo>
                      <a:cubicBezTo>
                        <a:pt x="85" y="105"/>
                        <a:pt x="114" y="125"/>
                        <a:pt x="126" y="125"/>
                      </a:cubicBezTo>
                      <a:cubicBezTo>
                        <a:pt x="127" y="125"/>
                        <a:pt x="129" y="125"/>
                        <a:pt x="130" y="124"/>
                      </a:cubicBezTo>
                      <a:cubicBezTo>
                        <a:pt x="136" y="116"/>
                        <a:pt x="115" y="81"/>
                        <a:pt x="83" y="48"/>
                      </a:cubicBezTo>
                      <a:cubicBezTo>
                        <a:pt x="54" y="21"/>
                        <a:pt x="24" y="1"/>
                        <a:pt x="11"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29"/>
                <p:cNvSpPr/>
                <p:nvPr/>
              </p:nvSpPr>
              <p:spPr>
                <a:xfrm flipH="1">
                  <a:off x="8488382" y="4967245"/>
                  <a:ext cx="13947" cy="5823"/>
                </a:xfrm>
                <a:custGeom>
                  <a:avLst/>
                  <a:gdLst/>
                  <a:ahLst/>
                  <a:cxnLst/>
                  <a:rect l="l" t="t" r="r" b="b"/>
                  <a:pathLst>
                    <a:path w="194" h="81" extrusionOk="0">
                      <a:moveTo>
                        <a:pt x="63" y="1"/>
                      </a:moveTo>
                      <a:cubicBezTo>
                        <a:pt x="27" y="1"/>
                        <a:pt x="1" y="14"/>
                        <a:pt x="4" y="19"/>
                      </a:cubicBezTo>
                      <a:cubicBezTo>
                        <a:pt x="7" y="29"/>
                        <a:pt x="50" y="29"/>
                        <a:pt x="97" y="44"/>
                      </a:cubicBezTo>
                      <a:cubicBezTo>
                        <a:pt x="138" y="60"/>
                        <a:pt x="171" y="81"/>
                        <a:pt x="183" y="81"/>
                      </a:cubicBezTo>
                      <a:cubicBezTo>
                        <a:pt x="185" y="81"/>
                        <a:pt x="186" y="81"/>
                        <a:pt x="187" y="80"/>
                      </a:cubicBezTo>
                      <a:cubicBezTo>
                        <a:pt x="193" y="72"/>
                        <a:pt x="168" y="26"/>
                        <a:pt x="107" y="7"/>
                      </a:cubicBezTo>
                      <a:cubicBezTo>
                        <a:pt x="92" y="3"/>
                        <a:pt x="77" y="1"/>
                        <a:pt x="63"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29"/>
                <p:cNvSpPr/>
                <p:nvPr/>
              </p:nvSpPr>
              <p:spPr>
                <a:xfrm flipH="1">
                  <a:off x="8512106" y="4963866"/>
                  <a:ext cx="7548" cy="3666"/>
                </a:xfrm>
                <a:custGeom>
                  <a:avLst/>
                  <a:gdLst/>
                  <a:ahLst/>
                  <a:cxnLst/>
                  <a:rect l="l" t="t" r="r" b="b"/>
                  <a:pathLst>
                    <a:path w="105" h="51" extrusionOk="0">
                      <a:moveTo>
                        <a:pt x="23" y="0"/>
                      </a:moveTo>
                      <a:cubicBezTo>
                        <a:pt x="13" y="0"/>
                        <a:pt x="6" y="3"/>
                        <a:pt x="4" y="8"/>
                      </a:cubicBezTo>
                      <a:cubicBezTo>
                        <a:pt x="0" y="19"/>
                        <a:pt x="18" y="33"/>
                        <a:pt x="43" y="44"/>
                      </a:cubicBezTo>
                      <a:cubicBezTo>
                        <a:pt x="57" y="49"/>
                        <a:pt x="69" y="51"/>
                        <a:pt x="79" y="51"/>
                      </a:cubicBezTo>
                      <a:cubicBezTo>
                        <a:pt x="91" y="51"/>
                        <a:pt x="99" y="48"/>
                        <a:pt x="101" y="44"/>
                      </a:cubicBezTo>
                      <a:cubicBezTo>
                        <a:pt x="105" y="33"/>
                        <a:pt x="86" y="16"/>
                        <a:pt x="58" y="8"/>
                      </a:cubicBezTo>
                      <a:cubicBezTo>
                        <a:pt x="46" y="3"/>
                        <a:pt x="33" y="0"/>
                        <a:pt x="23"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29"/>
                <p:cNvSpPr/>
                <p:nvPr/>
              </p:nvSpPr>
              <p:spPr>
                <a:xfrm flipH="1">
                  <a:off x="8296647" y="4914836"/>
                  <a:ext cx="791" cy="27462"/>
                </a:xfrm>
                <a:custGeom>
                  <a:avLst/>
                  <a:gdLst/>
                  <a:ahLst/>
                  <a:cxnLst/>
                  <a:rect l="l" t="t" r="r" b="b"/>
                  <a:pathLst>
                    <a:path w="11" h="382" extrusionOk="0">
                      <a:moveTo>
                        <a:pt x="0" y="1"/>
                      </a:moveTo>
                      <a:lnTo>
                        <a:pt x="7" y="382"/>
                      </a:lnTo>
                      <a:lnTo>
                        <a:pt x="10" y="382"/>
                      </a:lnTo>
                      <a:lnTo>
                        <a:pt x="0" y="1"/>
                      </a:ln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29"/>
                <p:cNvSpPr/>
                <p:nvPr/>
              </p:nvSpPr>
              <p:spPr>
                <a:xfrm flipH="1">
                  <a:off x="8296867" y="4914621"/>
                  <a:ext cx="206540" cy="34363"/>
                </a:xfrm>
                <a:custGeom>
                  <a:avLst/>
                  <a:gdLst/>
                  <a:ahLst/>
                  <a:cxnLst/>
                  <a:rect l="l" t="t" r="r" b="b"/>
                  <a:pathLst>
                    <a:path w="2873" h="478" extrusionOk="0">
                      <a:moveTo>
                        <a:pt x="2865" y="0"/>
                      </a:moveTo>
                      <a:lnTo>
                        <a:pt x="4" y="255"/>
                      </a:lnTo>
                      <a:cubicBezTo>
                        <a:pt x="4" y="348"/>
                        <a:pt x="1" y="428"/>
                        <a:pt x="1" y="478"/>
                      </a:cubicBezTo>
                      <a:lnTo>
                        <a:pt x="2567" y="395"/>
                      </a:lnTo>
                      <a:cubicBezTo>
                        <a:pt x="2524" y="385"/>
                        <a:pt x="2496" y="370"/>
                        <a:pt x="2496" y="363"/>
                      </a:cubicBezTo>
                      <a:cubicBezTo>
                        <a:pt x="2499" y="360"/>
                        <a:pt x="2502" y="360"/>
                        <a:pt x="2509" y="360"/>
                      </a:cubicBezTo>
                      <a:cubicBezTo>
                        <a:pt x="2539" y="360"/>
                        <a:pt x="2607" y="370"/>
                        <a:pt x="2685" y="378"/>
                      </a:cubicBezTo>
                      <a:cubicBezTo>
                        <a:pt x="2779" y="381"/>
                        <a:pt x="2857" y="378"/>
                        <a:pt x="2872" y="385"/>
                      </a:cubicBezTo>
                      <a:lnTo>
                        <a:pt x="2865" y="4"/>
                      </a:lnTo>
                      <a:lnTo>
                        <a:pt x="2865" y="0"/>
                      </a:lnTo>
                      <a:close/>
                    </a:path>
                  </a:pathLst>
                </a:custGeom>
                <a:solidFill>
                  <a:srgbClr val="BF9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29"/>
                <p:cNvSpPr/>
                <p:nvPr/>
              </p:nvSpPr>
              <p:spPr>
                <a:xfrm flipH="1">
                  <a:off x="8296647" y="4940430"/>
                  <a:ext cx="27390" cy="2588"/>
                </a:xfrm>
                <a:custGeom>
                  <a:avLst/>
                  <a:gdLst/>
                  <a:ahLst/>
                  <a:cxnLst/>
                  <a:rect l="l" t="t" r="r" b="b"/>
                  <a:pathLst>
                    <a:path w="381" h="36" extrusionOk="0">
                      <a:moveTo>
                        <a:pt x="14" y="1"/>
                      </a:moveTo>
                      <a:cubicBezTo>
                        <a:pt x="7" y="1"/>
                        <a:pt x="4" y="1"/>
                        <a:pt x="1" y="4"/>
                      </a:cubicBezTo>
                      <a:cubicBezTo>
                        <a:pt x="1" y="11"/>
                        <a:pt x="29" y="26"/>
                        <a:pt x="72" y="36"/>
                      </a:cubicBezTo>
                      <a:lnTo>
                        <a:pt x="380" y="26"/>
                      </a:lnTo>
                      <a:lnTo>
                        <a:pt x="377" y="26"/>
                      </a:lnTo>
                      <a:cubicBezTo>
                        <a:pt x="362" y="19"/>
                        <a:pt x="284" y="22"/>
                        <a:pt x="190" y="19"/>
                      </a:cubicBezTo>
                      <a:cubicBezTo>
                        <a:pt x="112" y="11"/>
                        <a:pt x="44" y="1"/>
                        <a:pt x="14" y="1"/>
                      </a:cubicBezTo>
                      <a:close/>
                    </a:path>
                  </a:pathLst>
                </a:custGeom>
                <a:solidFill>
                  <a:srgbClr val="1B23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29"/>
                <p:cNvSpPr/>
                <p:nvPr/>
              </p:nvSpPr>
              <p:spPr>
                <a:xfrm flipH="1">
                  <a:off x="8528066" y="4935254"/>
                  <a:ext cx="647" cy="3163"/>
                </a:xfrm>
                <a:custGeom>
                  <a:avLst/>
                  <a:gdLst/>
                  <a:ahLst/>
                  <a:cxnLst/>
                  <a:rect l="l" t="t" r="r" b="b"/>
                  <a:pathLst>
                    <a:path w="9" h="44" extrusionOk="0">
                      <a:moveTo>
                        <a:pt x="1" y="0"/>
                      </a:moveTo>
                      <a:lnTo>
                        <a:pt x="8" y="43"/>
                      </a:lnTo>
                      <a:lnTo>
                        <a:pt x="8" y="0"/>
                      </a:ln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29"/>
                <p:cNvSpPr/>
                <p:nvPr/>
              </p:nvSpPr>
              <p:spPr>
                <a:xfrm flipH="1">
                  <a:off x="8504630" y="4933169"/>
                  <a:ext cx="23508" cy="16607"/>
                </a:xfrm>
                <a:custGeom>
                  <a:avLst/>
                  <a:gdLst/>
                  <a:ahLst/>
                  <a:cxnLst/>
                  <a:rect l="l" t="t" r="r" b="b"/>
                  <a:pathLst>
                    <a:path w="327" h="231" extrusionOk="0">
                      <a:moveTo>
                        <a:pt x="316" y="1"/>
                      </a:moveTo>
                      <a:lnTo>
                        <a:pt x="0" y="29"/>
                      </a:lnTo>
                      <a:lnTo>
                        <a:pt x="0" y="72"/>
                      </a:lnTo>
                      <a:lnTo>
                        <a:pt x="22" y="231"/>
                      </a:lnTo>
                      <a:lnTo>
                        <a:pt x="327" y="223"/>
                      </a:lnTo>
                      <a:cubicBezTo>
                        <a:pt x="323" y="170"/>
                        <a:pt x="320" y="94"/>
                        <a:pt x="316" y="1"/>
                      </a:cubicBezTo>
                      <a:close/>
                    </a:path>
                  </a:pathLst>
                </a:custGeom>
                <a:solidFill>
                  <a:srgbClr val="BF9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29"/>
                <p:cNvSpPr/>
                <p:nvPr/>
              </p:nvSpPr>
              <p:spPr>
                <a:xfrm flipH="1">
                  <a:off x="8503048" y="4932953"/>
                  <a:ext cx="2444" cy="16319"/>
                </a:xfrm>
                <a:custGeom>
                  <a:avLst/>
                  <a:gdLst/>
                  <a:ahLst/>
                  <a:cxnLst/>
                  <a:rect l="l" t="t" r="r" b="b"/>
                  <a:pathLst>
                    <a:path w="34" h="227" extrusionOk="0">
                      <a:moveTo>
                        <a:pt x="33" y="0"/>
                      </a:moveTo>
                      <a:lnTo>
                        <a:pt x="1" y="4"/>
                      </a:lnTo>
                      <a:cubicBezTo>
                        <a:pt x="5" y="97"/>
                        <a:pt x="8" y="173"/>
                        <a:pt x="12" y="226"/>
                      </a:cubicBezTo>
                      <a:lnTo>
                        <a:pt x="30" y="223"/>
                      </a:lnTo>
                      <a:cubicBezTo>
                        <a:pt x="30" y="173"/>
                        <a:pt x="33" y="93"/>
                        <a:pt x="33" y="0"/>
                      </a:cubicBezTo>
                      <a:close/>
                    </a:path>
                  </a:pathLst>
                </a:custGeom>
                <a:solidFill>
                  <a:srgbClr val="1B23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29"/>
                <p:cNvSpPr/>
                <p:nvPr/>
              </p:nvSpPr>
              <p:spPr>
                <a:xfrm flipH="1">
                  <a:off x="7605347" y="4840573"/>
                  <a:ext cx="430190" cy="187633"/>
                </a:xfrm>
                <a:custGeom>
                  <a:avLst/>
                  <a:gdLst/>
                  <a:ahLst/>
                  <a:cxnLst/>
                  <a:rect l="l" t="t" r="r" b="b"/>
                  <a:pathLst>
                    <a:path w="5984" h="2610" extrusionOk="0">
                      <a:moveTo>
                        <a:pt x="3202" y="0"/>
                      </a:moveTo>
                      <a:lnTo>
                        <a:pt x="0" y="68"/>
                      </a:lnTo>
                      <a:lnTo>
                        <a:pt x="43" y="2571"/>
                      </a:lnTo>
                      <a:lnTo>
                        <a:pt x="240" y="2577"/>
                      </a:lnTo>
                      <a:cubicBezTo>
                        <a:pt x="641" y="2590"/>
                        <a:pt x="1598" y="2610"/>
                        <a:pt x="2581" y="2610"/>
                      </a:cubicBezTo>
                      <a:cubicBezTo>
                        <a:pt x="3774" y="2610"/>
                        <a:pt x="5006" y="2581"/>
                        <a:pt x="5326" y="2477"/>
                      </a:cubicBezTo>
                      <a:cubicBezTo>
                        <a:pt x="5984" y="2261"/>
                        <a:pt x="3249" y="1709"/>
                        <a:pt x="3249" y="1709"/>
                      </a:cubicBezTo>
                      <a:lnTo>
                        <a:pt x="3202" y="0"/>
                      </a:lnTo>
                      <a:close/>
                    </a:path>
                  </a:pathLst>
                </a:custGeom>
                <a:solidFill>
                  <a:srgbClr val="F1C2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29"/>
                <p:cNvSpPr/>
                <p:nvPr/>
              </p:nvSpPr>
              <p:spPr>
                <a:xfrm flipH="1">
                  <a:off x="7644303" y="4986081"/>
                  <a:ext cx="61466" cy="28468"/>
                </a:xfrm>
                <a:custGeom>
                  <a:avLst/>
                  <a:gdLst/>
                  <a:ahLst/>
                  <a:cxnLst/>
                  <a:rect l="l" t="t" r="r" b="b"/>
                  <a:pathLst>
                    <a:path w="855" h="396" extrusionOk="0">
                      <a:moveTo>
                        <a:pt x="0" y="0"/>
                      </a:moveTo>
                      <a:lnTo>
                        <a:pt x="0" y="0"/>
                      </a:lnTo>
                      <a:cubicBezTo>
                        <a:pt x="11" y="4"/>
                        <a:pt x="101" y="30"/>
                        <a:pt x="223" y="68"/>
                      </a:cubicBezTo>
                      <a:cubicBezTo>
                        <a:pt x="151" y="44"/>
                        <a:pt x="75" y="22"/>
                        <a:pt x="0" y="0"/>
                      </a:cubicBezTo>
                      <a:close/>
                      <a:moveTo>
                        <a:pt x="833" y="345"/>
                      </a:moveTo>
                      <a:cubicBezTo>
                        <a:pt x="844" y="363"/>
                        <a:pt x="844" y="381"/>
                        <a:pt x="833" y="396"/>
                      </a:cubicBezTo>
                      <a:lnTo>
                        <a:pt x="851" y="396"/>
                      </a:lnTo>
                      <a:cubicBezTo>
                        <a:pt x="855" y="381"/>
                        <a:pt x="847" y="363"/>
                        <a:pt x="833" y="345"/>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29"/>
                <p:cNvSpPr/>
                <p:nvPr/>
              </p:nvSpPr>
              <p:spPr>
                <a:xfrm flipH="1">
                  <a:off x="7811239" y="5025334"/>
                  <a:ext cx="221206" cy="3666"/>
                </a:xfrm>
                <a:custGeom>
                  <a:avLst/>
                  <a:gdLst/>
                  <a:ahLst/>
                  <a:cxnLst/>
                  <a:rect l="l" t="t" r="r" b="b"/>
                  <a:pathLst>
                    <a:path w="3077" h="51" extrusionOk="0">
                      <a:moveTo>
                        <a:pt x="0" y="1"/>
                      </a:moveTo>
                      <a:cubicBezTo>
                        <a:pt x="517" y="32"/>
                        <a:pt x="1242" y="51"/>
                        <a:pt x="1996" y="51"/>
                      </a:cubicBezTo>
                      <a:cubicBezTo>
                        <a:pt x="2355" y="51"/>
                        <a:pt x="2724" y="47"/>
                        <a:pt x="3076" y="39"/>
                      </a:cubicBezTo>
                      <a:lnTo>
                        <a:pt x="2530" y="39"/>
                      </a:lnTo>
                      <a:cubicBezTo>
                        <a:pt x="1551" y="39"/>
                        <a:pt x="596" y="22"/>
                        <a:pt x="197" y="7"/>
                      </a:cubicBezTo>
                      <a:lnTo>
                        <a:pt x="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29"/>
                <p:cNvSpPr/>
                <p:nvPr/>
              </p:nvSpPr>
              <p:spPr>
                <a:xfrm flipH="1">
                  <a:off x="7645102" y="4986081"/>
                  <a:ext cx="387343" cy="42128"/>
                </a:xfrm>
                <a:custGeom>
                  <a:avLst/>
                  <a:gdLst/>
                  <a:ahLst/>
                  <a:cxnLst/>
                  <a:rect l="l" t="t" r="r" b="b"/>
                  <a:pathLst>
                    <a:path w="5388" h="586" extrusionOk="0">
                      <a:moveTo>
                        <a:pt x="4541" y="0"/>
                      </a:moveTo>
                      <a:cubicBezTo>
                        <a:pt x="4357" y="15"/>
                        <a:pt x="4268" y="421"/>
                        <a:pt x="4268" y="421"/>
                      </a:cubicBezTo>
                      <a:lnTo>
                        <a:pt x="1156" y="460"/>
                      </a:lnTo>
                      <a:lnTo>
                        <a:pt x="1156" y="478"/>
                      </a:lnTo>
                      <a:cubicBezTo>
                        <a:pt x="1152" y="478"/>
                        <a:pt x="1152" y="471"/>
                        <a:pt x="1148" y="460"/>
                      </a:cubicBezTo>
                      <a:lnTo>
                        <a:pt x="4" y="474"/>
                      </a:lnTo>
                      <a:lnTo>
                        <a:pt x="0" y="547"/>
                      </a:lnTo>
                      <a:lnTo>
                        <a:pt x="197" y="553"/>
                      </a:lnTo>
                      <a:cubicBezTo>
                        <a:pt x="596" y="568"/>
                        <a:pt x="1551" y="585"/>
                        <a:pt x="2530" y="585"/>
                      </a:cubicBezTo>
                      <a:lnTo>
                        <a:pt x="3076" y="585"/>
                      </a:lnTo>
                      <a:cubicBezTo>
                        <a:pt x="4059" y="564"/>
                        <a:pt x="4935" y="521"/>
                        <a:pt x="5255" y="460"/>
                      </a:cubicBezTo>
                      <a:cubicBezTo>
                        <a:pt x="5265" y="456"/>
                        <a:pt x="5276" y="456"/>
                        <a:pt x="5283" y="453"/>
                      </a:cubicBezTo>
                      <a:cubicBezTo>
                        <a:pt x="5334" y="435"/>
                        <a:pt x="5366" y="417"/>
                        <a:pt x="5377" y="396"/>
                      </a:cubicBezTo>
                      <a:cubicBezTo>
                        <a:pt x="5388" y="381"/>
                        <a:pt x="5388" y="363"/>
                        <a:pt x="5377" y="345"/>
                      </a:cubicBezTo>
                      <a:cubicBezTo>
                        <a:pt x="5298" y="249"/>
                        <a:pt x="4985" y="137"/>
                        <a:pt x="4767" y="68"/>
                      </a:cubicBezTo>
                      <a:cubicBezTo>
                        <a:pt x="4695" y="44"/>
                        <a:pt x="4619" y="22"/>
                        <a:pt x="4544" y="0"/>
                      </a:cubicBezTo>
                      <a:close/>
                    </a:path>
                  </a:pathLst>
                </a:custGeom>
                <a:solidFill>
                  <a:srgbClr val="BF9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29"/>
                <p:cNvSpPr/>
                <p:nvPr/>
              </p:nvSpPr>
              <p:spPr>
                <a:xfrm flipH="1">
                  <a:off x="7645317" y="5011962"/>
                  <a:ext cx="390506" cy="10136"/>
                </a:xfrm>
                <a:custGeom>
                  <a:avLst/>
                  <a:gdLst/>
                  <a:ahLst/>
                  <a:cxnLst/>
                  <a:rect l="l" t="t" r="r" b="b"/>
                  <a:pathLst>
                    <a:path w="5432" h="141" extrusionOk="0">
                      <a:moveTo>
                        <a:pt x="5418" y="1"/>
                      </a:moveTo>
                      <a:cubicBezTo>
                        <a:pt x="5409" y="1"/>
                        <a:pt x="5395" y="1"/>
                        <a:pt x="5377" y="3"/>
                      </a:cubicBezTo>
                      <a:cubicBezTo>
                        <a:pt x="5330" y="3"/>
                        <a:pt x="5277" y="7"/>
                        <a:pt x="5219" y="7"/>
                      </a:cubicBezTo>
                      <a:cubicBezTo>
                        <a:pt x="5062" y="14"/>
                        <a:pt x="4868" y="21"/>
                        <a:pt x="4638" y="32"/>
                      </a:cubicBezTo>
                      <a:cubicBezTo>
                        <a:pt x="4146" y="50"/>
                        <a:pt x="3468" y="75"/>
                        <a:pt x="2718" y="89"/>
                      </a:cubicBezTo>
                      <a:cubicBezTo>
                        <a:pt x="2134" y="103"/>
                        <a:pt x="1594" y="109"/>
                        <a:pt x="1152" y="109"/>
                      </a:cubicBezTo>
                      <a:cubicBezTo>
                        <a:pt x="1025" y="109"/>
                        <a:pt x="907" y="108"/>
                        <a:pt x="798" y="107"/>
                      </a:cubicBezTo>
                      <a:lnTo>
                        <a:pt x="213" y="107"/>
                      </a:lnTo>
                      <a:cubicBezTo>
                        <a:pt x="155" y="107"/>
                        <a:pt x="105" y="107"/>
                        <a:pt x="54" y="111"/>
                      </a:cubicBezTo>
                      <a:lnTo>
                        <a:pt x="1" y="111"/>
                      </a:lnTo>
                      <a:cubicBezTo>
                        <a:pt x="1" y="114"/>
                        <a:pt x="19" y="114"/>
                        <a:pt x="54" y="118"/>
                      </a:cubicBezTo>
                      <a:cubicBezTo>
                        <a:pt x="101" y="118"/>
                        <a:pt x="155" y="122"/>
                        <a:pt x="213" y="122"/>
                      </a:cubicBezTo>
                      <a:cubicBezTo>
                        <a:pt x="370" y="125"/>
                        <a:pt x="568" y="132"/>
                        <a:pt x="798" y="136"/>
                      </a:cubicBezTo>
                      <a:cubicBezTo>
                        <a:pt x="1005" y="139"/>
                        <a:pt x="1245" y="141"/>
                        <a:pt x="1510" y="141"/>
                      </a:cubicBezTo>
                      <a:cubicBezTo>
                        <a:pt x="1873" y="141"/>
                        <a:pt x="2283" y="137"/>
                        <a:pt x="2718" y="129"/>
                      </a:cubicBezTo>
                      <a:cubicBezTo>
                        <a:pt x="3468" y="114"/>
                        <a:pt x="4146" y="86"/>
                        <a:pt x="4638" y="57"/>
                      </a:cubicBezTo>
                      <a:cubicBezTo>
                        <a:pt x="4868" y="43"/>
                        <a:pt x="5062" y="32"/>
                        <a:pt x="5219" y="21"/>
                      </a:cubicBezTo>
                      <a:cubicBezTo>
                        <a:pt x="5280" y="18"/>
                        <a:pt x="5330" y="14"/>
                        <a:pt x="5377" y="10"/>
                      </a:cubicBezTo>
                      <a:cubicBezTo>
                        <a:pt x="5413" y="7"/>
                        <a:pt x="5431" y="3"/>
                        <a:pt x="5431" y="3"/>
                      </a:cubicBezTo>
                      <a:cubicBezTo>
                        <a:pt x="5431" y="1"/>
                        <a:pt x="5427" y="1"/>
                        <a:pt x="5418"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29"/>
                <p:cNvSpPr/>
                <p:nvPr/>
              </p:nvSpPr>
              <p:spPr>
                <a:xfrm flipH="1">
                  <a:off x="7703685" y="4983421"/>
                  <a:ext cx="23508" cy="36520"/>
                </a:xfrm>
                <a:custGeom>
                  <a:avLst/>
                  <a:gdLst/>
                  <a:ahLst/>
                  <a:cxnLst/>
                  <a:rect l="l" t="t" r="r" b="b"/>
                  <a:pathLst>
                    <a:path w="327" h="508" extrusionOk="0">
                      <a:moveTo>
                        <a:pt x="317" y="1"/>
                      </a:moveTo>
                      <a:cubicBezTo>
                        <a:pt x="296" y="1"/>
                        <a:pt x="173" y="64"/>
                        <a:pt x="90" y="206"/>
                      </a:cubicBezTo>
                      <a:cubicBezTo>
                        <a:pt x="0" y="360"/>
                        <a:pt x="11" y="508"/>
                        <a:pt x="22" y="508"/>
                      </a:cubicBezTo>
                      <a:cubicBezTo>
                        <a:pt x="33" y="508"/>
                        <a:pt x="40" y="368"/>
                        <a:pt x="126" y="228"/>
                      </a:cubicBezTo>
                      <a:cubicBezTo>
                        <a:pt x="209" y="84"/>
                        <a:pt x="327" y="9"/>
                        <a:pt x="320" y="2"/>
                      </a:cubicBezTo>
                      <a:cubicBezTo>
                        <a:pt x="320" y="1"/>
                        <a:pt x="318" y="1"/>
                        <a:pt x="317"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29"/>
                <p:cNvSpPr/>
                <p:nvPr/>
              </p:nvSpPr>
              <p:spPr>
                <a:xfrm flipH="1">
                  <a:off x="7781831" y="4967461"/>
                  <a:ext cx="13012" cy="19482"/>
                </a:xfrm>
                <a:custGeom>
                  <a:avLst/>
                  <a:gdLst/>
                  <a:ahLst/>
                  <a:cxnLst/>
                  <a:rect l="l" t="t" r="r" b="b"/>
                  <a:pathLst>
                    <a:path w="181" h="271" extrusionOk="0">
                      <a:moveTo>
                        <a:pt x="171" y="0"/>
                      </a:moveTo>
                      <a:cubicBezTo>
                        <a:pt x="158" y="0"/>
                        <a:pt x="117" y="56"/>
                        <a:pt x="73" y="123"/>
                      </a:cubicBezTo>
                      <a:cubicBezTo>
                        <a:pt x="30" y="198"/>
                        <a:pt x="1" y="263"/>
                        <a:pt x="8" y="271"/>
                      </a:cubicBezTo>
                      <a:cubicBezTo>
                        <a:pt x="9" y="271"/>
                        <a:pt x="9" y="271"/>
                        <a:pt x="9" y="271"/>
                      </a:cubicBezTo>
                      <a:cubicBezTo>
                        <a:pt x="21" y="271"/>
                        <a:pt x="63" y="218"/>
                        <a:pt x="105" y="145"/>
                      </a:cubicBezTo>
                      <a:cubicBezTo>
                        <a:pt x="151" y="69"/>
                        <a:pt x="181" y="4"/>
                        <a:pt x="173" y="1"/>
                      </a:cubicBezTo>
                      <a:cubicBezTo>
                        <a:pt x="172" y="1"/>
                        <a:pt x="172" y="0"/>
                        <a:pt x="171"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29"/>
                <p:cNvSpPr/>
                <p:nvPr/>
              </p:nvSpPr>
              <p:spPr>
                <a:xfrm flipH="1">
                  <a:off x="7798366" y="4964082"/>
                  <a:ext cx="15313" cy="13372"/>
                </a:xfrm>
                <a:custGeom>
                  <a:avLst/>
                  <a:gdLst/>
                  <a:ahLst/>
                  <a:cxnLst/>
                  <a:rect l="l" t="t" r="r" b="b"/>
                  <a:pathLst>
                    <a:path w="213" h="186" extrusionOk="0">
                      <a:moveTo>
                        <a:pt x="203" y="1"/>
                      </a:moveTo>
                      <a:cubicBezTo>
                        <a:pt x="189" y="1"/>
                        <a:pt x="143" y="31"/>
                        <a:pt x="95" y="81"/>
                      </a:cubicBezTo>
                      <a:cubicBezTo>
                        <a:pt x="40" y="131"/>
                        <a:pt x="1" y="177"/>
                        <a:pt x="8" y="185"/>
                      </a:cubicBezTo>
                      <a:cubicBezTo>
                        <a:pt x="9" y="186"/>
                        <a:pt x="10" y="186"/>
                        <a:pt x="11" y="186"/>
                      </a:cubicBezTo>
                      <a:cubicBezTo>
                        <a:pt x="24" y="186"/>
                        <a:pt x="70" y="154"/>
                        <a:pt x="120" y="106"/>
                      </a:cubicBezTo>
                      <a:cubicBezTo>
                        <a:pt x="173" y="56"/>
                        <a:pt x="213" y="8"/>
                        <a:pt x="206" y="1"/>
                      </a:cubicBezTo>
                      <a:cubicBezTo>
                        <a:pt x="205" y="1"/>
                        <a:pt x="204" y="1"/>
                        <a:pt x="203"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29"/>
                <p:cNvSpPr/>
                <p:nvPr/>
              </p:nvSpPr>
              <p:spPr>
                <a:xfrm flipH="1">
                  <a:off x="7801242" y="4954377"/>
                  <a:ext cx="24011" cy="2876"/>
                </a:xfrm>
                <a:custGeom>
                  <a:avLst/>
                  <a:gdLst/>
                  <a:ahLst/>
                  <a:cxnLst/>
                  <a:rect l="l" t="t" r="r" b="b"/>
                  <a:pathLst>
                    <a:path w="334" h="40" extrusionOk="0">
                      <a:moveTo>
                        <a:pt x="165" y="0"/>
                      </a:moveTo>
                      <a:cubicBezTo>
                        <a:pt x="72" y="0"/>
                        <a:pt x="1" y="11"/>
                        <a:pt x="1" y="22"/>
                      </a:cubicBezTo>
                      <a:cubicBezTo>
                        <a:pt x="1" y="32"/>
                        <a:pt x="76" y="40"/>
                        <a:pt x="165" y="40"/>
                      </a:cubicBezTo>
                      <a:cubicBezTo>
                        <a:pt x="259" y="40"/>
                        <a:pt x="334" y="29"/>
                        <a:pt x="334" y="18"/>
                      </a:cubicBezTo>
                      <a:cubicBezTo>
                        <a:pt x="334" y="7"/>
                        <a:pt x="259" y="0"/>
                        <a:pt x="165"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29"/>
                <p:cNvSpPr/>
                <p:nvPr/>
              </p:nvSpPr>
              <p:spPr>
                <a:xfrm flipH="1">
                  <a:off x="7802249" y="4940430"/>
                  <a:ext cx="27678" cy="4026"/>
                </a:xfrm>
                <a:custGeom>
                  <a:avLst/>
                  <a:gdLst/>
                  <a:ahLst/>
                  <a:cxnLst/>
                  <a:rect l="l" t="t" r="r" b="b"/>
                  <a:pathLst>
                    <a:path w="385" h="56" extrusionOk="0">
                      <a:moveTo>
                        <a:pt x="19" y="0"/>
                      </a:moveTo>
                      <a:cubicBezTo>
                        <a:pt x="10" y="0"/>
                        <a:pt x="5" y="1"/>
                        <a:pt x="4" y="4"/>
                      </a:cubicBezTo>
                      <a:cubicBezTo>
                        <a:pt x="1" y="14"/>
                        <a:pt x="84" y="47"/>
                        <a:pt x="191" y="54"/>
                      </a:cubicBezTo>
                      <a:cubicBezTo>
                        <a:pt x="204" y="55"/>
                        <a:pt x="216" y="55"/>
                        <a:pt x="228" y="55"/>
                      </a:cubicBezTo>
                      <a:cubicBezTo>
                        <a:pt x="318" y="55"/>
                        <a:pt x="385" y="32"/>
                        <a:pt x="381" y="26"/>
                      </a:cubicBezTo>
                      <a:cubicBezTo>
                        <a:pt x="381" y="14"/>
                        <a:pt x="295" y="22"/>
                        <a:pt x="195" y="14"/>
                      </a:cubicBezTo>
                      <a:cubicBezTo>
                        <a:pt x="115" y="12"/>
                        <a:pt x="47" y="0"/>
                        <a:pt x="19"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29"/>
                <p:cNvSpPr/>
                <p:nvPr/>
              </p:nvSpPr>
              <p:spPr>
                <a:xfrm flipH="1">
                  <a:off x="7743370" y="4945247"/>
                  <a:ext cx="43422" cy="25449"/>
                </a:xfrm>
                <a:custGeom>
                  <a:avLst/>
                  <a:gdLst/>
                  <a:ahLst/>
                  <a:cxnLst/>
                  <a:rect l="l" t="t" r="r" b="b"/>
                  <a:pathLst>
                    <a:path w="604" h="354" extrusionOk="0">
                      <a:moveTo>
                        <a:pt x="410" y="38"/>
                      </a:moveTo>
                      <a:cubicBezTo>
                        <a:pt x="456" y="38"/>
                        <a:pt x="502" y="47"/>
                        <a:pt x="539" y="70"/>
                      </a:cubicBezTo>
                      <a:cubicBezTo>
                        <a:pt x="574" y="91"/>
                        <a:pt x="560" y="131"/>
                        <a:pt x="524" y="152"/>
                      </a:cubicBezTo>
                      <a:cubicBezTo>
                        <a:pt x="492" y="174"/>
                        <a:pt x="448" y="189"/>
                        <a:pt x="410" y="206"/>
                      </a:cubicBezTo>
                      <a:cubicBezTo>
                        <a:pt x="334" y="235"/>
                        <a:pt x="262" y="253"/>
                        <a:pt x="201" y="263"/>
                      </a:cubicBezTo>
                      <a:cubicBezTo>
                        <a:pt x="139" y="276"/>
                        <a:pt x="89" y="283"/>
                        <a:pt x="55" y="287"/>
                      </a:cubicBezTo>
                      <a:lnTo>
                        <a:pt x="55" y="287"/>
                      </a:lnTo>
                      <a:cubicBezTo>
                        <a:pt x="67" y="256"/>
                        <a:pt x="87" y="216"/>
                        <a:pt x="122" y="174"/>
                      </a:cubicBezTo>
                      <a:cubicBezTo>
                        <a:pt x="158" y="127"/>
                        <a:pt x="219" y="81"/>
                        <a:pt x="294" y="55"/>
                      </a:cubicBezTo>
                      <a:cubicBezTo>
                        <a:pt x="328" y="45"/>
                        <a:pt x="369" y="38"/>
                        <a:pt x="410" y="38"/>
                      </a:cubicBezTo>
                      <a:close/>
                      <a:moveTo>
                        <a:pt x="408" y="1"/>
                      </a:moveTo>
                      <a:cubicBezTo>
                        <a:pt x="270" y="1"/>
                        <a:pt x="150" y="83"/>
                        <a:pt x="100" y="159"/>
                      </a:cubicBezTo>
                      <a:cubicBezTo>
                        <a:pt x="63" y="207"/>
                        <a:pt x="46" y="254"/>
                        <a:pt x="37" y="290"/>
                      </a:cubicBezTo>
                      <a:lnTo>
                        <a:pt x="37" y="290"/>
                      </a:lnTo>
                      <a:cubicBezTo>
                        <a:pt x="13" y="293"/>
                        <a:pt x="1" y="294"/>
                        <a:pt x="1" y="296"/>
                      </a:cubicBezTo>
                      <a:cubicBezTo>
                        <a:pt x="1" y="299"/>
                        <a:pt x="12" y="302"/>
                        <a:pt x="35" y="303"/>
                      </a:cubicBezTo>
                      <a:lnTo>
                        <a:pt x="35" y="303"/>
                      </a:lnTo>
                      <a:cubicBezTo>
                        <a:pt x="29" y="334"/>
                        <a:pt x="29" y="353"/>
                        <a:pt x="32" y="353"/>
                      </a:cubicBezTo>
                      <a:cubicBezTo>
                        <a:pt x="36" y="353"/>
                        <a:pt x="38" y="334"/>
                        <a:pt x="49" y="303"/>
                      </a:cubicBezTo>
                      <a:lnTo>
                        <a:pt x="49" y="303"/>
                      </a:lnTo>
                      <a:cubicBezTo>
                        <a:pt x="53" y="303"/>
                        <a:pt x="57" y="303"/>
                        <a:pt x="61" y="303"/>
                      </a:cubicBezTo>
                      <a:cubicBezTo>
                        <a:pt x="96" y="303"/>
                        <a:pt x="145" y="300"/>
                        <a:pt x="205" y="292"/>
                      </a:cubicBezTo>
                      <a:cubicBezTo>
                        <a:pt x="269" y="282"/>
                        <a:pt x="341" y="267"/>
                        <a:pt x="423" y="239"/>
                      </a:cubicBezTo>
                      <a:cubicBezTo>
                        <a:pt x="463" y="224"/>
                        <a:pt x="503" y="214"/>
                        <a:pt x="546" y="184"/>
                      </a:cubicBezTo>
                      <a:cubicBezTo>
                        <a:pt x="567" y="170"/>
                        <a:pt x="589" y="152"/>
                        <a:pt x="596" y="120"/>
                      </a:cubicBezTo>
                      <a:cubicBezTo>
                        <a:pt x="604" y="88"/>
                        <a:pt x="589" y="55"/>
                        <a:pt x="564" y="38"/>
                      </a:cubicBezTo>
                      <a:cubicBezTo>
                        <a:pt x="511" y="12"/>
                        <a:pt x="458" y="1"/>
                        <a:pt x="408"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29"/>
                <p:cNvSpPr/>
                <p:nvPr/>
              </p:nvSpPr>
              <p:spPr>
                <a:xfrm flipH="1">
                  <a:off x="7780537" y="4938848"/>
                  <a:ext cx="22789" cy="28468"/>
                </a:xfrm>
                <a:custGeom>
                  <a:avLst/>
                  <a:gdLst/>
                  <a:ahLst/>
                  <a:cxnLst/>
                  <a:rect l="l" t="t" r="r" b="b"/>
                  <a:pathLst>
                    <a:path w="317" h="396" extrusionOk="0">
                      <a:moveTo>
                        <a:pt x="79" y="1"/>
                      </a:moveTo>
                      <a:cubicBezTo>
                        <a:pt x="77" y="1"/>
                        <a:pt x="74" y="1"/>
                        <a:pt x="72" y="1"/>
                      </a:cubicBezTo>
                      <a:cubicBezTo>
                        <a:pt x="22" y="8"/>
                        <a:pt x="1" y="62"/>
                        <a:pt x="7" y="97"/>
                      </a:cubicBezTo>
                      <a:cubicBezTo>
                        <a:pt x="15" y="134"/>
                        <a:pt x="29" y="166"/>
                        <a:pt x="47" y="187"/>
                      </a:cubicBezTo>
                      <a:cubicBezTo>
                        <a:pt x="80" y="241"/>
                        <a:pt x="112" y="281"/>
                        <a:pt x="144" y="313"/>
                      </a:cubicBezTo>
                      <a:cubicBezTo>
                        <a:pt x="208" y="370"/>
                        <a:pt x="256" y="392"/>
                        <a:pt x="265" y="392"/>
                      </a:cubicBezTo>
                      <a:cubicBezTo>
                        <a:pt x="265" y="392"/>
                        <a:pt x="266" y="392"/>
                        <a:pt x="266" y="392"/>
                      </a:cubicBezTo>
                      <a:cubicBezTo>
                        <a:pt x="269" y="389"/>
                        <a:pt x="223" y="356"/>
                        <a:pt x="166" y="291"/>
                      </a:cubicBezTo>
                      <a:cubicBezTo>
                        <a:pt x="137" y="259"/>
                        <a:pt x="105" y="220"/>
                        <a:pt x="75" y="170"/>
                      </a:cubicBezTo>
                      <a:cubicBezTo>
                        <a:pt x="47" y="127"/>
                        <a:pt x="25" y="51"/>
                        <a:pt x="80" y="41"/>
                      </a:cubicBezTo>
                      <a:cubicBezTo>
                        <a:pt x="83" y="40"/>
                        <a:pt x="87" y="40"/>
                        <a:pt x="90" y="40"/>
                      </a:cubicBezTo>
                      <a:cubicBezTo>
                        <a:pt x="137" y="40"/>
                        <a:pt x="185" y="86"/>
                        <a:pt x="216" y="122"/>
                      </a:cubicBezTo>
                      <a:cubicBezTo>
                        <a:pt x="248" y="170"/>
                        <a:pt x="266" y="216"/>
                        <a:pt x="277" y="256"/>
                      </a:cubicBezTo>
                      <a:cubicBezTo>
                        <a:pt x="295" y="338"/>
                        <a:pt x="277" y="392"/>
                        <a:pt x="284" y="396"/>
                      </a:cubicBezTo>
                      <a:cubicBezTo>
                        <a:pt x="284" y="396"/>
                        <a:pt x="317" y="346"/>
                        <a:pt x="302" y="252"/>
                      </a:cubicBezTo>
                      <a:cubicBezTo>
                        <a:pt x="299" y="205"/>
                        <a:pt x="280" y="152"/>
                        <a:pt x="244" y="101"/>
                      </a:cubicBezTo>
                      <a:cubicBezTo>
                        <a:pt x="206" y="59"/>
                        <a:pt x="161" y="1"/>
                        <a:pt x="79"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29"/>
                <p:cNvSpPr/>
                <p:nvPr/>
              </p:nvSpPr>
              <p:spPr>
                <a:xfrm flipH="1">
                  <a:off x="7949053" y="4955024"/>
                  <a:ext cx="83392" cy="65420"/>
                </a:xfrm>
                <a:custGeom>
                  <a:avLst/>
                  <a:gdLst/>
                  <a:ahLst/>
                  <a:cxnLst/>
                  <a:rect l="l" t="t" r="r" b="b"/>
                  <a:pathLst>
                    <a:path w="1160" h="910" extrusionOk="0">
                      <a:moveTo>
                        <a:pt x="199" y="1"/>
                      </a:moveTo>
                      <a:cubicBezTo>
                        <a:pt x="144" y="1"/>
                        <a:pt x="97" y="7"/>
                        <a:pt x="61" y="13"/>
                      </a:cubicBezTo>
                      <a:cubicBezTo>
                        <a:pt x="22" y="16"/>
                        <a:pt x="0" y="23"/>
                        <a:pt x="0" y="27"/>
                      </a:cubicBezTo>
                      <a:cubicBezTo>
                        <a:pt x="0" y="28"/>
                        <a:pt x="2" y="29"/>
                        <a:pt x="6" y="29"/>
                      </a:cubicBezTo>
                      <a:cubicBezTo>
                        <a:pt x="14" y="29"/>
                        <a:pt x="29" y="27"/>
                        <a:pt x="50" y="27"/>
                      </a:cubicBezTo>
                      <a:cubicBezTo>
                        <a:pt x="66" y="25"/>
                        <a:pt x="86" y="24"/>
                        <a:pt x="109" y="24"/>
                      </a:cubicBezTo>
                      <a:cubicBezTo>
                        <a:pt x="144" y="24"/>
                        <a:pt x="187" y="26"/>
                        <a:pt x="237" y="31"/>
                      </a:cubicBezTo>
                      <a:cubicBezTo>
                        <a:pt x="381" y="45"/>
                        <a:pt x="582" y="99"/>
                        <a:pt x="757" y="232"/>
                      </a:cubicBezTo>
                      <a:cubicBezTo>
                        <a:pt x="933" y="368"/>
                        <a:pt x="1037" y="548"/>
                        <a:pt x="1087" y="681"/>
                      </a:cubicBezTo>
                      <a:cubicBezTo>
                        <a:pt x="1142" y="817"/>
                        <a:pt x="1148" y="910"/>
                        <a:pt x="1156" y="910"/>
                      </a:cubicBezTo>
                      <a:cubicBezTo>
                        <a:pt x="1156" y="910"/>
                        <a:pt x="1160" y="885"/>
                        <a:pt x="1152" y="845"/>
                      </a:cubicBezTo>
                      <a:cubicBezTo>
                        <a:pt x="1148" y="802"/>
                        <a:pt x="1138" y="742"/>
                        <a:pt x="1117" y="673"/>
                      </a:cubicBezTo>
                      <a:cubicBezTo>
                        <a:pt x="1070" y="530"/>
                        <a:pt x="966" y="343"/>
                        <a:pt x="779" y="203"/>
                      </a:cubicBezTo>
                      <a:cubicBezTo>
                        <a:pt x="596" y="63"/>
                        <a:pt x="388" y="9"/>
                        <a:pt x="237" y="2"/>
                      </a:cubicBezTo>
                      <a:cubicBezTo>
                        <a:pt x="224" y="1"/>
                        <a:pt x="211" y="1"/>
                        <a:pt x="199"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29"/>
                <p:cNvSpPr/>
                <p:nvPr/>
              </p:nvSpPr>
              <p:spPr>
                <a:xfrm flipH="1">
                  <a:off x="8008649" y="4860702"/>
                  <a:ext cx="3163" cy="94751"/>
                </a:xfrm>
                <a:custGeom>
                  <a:avLst/>
                  <a:gdLst/>
                  <a:ahLst/>
                  <a:cxnLst/>
                  <a:rect l="l" t="t" r="r" b="b"/>
                  <a:pathLst>
                    <a:path w="44" h="1318" extrusionOk="0">
                      <a:moveTo>
                        <a:pt x="18" y="0"/>
                      </a:moveTo>
                      <a:cubicBezTo>
                        <a:pt x="8" y="0"/>
                        <a:pt x="0" y="295"/>
                        <a:pt x="4" y="657"/>
                      </a:cubicBezTo>
                      <a:cubicBezTo>
                        <a:pt x="8" y="1020"/>
                        <a:pt x="18" y="1317"/>
                        <a:pt x="29" y="1317"/>
                      </a:cubicBezTo>
                      <a:cubicBezTo>
                        <a:pt x="40" y="1314"/>
                        <a:pt x="43" y="1020"/>
                        <a:pt x="43" y="657"/>
                      </a:cubicBezTo>
                      <a:cubicBezTo>
                        <a:pt x="40" y="295"/>
                        <a:pt x="29" y="0"/>
                        <a:pt x="18"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29"/>
                <p:cNvSpPr/>
                <p:nvPr/>
              </p:nvSpPr>
              <p:spPr>
                <a:xfrm flipH="1">
                  <a:off x="7853077" y="4997440"/>
                  <a:ext cx="67648" cy="3954"/>
                </a:xfrm>
                <a:custGeom>
                  <a:avLst/>
                  <a:gdLst/>
                  <a:ahLst/>
                  <a:cxnLst/>
                  <a:rect l="l" t="t" r="r" b="b"/>
                  <a:pathLst>
                    <a:path w="941" h="55" extrusionOk="0">
                      <a:moveTo>
                        <a:pt x="906" y="1"/>
                      </a:moveTo>
                      <a:cubicBezTo>
                        <a:pt x="838" y="1"/>
                        <a:pt x="669" y="12"/>
                        <a:pt x="471" y="15"/>
                      </a:cubicBezTo>
                      <a:cubicBezTo>
                        <a:pt x="441" y="15"/>
                        <a:pt x="411" y="15"/>
                        <a:pt x="383" y="15"/>
                      </a:cubicBezTo>
                      <a:cubicBezTo>
                        <a:pt x="236" y="15"/>
                        <a:pt x="113" y="11"/>
                        <a:pt x="50" y="11"/>
                      </a:cubicBezTo>
                      <a:cubicBezTo>
                        <a:pt x="20" y="11"/>
                        <a:pt x="4" y="12"/>
                        <a:pt x="4" y="15"/>
                      </a:cubicBezTo>
                      <a:cubicBezTo>
                        <a:pt x="0" y="26"/>
                        <a:pt x="212" y="54"/>
                        <a:pt x="471" y="54"/>
                      </a:cubicBezTo>
                      <a:cubicBezTo>
                        <a:pt x="732" y="51"/>
                        <a:pt x="941" y="15"/>
                        <a:pt x="937" y="4"/>
                      </a:cubicBezTo>
                      <a:cubicBezTo>
                        <a:pt x="937" y="2"/>
                        <a:pt x="926" y="1"/>
                        <a:pt x="906"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29"/>
                <p:cNvSpPr/>
                <p:nvPr/>
              </p:nvSpPr>
              <p:spPr>
                <a:xfrm flipH="1">
                  <a:off x="7958325" y="4999453"/>
                  <a:ext cx="7836" cy="13012"/>
                </a:xfrm>
                <a:custGeom>
                  <a:avLst/>
                  <a:gdLst/>
                  <a:ahLst/>
                  <a:cxnLst/>
                  <a:rect l="l" t="t" r="r" b="b"/>
                  <a:pathLst>
                    <a:path w="109" h="181" extrusionOk="0">
                      <a:moveTo>
                        <a:pt x="11" y="0"/>
                      </a:moveTo>
                      <a:cubicBezTo>
                        <a:pt x="10" y="0"/>
                        <a:pt x="8" y="1"/>
                        <a:pt x="8" y="1"/>
                      </a:cubicBezTo>
                      <a:cubicBezTo>
                        <a:pt x="1" y="8"/>
                        <a:pt x="26" y="44"/>
                        <a:pt x="47" y="91"/>
                      </a:cubicBezTo>
                      <a:cubicBezTo>
                        <a:pt x="69" y="137"/>
                        <a:pt x="84" y="181"/>
                        <a:pt x="94" y="181"/>
                      </a:cubicBezTo>
                      <a:cubicBezTo>
                        <a:pt x="105" y="181"/>
                        <a:pt x="108" y="131"/>
                        <a:pt x="84" y="76"/>
                      </a:cubicBezTo>
                      <a:cubicBezTo>
                        <a:pt x="60" y="26"/>
                        <a:pt x="24" y="0"/>
                        <a:pt x="11"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29"/>
                <p:cNvSpPr/>
                <p:nvPr/>
              </p:nvSpPr>
              <p:spPr>
                <a:xfrm flipH="1">
                  <a:off x="7973782" y="4978460"/>
                  <a:ext cx="9921" cy="8842"/>
                </a:xfrm>
                <a:custGeom>
                  <a:avLst/>
                  <a:gdLst/>
                  <a:ahLst/>
                  <a:cxnLst/>
                  <a:rect l="l" t="t" r="r" b="b"/>
                  <a:pathLst>
                    <a:path w="138" h="123" extrusionOk="0">
                      <a:moveTo>
                        <a:pt x="12" y="1"/>
                      </a:moveTo>
                      <a:cubicBezTo>
                        <a:pt x="10" y="1"/>
                        <a:pt x="9" y="1"/>
                        <a:pt x="8" y="2"/>
                      </a:cubicBezTo>
                      <a:cubicBezTo>
                        <a:pt x="0" y="10"/>
                        <a:pt x="22" y="42"/>
                        <a:pt x="54" y="78"/>
                      </a:cubicBezTo>
                      <a:cubicBezTo>
                        <a:pt x="85" y="105"/>
                        <a:pt x="113" y="123"/>
                        <a:pt x="125" y="123"/>
                      </a:cubicBezTo>
                      <a:cubicBezTo>
                        <a:pt x="127" y="123"/>
                        <a:pt x="128" y="122"/>
                        <a:pt x="129" y="121"/>
                      </a:cubicBezTo>
                      <a:cubicBezTo>
                        <a:pt x="137" y="114"/>
                        <a:pt x="116" y="81"/>
                        <a:pt x="83" y="50"/>
                      </a:cubicBezTo>
                      <a:cubicBezTo>
                        <a:pt x="55" y="21"/>
                        <a:pt x="24" y="1"/>
                        <a:pt x="12"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29"/>
                <p:cNvSpPr/>
                <p:nvPr/>
              </p:nvSpPr>
              <p:spPr>
                <a:xfrm flipH="1">
                  <a:off x="7993911" y="4968036"/>
                  <a:ext cx="13947" cy="5823"/>
                </a:xfrm>
                <a:custGeom>
                  <a:avLst/>
                  <a:gdLst/>
                  <a:ahLst/>
                  <a:cxnLst/>
                  <a:rect l="l" t="t" r="r" b="b"/>
                  <a:pathLst>
                    <a:path w="194" h="81" extrusionOk="0">
                      <a:moveTo>
                        <a:pt x="62" y="1"/>
                      </a:moveTo>
                      <a:cubicBezTo>
                        <a:pt x="26" y="1"/>
                        <a:pt x="0" y="14"/>
                        <a:pt x="3" y="22"/>
                      </a:cubicBezTo>
                      <a:cubicBezTo>
                        <a:pt x="6" y="33"/>
                        <a:pt x="49" y="29"/>
                        <a:pt x="96" y="47"/>
                      </a:cubicBezTo>
                      <a:cubicBezTo>
                        <a:pt x="136" y="59"/>
                        <a:pt x="169" y="81"/>
                        <a:pt x="181" y="81"/>
                      </a:cubicBezTo>
                      <a:cubicBezTo>
                        <a:pt x="183" y="81"/>
                        <a:pt x="185" y="80"/>
                        <a:pt x="185" y="79"/>
                      </a:cubicBezTo>
                      <a:cubicBezTo>
                        <a:pt x="193" y="72"/>
                        <a:pt x="168" y="26"/>
                        <a:pt x="107" y="8"/>
                      </a:cubicBezTo>
                      <a:cubicBezTo>
                        <a:pt x="91" y="3"/>
                        <a:pt x="76" y="1"/>
                        <a:pt x="62"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29"/>
                <p:cNvSpPr/>
                <p:nvPr/>
              </p:nvSpPr>
              <p:spPr>
                <a:xfrm flipH="1">
                  <a:off x="8017707" y="4964657"/>
                  <a:ext cx="7548" cy="3738"/>
                </a:xfrm>
                <a:custGeom>
                  <a:avLst/>
                  <a:gdLst/>
                  <a:ahLst/>
                  <a:cxnLst/>
                  <a:rect l="l" t="t" r="r" b="b"/>
                  <a:pathLst>
                    <a:path w="105" h="52" extrusionOk="0">
                      <a:moveTo>
                        <a:pt x="26" y="1"/>
                      </a:moveTo>
                      <a:cubicBezTo>
                        <a:pt x="15" y="1"/>
                        <a:pt x="6" y="4"/>
                        <a:pt x="4" y="8"/>
                      </a:cubicBezTo>
                      <a:cubicBezTo>
                        <a:pt x="1" y="18"/>
                        <a:pt x="18" y="37"/>
                        <a:pt x="44" y="43"/>
                      </a:cubicBezTo>
                      <a:cubicBezTo>
                        <a:pt x="58" y="49"/>
                        <a:pt x="72" y="52"/>
                        <a:pt x="82" y="52"/>
                      </a:cubicBezTo>
                      <a:cubicBezTo>
                        <a:pt x="92" y="52"/>
                        <a:pt x="99" y="49"/>
                        <a:pt x="101" y="43"/>
                      </a:cubicBezTo>
                      <a:cubicBezTo>
                        <a:pt x="104" y="33"/>
                        <a:pt x="83" y="18"/>
                        <a:pt x="58" y="8"/>
                      </a:cubicBezTo>
                      <a:cubicBezTo>
                        <a:pt x="46" y="3"/>
                        <a:pt x="35" y="1"/>
                        <a:pt x="26"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29"/>
                <p:cNvSpPr/>
                <p:nvPr/>
              </p:nvSpPr>
              <p:spPr>
                <a:xfrm flipH="1">
                  <a:off x="7802535" y="4914333"/>
                  <a:ext cx="791" cy="27965"/>
                </a:xfrm>
                <a:custGeom>
                  <a:avLst/>
                  <a:gdLst/>
                  <a:ahLst/>
                  <a:cxnLst/>
                  <a:rect l="l" t="t" r="r" b="b"/>
                  <a:pathLst>
                    <a:path w="11" h="389" extrusionOk="0">
                      <a:moveTo>
                        <a:pt x="1" y="1"/>
                      </a:moveTo>
                      <a:lnTo>
                        <a:pt x="11" y="389"/>
                      </a:lnTo>
                      <a:lnTo>
                        <a:pt x="11" y="385"/>
                      </a:lnTo>
                      <a:lnTo>
                        <a:pt x="1" y="1"/>
                      </a:ln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29"/>
                <p:cNvSpPr/>
                <p:nvPr/>
              </p:nvSpPr>
              <p:spPr>
                <a:xfrm flipH="1">
                  <a:off x="7802540" y="4914333"/>
                  <a:ext cx="206684" cy="35729"/>
                </a:xfrm>
                <a:custGeom>
                  <a:avLst/>
                  <a:gdLst/>
                  <a:ahLst/>
                  <a:cxnLst/>
                  <a:rect l="l" t="t" r="r" b="b"/>
                  <a:pathLst>
                    <a:path w="2875" h="497" extrusionOk="0">
                      <a:moveTo>
                        <a:pt x="2865" y="1"/>
                      </a:moveTo>
                      <a:lnTo>
                        <a:pt x="7" y="270"/>
                      </a:lnTo>
                      <a:cubicBezTo>
                        <a:pt x="4" y="367"/>
                        <a:pt x="4" y="442"/>
                        <a:pt x="0" y="496"/>
                      </a:cubicBezTo>
                      <a:lnTo>
                        <a:pt x="2566" y="399"/>
                      </a:lnTo>
                      <a:cubicBezTo>
                        <a:pt x="2523" y="385"/>
                        <a:pt x="2495" y="370"/>
                        <a:pt x="2498" y="367"/>
                      </a:cubicBezTo>
                      <a:cubicBezTo>
                        <a:pt x="2498" y="364"/>
                        <a:pt x="2502" y="364"/>
                        <a:pt x="2513" y="364"/>
                      </a:cubicBezTo>
                      <a:cubicBezTo>
                        <a:pt x="2541" y="364"/>
                        <a:pt x="2606" y="374"/>
                        <a:pt x="2689" y="377"/>
                      </a:cubicBezTo>
                      <a:cubicBezTo>
                        <a:pt x="2735" y="381"/>
                        <a:pt x="2778" y="381"/>
                        <a:pt x="2812" y="381"/>
                      </a:cubicBezTo>
                      <a:cubicBezTo>
                        <a:pt x="2845" y="381"/>
                        <a:pt x="2868" y="381"/>
                        <a:pt x="2875" y="385"/>
                      </a:cubicBezTo>
                      <a:lnTo>
                        <a:pt x="2865" y="1"/>
                      </a:lnTo>
                      <a:close/>
                    </a:path>
                  </a:pathLst>
                </a:custGeom>
                <a:solidFill>
                  <a:srgbClr val="BF9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29"/>
                <p:cNvSpPr/>
                <p:nvPr/>
              </p:nvSpPr>
              <p:spPr>
                <a:xfrm flipH="1">
                  <a:off x="7802536" y="4940430"/>
                  <a:ext cx="27390" cy="2588"/>
                </a:xfrm>
                <a:custGeom>
                  <a:avLst/>
                  <a:gdLst/>
                  <a:ahLst/>
                  <a:cxnLst/>
                  <a:rect l="l" t="t" r="r" b="b"/>
                  <a:pathLst>
                    <a:path w="381" h="36" extrusionOk="0">
                      <a:moveTo>
                        <a:pt x="19" y="1"/>
                      </a:moveTo>
                      <a:cubicBezTo>
                        <a:pt x="8" y="1"/>
                        <a:pt x="4" y="1"/>
                        <a:pt x="4" y="4"/>
                      </a:cubicBezTo>
                      <a:cubicBezTo>
                        <a:pt x="1" y="7"/>
                        <a:pt x="29" y="22"/>
                        <a:pt x="72" y="36"/>
                      </a:cubicBezTo>
                      <a:lnTo>
                        <a:pt x="381" y="26"/>
                      </a:lnTo>
                      <a:lnTo>
                        <a:pt x="381" y="22"/>
                      </a:lnTo>
                      <a:cubicBezTo>
                        <a:pt x="374" y="18"/>
                        <a:pt x="351" y="18"/>
                        <a:pt x="318" y="18"/>
                      </a:cubicBezTo>
                      <a:cubicBezTo>
                        <a:pt x="284" y="18"/>
                        <a:pt x="241" y="18"/>
                        <a:pt x="195" y="14"/>
                      </a:cubicBezTo>
                      <a:cubicBezTo>
                        <a:pt x="112" y="11"/>
                        <a:pt x="47" y="1"/>
                        <a:pt x="19" y="1"/>
                      </a:cubicBezTo>
                      <a:close/>
                    </a:path>
                  </a:pathLst>
                </a:custGeom>
                <a:solidFill>
                  <a:srgbClr val="1B23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29"/>
                <p:cNvSpPr/>
                <p:nvPr/>
              </p:nvSpPr>
              <p:spPr>
                <a:xfrm flipH="1">
                  <a:off x="8033955" y="4936260"/>
                  <a:ext cx="575" cy="2947"/>
                </a:xfrm>
                <a:custGeom>
                  <a:avLst/>
                  <a:gdLst/>
                  <a:ahLst/>
                  <a:cxnLst/>
                  <a:rect l="l" t="t" r="r" b="b"/>
                  <a:pathLst>
                    <a:path w="8" h="41" extrusionOk="0">
                      <a:moveTo>
                        <a:pt x="1" y="1"/>
                      </a:moveTo>
                      <a:lnTo>
                        <a:pt x="8" y="40"/>
                      </a:lnTo>
                      <a:lnTo>
                        <a:pt x="8" y="1"/>
                      </a:ln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29"/>
                <p:cNvSpPr/>
                <p:nvPr/>
              </p:nvSpPr>
              <p:spPr>
                <a:xfrm flipH="1">
                  <a:off x="8010447" y="4933960"/>
                  <a:ext cx="23580" cy="16822"/>
                </a:xfrm>
                <a:custGeom>
                  <a:avLst/>
                  <a:gdLst/>
                  <a:ahLst/>
                  <a:cxnLst/>
                  <a:rect l="l" t="t" r="r" b="b"/>
                  <a:pathLst>
                    <a:path w="328" h="234" extrusionOk="0">
                      <a:moveTo>
                        <a:pt x="320" y="1"/>
                      </a:moveTo>
                      <a:lnTo>
                        <a:pt x="1" y="33"/>
                      </a:lnTo>
                      <a:lnTo>
                        <a:pt x="1" y="72"/>
                      </a:lnTo>
                      <a:lnTo>
                        <a:pt x="26" y="234"/>
                      </a:lnTo>
                      <a:lnTo>
                        <a:pt x="327" y="223"/>
                      </a:lnTo>
                      <a:cubicBezTo>
                        <a:pt x="324" y="169"/>
                        <a:pt x="320" y="94"/>
                        <a:pt x="320" y="1"/>
                      </a:cubicBezTo>
                      <a:close/>
                    </a:path>
                  </a:pathLst>
                </a:custGeom>
                <a:solidFill>
                  <a:srgbClr val="BF9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29"/>
                <p:cNvSpPr/>
                <p:nvPr/>
              </p:nvSpPr>
              <p:spPr>
                <a:xfrm flipH="1">
                  <a:off x="8008649" y="4933672"/>
                  <a:ext cx="2372" cy="16391"/>
                </a:xfrm>
                <a:custGeom>
                  <a:avLst/>
                  <a:gdLst/>
                  <a:ahLst/>
                  <a:cxnLst/>
                  <a:rect l="l" t="t" r="r" b="b"/>
                  <a:pathLst>
                    <a:path w="33" h="228" extrusionOk="0">
                      <a:moveTo>
                        <a:pt x="32" y="1"/>
                      </a:moveTo>
                      <a:lnTo>
                        <a:pt x="0" y="5"/>
                      </a:lnTo>
                      <a:cubicBezTo>
                        <a:pt x="0" y="98"/>
                        <a:pt x="4" y="173"/>
                        <a:pt x="7" y="227"/>
                      </a:cubicBezTo>
                      <a:lnTo>
                        <a:pt x="25" y="227"/>
                      </a:lnTo>
                      <a:cubicBezTo>
                        <a:pt x="29" y="173"/>
                        <a:pt x="29" y="98"/>
                        <a:pt x="32" y="1"/>
                      </a:cubicBezTo>
                      <a:close/>
                    </a:path>
                  </a:pathLst>
                </a:custGeom>
                <a:solidFill>
                  <a:srgbClr val="1B23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92" name="Google Shape;592;p29"/>
              <p:cNvSpPr/>
              <p:nvPr/>
            </p:nvSpPr>
            <p:spPr>
              <a:xfrm flipH="1">
                <a:off x="7352169" y="2317256"/>
                <a:ext cx="531159" cy="563531"/>
              </a:xfrm>
              <a:custGeom>
                <a:avLst/>
                <a:gdLst/>
                <a:ahLst/>
                <a:cxnLst/>
                <a:rect l="l" t="t" r="r" b="b"/>
                <a:pathLst>
                  <a:path w="10967" h="11636" extrusionOk="0">
                    <a:moveTo>
                      <a:pt x="9968" y="0"/>
                    </a:moveTo>
                    <a:cubicBezTo>
                      <a:pt x="9815" y="0"/>
                      <a:pt x="9735" y="286"/>
                      <a:pt x="9735" y="286"/>
                    </a:cubicBezTo>
                    <a:cubicBezTo>
                      <a:pt x="9735" y="286"/>
                      <a:pt x="9081" y="1726"/>
                      <a:pt x="8906" y="1726"/>
                    </a:cubicBezTo>
                    <a:cubicBezTo>
                      <a:pt x="8902" y="1726"/>
                      <a:pt x="8899" y="1726"/>
                      <a:pt x="8895" y="1724"/>
                    </a:cubicBezTo>
                    <a:cubicBezTo>
                      <a:pt x="8737" y="1660"/>
                      <a:pt x="9111" y="763"/>
                      <a:pt x="9257" y="468"/>
                    </a:cubicBezTo>
                    <a:cubicBezTo>
                      <a:pt x="9387" y="206"/>
                      <a:pt x="9335" y="28"/>
                      <a:pt x="9189" y="28"/>
                    </a:cubicBezTo>
                    <a:cubicBezTo>
                      <a:pt x="9173" y="28"/>
                      <a:pt x="9157" y="30"/>
                      <a:pt x="9139" y="34"/>
                    </a:cubicBezTo>
                    <a:cubicBezTo>
                      <a:pt x="9017" y="63"/>
                      <a:pt x="8543" y="953"/>
                      <a:pt x="8407" y="1247"/>
                    </a:cubicBezTo>
                    <a:cubicBezTo>
                      <a:pt x="8300" y="1471"/>
                      <a:pt x="8064" y="1992"/>
                      <a:pt x="7894" y="1992"/>
                    </a:cubicBezTo>
                    <a:cubicBezTo>
                      <a:pt x="7839" y="1992"/>
                      <a:pt x="7792" y="1939"/>
                      <a:pt x="7757" y="1807"/>
                    </a:cubicBezTo>
                    <a:cubicBezTo>
                      <a:pt x="7610" y="1258"/>
                      <a:pt x="7290" y="892"/>
                      <a:pt x="7136" y="853"/>
                    </a:cubicBezTo>
                    <a:cubicBezTo>
                      <a:pt x="7123" y="849"/>
                      <a:pt x="7110" y="848"/>
                      <a:pt x="7098" y="848"/>
                    </a:cubicBezTo>
                    <a:cubicBezTo>
                      <a:pt x="6965" y="848"/>
                      <a:pt x="6881" y="1029"/>
                      <a:pt x="6985" y="1151"/>
                    </a:cubicBezTo>
                    <a:cubicBezTo>
                      <a:pt x="7075" y="1262"/>
                      <a:pt x="7168" y="1492"/>
                      <a:pt x="7233" y="1664"/>
                    </a:cubicBezTo>
                    <a:cubicBezTo>
                      <a:pt x="7287" y="1811"/>
                      <a:pt x="7315" y="1961"/>
                      <a:pt x="7315" y="2116"/>
                    </a:cubicBezTo>
                    <a:cubicBezTo>
                      <a:pt x="7319" y="2612"/>
                      <a:pt x="7272" y="2920"/>
                      <a:pt x="7254" y="3010"/>
                    </a:cubicBezTo>
                    <a:lnTo>
                      <a:pt x="3224" y="8340"/>
                    </a:lnTo>
                    <a:lnTo>
                      <a:pt x="1555" y="7335"/>
                    </a:lnTo>
                    <a:lnTo>
                      <a:pt x="1" y="10034"/>
                    </a:lnTo>
                    <a:lnTo>
                      <a:pt x="2244" y="11304"/>
                    </a:lnTo>
                    <a:cubicBezTo>
                      <a:pt x="2639" y="11529"/>
                      <a:pt x="3069" y="11636"/>
                      <a:pt x="3494" y="11636"/>
                    </a:cubicBezTo>
                    <a:cubicBezTo>
                      <a:pt x="4341" y="11636"/>
                      <a:pt x="5166" y="11211"/>
                      <a:pt x="5647" y="10446"/>
                    </a:cubicBezTo>
                    <a:lnTo>
                      <a:pt x="9800" y="3031"/>
                    </a:lnTo>
                    <a:cubicBezTo>
                      <a:pt x="10094" y="2662"/>
                      <a:pt x="10367" y="2306"/>
                      <a:pt x="10517" y="2066"/>
                    </a:cubicBezTo>
                    <a:cubicBezTo>
                      <a:pt x="10966" y="1351"/>
                      <a:pt x="10902" y="1308"/>
                      <a:pt x="10812" y="1272"/>
                    </a:cubicBezTo>
                    <a:cubicBezTo>
                      <a:pt x="10803" y="1268"/>
                      <a:pt x="10793" y="1266"/>
                      <a:pt x="10783" y="1266"/>
                    </a:cubicBezTo>
                    <a:cubicBezTo>
                      <a:pt x="10553" y="1266"/>
                      <a:pt x="10105" y="2199"/>
                      <a:pt x="9972" y="2199"/>
                    </a:cubicBezTo>
                    <a:cubicBezTo>
                      <a:pt x="9953" y="2199"/>
                      <a:pt x="9941" y="2181"/>
                      <a:pt x="9936" y="2138"/>
                    </a:cubicBezTo>
                    <a:cubicBezTo>
                      <a:pt x="9896" y="1779"/>
                      <a:pt x="10844" y="598"/>
                      <a:pt x="10582" y="501"/>
                    </a:cubicBezTo>
                    <a:cubicBezTo>
                      <a:pt x="10567" y="496"/>
                      <a:pt x="10552" y="493"/>
                      <a:pt x="10536" y="493"/>
                    </a:cubicBezTo>
                    <a:cubicBezTo>
                      <a:pt x="10188" y="493"/>
                      <a:pt x="9647" y="1784"/>
                      <a:pt x="9591" y="1893"/>
                    </a:cubicBezTo>
                    <a:cubicBezTo>
                      <a:pt x="9571" y="1932"/>
                      <a:pt x="9537" y="1948"/>
                      <a:pt x="9504" y="1948"/>
                    </a:cubicBezTo>
                    <a:cubicBezTo>
                      <a:pt x="9443" y="1948"/>
                      <a:pt x="9385" y="1894"/>
                      <a:pt x="9422" y="1829"/>
                    </a:cubicBezTo>
                    <a:cubicBezTo>
                      <a:pt x="9505" y="1681"/>
                      <a:pt x="10352" y="135"/>
                      <a:pt x="10015" y="9"/>
                    </a:cubicBezTo>
                    <a:cubicBezTo>
                      <a:pt x="9999" y="3"/>
                      <a:pt x="9983" y="0"/>
                      <a:pt x="9968" y="0"/>
                    </a:cubicBezTo>
                    <a:close/>
                  </a:path>
                </a:pathLst>
              </a:custGeom>
              <a:solidFill>
                <a:srgbClr val="FFBE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29"/>
              <p:cNvSpPr/>
              <p:nvPr/>
            </p:nvSpPr>
            <p:spPr>
              <a:xfrm flipH="1">
                <a:off x="8108534" y="2060426"/>
                <a:ext cx="254077" cy="497618"/>
              </a:xfrm>
              <a:custGeom>
                <a:avLst/>
                <a:gdLst/>
                <a:ahLst/>
                <a:cxnLst/>
                <a:rect l="l" t="t" r="r" b="b"/>
                <a:pathLst>
                  <a:path w="5246" h="10275" extrusionOk="0">
                    <a:moveTo>
                      <a:pt x="2880" y="0"/>
                    </a:moveTo>
                    <a:cubicBezTo>
                      <a:pt x="1946" y="0"/>
                      <a:pt x="1019" y="263"/>
                      <a:pt x="220" y="804"/>
                    </a:cubicBezTo>
                    <a:lnTo>
                      <a:pt x="1" y="951"/>
                    </a:lnTo>
                    <a:lnTo>
                      <a:pt x="72" y="8561"/>
                    </a:lnTo>
                    <a:cubicBezTo>
                      <a:pt x="84" y="9457"/>
                      <a:pt x="776" y="10201"/>
                      <a:pt x="1670" y="10269"/>
                    </a:cubicBezTo>
                    <a:cubicBezTo>
                      <a:pt x="1715" y="10272"/>
                      <a:pt x="1760" y="10274"/>
                      <a:pt x="1805" y="10274"/>
                    </a:cubicBezTo>
                    <a:cubicBezTo>
                      <a:pt x="2726" y="10274"/>
                      <a:pt x="3498" y="9545"/>
                      <a:pt x="3536" y="8611"/>
                    </a:cubicBezTo>
                    <a:cubicBezTo>
                      <a:pt x="3572" y="7667"/>
                      <a:pt x="3604" y="6712"/>
                      <a:pt x="3604" y="6712"/>
                    </a:cubicBezTo>
                    <a:cubicBezTo>
                      <a:pt x="3604" y="6712"/>
                      <a:pt x="5033" y="6579"/>
                      <a:pt x="5141" y="5165"/>
                    </a:cubicBezTo>
                    <a:cubicBezTo>
                      <a:pt x="5245" y="3750"/>
                      <a:pt x="5166" y="574"/>
                      <a:pt x="5166" y="574"/>
                    </a:cubicBezTo>
                    <a:lnTo>
                      <a:pt x="5209" y="560"/>
                    </a:lnTo>
                    <a:cubicBezTo>
                      <a:pt x="4476" y="190"/>
                      <a:pt x="3676" y="0"/>
                      <a:pt x="2880" y="0"/>
                    </a:cubicBezTo>
                    <a:close/>
                  </a:path>
                </a:pathLst>
              </a:custGeom>
              <a:solidFill>
                <a:srgbClr val="FFBE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29"/>
              <p:cNvSpPr/>
              <p:nvPr/>
            </p:nvSpPr>
            <p:spPr>
              <a:xfrm flipH="1">
                <a:off x="8125245" y="2187557"/>
                <a:ext cx="22134" cy="20002"/>
              </a:xfrm>
              <a:custGeom>
                <a:avLst/>
                <a:gdLst/>
                <a:ahLst/>
                <a:cxnLst/>
                <a:rect l="l" t="t" r="r" b="b"/>
                <a:pathLst>
                  <a:path w="457" h="413" extrusionOk="0">
                    <a:moveTo>
                      <a:pt x="228" y="1"/>
                    </a:moveTo>
                    <a:cubicBezTo>
                      <a:pt x="176" y="1"/>
                      <a:pt x="124" y="21"/>
                      <a:pt x="83" y="60"/>
                    </a:cubicBezTo>
                    <a:cubicBezTo>
                      <a:pt x="4" y="138"/>
                      <a:pt x="0" y="267"/>
                      <a:pt x="79" y="350"/>
                    </a:cubicBezTo>
                    <a:cubicBezTo>
                      <a:pt x="119" y="392"/>
                      <a:pt x="173" y="413"/>
                      <a:pt x="227" y="413"/>
                    </a:cubicBezTo>
                    <a:cubicBezTo>
                      <a:pt x="280" y="413"/>
                      <a:pt x="333" y="393"/>
                      <a:pt x="374" y="354"/>
                    </a:cubicBezTo>
                    <a:cubicBezTo>
                      <a:pt x="452" y="275"/>
                      <a:pt x="457" y="146"/>
                      <a:pt x="377" y="63"/>
                    </a:cubicBezTo>
                    <a:cubicBezTo>
                      <a:pt x="336" y="22"/>
                      <a:pt x="282" y="1"/>
                      <a:pt x="228"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29"/>
              <p:cNvSpPr/>
              <p:nvPr/>
            </p:nvSpPr>
            <p:spPr>
              <a:xfrm flipH="1">
                <a:off x="8116237" y="2182036"/>
                <a:ext cx="35501" cy="11139"/>
              </a:xfrm>
              <a:custGeom>
                <a:avLst/>
                <a:gdLst/>
                <a:ahLst/>
                <a:cxnLst/>
                <a:rect l="l" t="t" r="r" b="b"/>
                <a:pathLst>
                  <a:path w="733" h="230" extrusionOk="0">
                    <a:moveTo>
                      <a:pt x="350" y="1"/>
                    </a:moveTo>
                    <a:cubicBezTo>
                      <a:pt x="241" y="1"/>
                      <a:pt x="146" y="37"/>
                      <a:pt x="87" y="77"/>
                    </a:cubicBezTo>
                    <a:cubicBezTo>
                      <a:pt x="22" y="120"/>
                      <a:pt x="1" y="163"/>
                      <a:pt x="8" y="174"/>
                    </a:cubicBezTo>
                    <a:cubicBezTo>
                      <a:pt x="11" y="177"/>
                      <a:pt x="15" y="178"/>
                      <a:pt x="21" y="178"/>
                    </a:cubicBezTo>
                    <a:cubicBezTo>
                      <a:pt x="62" y="178"/>
                      <a:pt x="179" y="118"/>
                      <a:pt x="330" y="118"/>
                    </a:cubicBezTo>
                    <a:cubicBezTo>
                      <a:pt x="343" y="118"/>
                      <a:pt x="357" y="119"/>
                      <a:pt x="370" y="120"/>
                    </a:cubicBezTo>
                    <a:cubicBezTo>
                      <a:pt x="551" y="133"/>
                      <a:pt x="675" y="230"/>
                      <a:pt x="714" y="230"/>
                    </a:cubicBezTo>
                    <a:cubicBezTo>
                      <a:pt x="717" y="230"/>
                      <a:pt x="720" y="229"/>
                      <a:pt x="722" y="227"/>
                    </a:cubicBezTo>
                    <a:cubicBezTo>
                      <a:pt x="733" y="217"/>
                      <a:pt x="715" y="170"/>
                      <a:pt x="658" y="116"/>
                    </a:cubicBezTo>
                    <a:cubicBezTo>
                      <a:pt x="600" y="66"/>
                      <a:pt x="504" y="12"/>
                      <a:pt x="381" y="2"/>
                    </a:cubicBezTo>
                    <a:cubicBezTo>
                      <a:pt x="371" y="1"/>
                      <a:pt x="361" y="1"/>
                      <a:pt x="350"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29"/>
              <p:cNvSpPr/>
              <p:nvPr/>
            </p:nvSpPr>
            <p:spPr>
              <a:xfrm flipH="1">
                <a:off x="8227291" y="2189688"/>
                <a:ext cx="22812" cy="19953"/>
              </a:xfrm>
              <a:custGeom>
                <a:avLst/>
                <a:gdLst/>
                <a:ahLst/>
                <a:cxnLst/>
                <a:rect l="l" t="t" r="r" b="b"/>
                <a:pathLst>
                  <a:path w="471" h="412" extrusionOk="0">
                    <a:moveTo>
                      <a:pt x="236" y="0"/>
                    </a:moveTo>
                    <a:cubicBezTo>
                      <a:pt x="172" y="0"/>
                      <a:pt x="108" y="30"/>
                      <a:pt x="68" y="87"/>
                    </a:cubicBezTo>
                    <a:cubicBezTo>
                      <a:pt x="0" y="180"/>
                      <a:pt x="25" y="310"/>
                      <a:pt x="118" y="374"/>
                    </a:cubicBezTo>
                    <a:cubicBezTo>
                      <a:pt x="155" y="399"/>
                      <a:pt x="196" y="411"/>
                      <a:pt x="237" y="411"/>
                    </a:cubicBezTo>
                    <a:cubicBezTo>
                      <a:pt x="301" y="411"/>
                      <a:pt x="364" y="381"/>
                      <a:pt x="406" y="324"/>
                    </a:cubicBezTo>
                    <a:cubicBezTo>
                      <a:pt x="471" y="231"/>
                      <a:pt x="449" y="105"/>
                      <a:pt x="355" y="37"/>
                    </a:cubicBezTo>
                    <a:cubicBezTo>
                      <a:pt x="319" y="12"/>
                      <a:pt x="278" y="0"/>
                      <a:pt x="236"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29"/>
              <p:cNvSpPr/>
              <p:nvPr/>
            </p:nvSpPr>
            <p:spPr>
              <a:xfrm flipH="1">
                <a:off x="8219106" y="2184264"/>
                <a:ext cx="35743" cy="11042"/>
              </a:xfrm>
              <a:custGeom>
                <a:avLst/>
                <a:gdLst/>
                <a:ahLst/>
                <a:cxnLst/>
                <a:rect l="l" t="t" r="r" b="b"/>
                <a:pathLst>
                  <a:path w="738" h="228" extrusionOk="0">
                    <a:moveTo>
                      <a:pt x="340" y="0"/>
                    </a:moveTo>
                    <a:cubicBezTo>
                      <a:pt x="236" y="0"/>
                      <a:pt x="148" y="36"/>
                      <a:pt x="91" y="74"/>
                    </a:cubicBezTo>
                    <a:cubicBezTo>
                      <a:pt x="27" y="117"/>
                      <a:pt x="1" y="160"/>
                      <a:pt x="12" y="171"/>
                    </a:cubicBezTo>
                    <a:cubicBezTo>
                      <a:pt x="14" y="174"/>
                      <a:pt x="18" y="175"/>
                      <a:pt x="24" y="175"/>
                    </a:cubicBezTo>
                    <a:cubicBezTo>
                      <a:pt x="63" y="175"/>
                      <a:pt x="183" y="115"/>
                      <a:pt x="335" y="115"/>
                    </a:cubicBezTo>
                    <a:cubicBezTo>
                      <a:pt x="348" y="115"/>
                      <a:pt x="361" y="116"/>
                      <a:pt x="375" y="117"/>
                    </a:cubicBezTo>
                    <a:cubicBezTo>
                      <a:pt x="552" y="130"/>
                      <a:pt x="678" y="227"/>
                      <a:pt x="718" y="227"/>
                    </a:cubicBezTo>
                    <a:cubicBezTo>
                      <a:pt x="721" y="227"/>
                      <a:pt x="724" y="226"/>
                      <a:pt x="726" y="224"/>
                    </a:cubicBezTo>
                    <a:cubicBezTo>
                      <a:pt x="737" y="214"/>
                      <a:pt x="719" y="168"/>
                      <a:pt x="662" y="117"/>
                    </a:cubicBezTo>
                    <a:cubicBezTo>
                      <a:pt x="604" y="63"/>
                      <a:pt x="504" y="9"/>
                      <a:pt x="382" y="2"/>
                    </a:cubicBezTo>
                    <a:cubicBezTo>
                      <a:pt x="367" y="1"/>
                      <a:pt x="353" y="0"/>
                      <a:pt x="340"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29"/>
              <p:cNvSpPr/>
              <p:nvPr/>
            </p:nvSpPr>
            <p:spPr>
              <a:xfrm flipH="1">
                <a:off x="8110277" y="2038196"/>
                <a:ext cx="255433" cy="208249"/>
              </a:xfrm>
              <a:custGeom>
                <a:avLst/>
                <a:gdLst/>
                <a:ahLst/>
                <a:cxnLst/>
                <a:rect l="l" t="t" r="r" b="b"/>
                <a:pathLst>
                  <a:path w="5274" h="4300" extrusionOk="0">
                    <a:moveTo>
                      <a:pt x="2832" y="0"/>
                    </a:moveTo>
                    <a:cubicBezTo>
                      <a:pt x="2374" y="0"/>
                      <a:pt x="1874" y="49"/>
                      <a:pt x="1350" y="175"/>
                    </a:cubicBezTo>
                    <a:cubicBezTo>
                      <a:pt x="1350" y="175"/>
                      <a:pt x="126" y="631"/>
                      <a:pt x="65" y="1281"/>
                    </a:cubicBezTo>
                    <a:cubicBezTo>
                      <a:pt x="0" y="1930"/>
                      <a:pt x="79" y="3007"/>
                      <a:pt x="79" y="3007"/>
                    </a:cubicBezTo>
                    <a:lnTo>
                      <a:pt x="154" y="3015"/>
                    </a:lnTo>
                    <a:lnTo>
                      <a:pt x="123" y="4299"/>
                    </a:lnTo>
                    <a:lnTo>
                      <a:pt x="600" y="4231"/>
                    </a:lnTo>
                    <a:lnTo>
                      <a:pt x="668" y="2630"/>
                    </a:lnTo>
                    <a:cubicBezTo>
                      <a:pt x="668" y="2630"/>
                      <a:pt x="1501" y="2056"/>
                      <a:pt x="1515" y="1163"/>
                    </a:cubicBezTo>
                    <a:cubicBezTo>
                      <a:pt x="1731" y="1134"/>
                      <a:pt x="2388" y="1054"/>
                      <a:pt x="3160" y="1054"/>
                    </a:cubicBezTo>
                    <a:cubicBezTo>
                      <a:pt x="3851" y="1054"/>
                      <a:pt x="4633" y="1118"/>
                      <a:pt x="5273" y="1338"/>
                    </a:cubicBezTo>
                    <a:lnTo>
                      <a:pt x="5273" y="1019"/>
                    </a:lnTo>
                    <a:cubicBezTo>
                      <a:pt x="5273" y="821"/>
                      <a:pt x="5129" y="423"/>
                      <a:pt x="4943" y="355"/>
                    </a:cubicBezTo>
                    <a:cubicBezTo>
                      <a:pt x="4535" y="205"/>
                      <a:pt x="3774" y="0"/>
                      <a:pt x="2832"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29"/>
              <p:cNvSpPr/>
              <p:nvPr/>
            </p:nvSpPr>
            <p:spPr>
              <a:xfrm flipH="1">
                <a:off x="8186995" y="2351061"/>
                <a:ext cx="87275" cy="52353"/>
              </a:xfrm>
              <a:custGeom>
                <a:avLst/>
                <a:gdLst/>
                <a:ahLst/>
                <a:cxnLst/>
                <a:rect l="l" t="t" r="r" b="b"/>
                <a:pathLst>
                  <a:path w="1802" h="1081" extrusionOk="0">
                    <a:moveTo>
                      <a:pt x="0" y="0"/>
                    </a:moveTo>
                    <a:cubicBezTo>
                      <a:pt x="1" y="1"/>
                      <a:pt x="337" y="1066"/>
                      <a:pt x="1770" y="1081"/>
                    </a:cubicBezTo>
                    <a:lnTo>
                      <a:pt x="1802" y="711"/>
                    </a:lnTo>
                    <a:cubicBezTo>
                      <a:pt x="1802" y="711"/>
                      <a:pt x="897" y="693"/>
                      <a:pt x="0" y="0"/>
                    </a:cubicBezTo>
                    <a:close/>
                  </a:path>
                </a:pathLst>
              </a:custGeom>
              <a:solidFill>
                <a:srgbClr val="EB99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29"/>
              <p:cNvSpPr/>
              <p:nvPr/>
            </p:nvSpPr>
            <p:spPr>
              <a:xfrm flipH="1">
                <a:off x="8220172" y="2167119"/>
                <a:ext cx="35888" cy="5521"/>
              </a:xfrm>
              <a:custGeom>
                <a:avLst/>
                <a:gdLst/>
                <a:ahLst/>
                <a:cxnLst/>
                <a:rect l="l" t="t" r="r" b="b"/>
                <a:pathLst>
                  <a:path w="741" h="114" extrusionOk="0">
                    <a:moveTo>
                      <a:pt x="554" y="1"/>
                    </a:moveTo>
                    <a:cubicBezTo>
                      <a:pt x="499" y="1"/>
                      <a:pt x="435" y="3"/>
                      <a:pt x="367" y="8"/>
                    </a:cubicBezTo>
                    <a:cubicBezTo>
                      <a:pt x="163" y="26"/>
                      <a:pt x="1" y="62"/>
                      <a:pt x="4" y="86"/>
                    </a:cubicBezTo>
                    <a:cubicBezTo>
                      <a:pt x="4" y="103"/>
                      <a:pt x="77" y="114"/>
                      <a:pt x="183" y="114"/>
                    </a:cubicBezTo>
                    <a:cubicBezTo>
                      <a:pt x="239" y="114"/>
                      <a:pt x="305" y="111"/>
                      <a:pt x="375" y="105"/>
                    </a:cubicBezTo>
                    <a:cubicBezTo>
                      <a:pt x="576" y="91"/>
                      <a:pt x="741" y="55"/>
                      <a:pt x="737" y="30"/>
                    </a:cubicBezTo>
                    <a:cubicBezTo>
                      <a:pt x="734" y="10"/>
                      <a:pt x="661" y="1"/>
                      <a:pt x="554"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29"/>
              <p:cNvSpPr/>
              <p:nvPr/>
            </p:nvSpPr>
            <p:spPr>
              <a:xfrm flipH="1">
                <a:off x="8121855" y="2150992"/>
                <a:ext cx="35259" cy="8863"/>
              </a:xfrm>
              <a:custGeom>
                <a:avLst/>
                <a:gdLst/>
                <a:ahLst/>
                <a:cxnLst/>
                <a:rect l="l" t="t" r="r" b="b"/>
                <a:pathLst>
                  <a:path w="728" h="183" extrusionOk="0">
                    <a:moveTo>
                      <a:pt x="409" y="1"/>
                    </a:moveTo>
                    <a:cubicBezTo>
                      <a:pt x="390" y="1"/>
                      <a:pt x="371" y="2"/>
                      <a:pt x="352" y="3"/>
                    </a:cubicBezTo>
                    <a:cubicBezTo>
                      <a:pt x="130" y="22"/>
                      <a:pt x="0" y="161"/>
                      <a:pt x="22" y="179"/>
                    </a:cubicBezTo>
                    <a:cubicBezTo>
                      <a:pt x="24" y="182"/>
                      <a:pt x="27" y="183"/>
                      <a:pt x="31" y="183"/>
                    </a:cubicBezTo>
                    <a:cubicBezTo>
                      <a:pt x="67" y="183"/>
                      <a:pt x="194" y="113"/>
                      <a:pt x="363" y="101"/>
                    </a:cubicBezTo>
                    <a:cubicBezTo>
                      <a:pt x="392" y="97"/>
                      <a:pt x="421" y="96"/>
                      <a:pt x="448" y="96"/>
                    </a:cubicBezTo>
                    <a:cubicBezTo>
                      <a:pt x="563" y="96"/>
                      <a:pt x="655" y="121"/>
                      <a:pt x="693" y="121"/>
                    </a:cubicBezTo>
                    <a:cubicBezTo>
                      <a:pt x="703" y="121"/>
                      <a:pt x="709" y="119"/>
                      <a:pt x="711" y="115"/>
                    </a:cubicBezTo>
                    <a:cubicBezTo>
                      <a:pt x="728" y="95"/>
                      <a:pt x="601" y="1"/>
                      <a:pt x="409"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29"/>
              <p:cNvSpPr/>
              <p:nvPr/>
            </p:nvSpPr>
            <p:spPr>
              <a:xfrm flipH="1">
                <a:off x="8173241" y="2285291"/>
                <a:ext cx="42475" cy="14965"/>
              </a:xfrm>
              <a:custGeom>
                <a:avLst/>
                <a:gdLst/>
                <a:ahLst/>
                <a:cxnLst/>
                <a:rect l="l" t="t" r="r" b="b"/>
                <a:pathLst>
                  <a:path w="877" h="309" extrusionOk="0">
                    <a:moveTo>
                      <a:pt x="31" y="0"/>
                    </a:moveTo>
                    <a:cubicBezTo>
                      <a:pt x="29" y="0"/>
                      <a:pt x="27" y="1"/>
                      <a:pt x="26" y="2"/>
                    </a:cubicBezTo>
                    <a:cubicBezTo>
                      <a:pt x="1" y="15"/>
                      <a:pt x="134" y="209"/>
                      <a:pt x="399" y="282"/>
                    </a:cubicBezTo>
                    <a:cubicBezTo>
                      <a:pt x="469" y="301"/>
                      <a:pt x="536" y="309"/>
                      <a:pt x="596" y="309"/>
                    </a:cubicBezTo>
                    <a:cubicBezTo>
                      <a:pt x="763" y="309"/>
                      <a:pt x="877" y="250"/>
                      <a:pt x="866" y="231"/>
                    </a:cubicBezTo>
                    <a:cubicBezTo>
                      <a:pt x="864" y="224"/>
                      <a:pt x="849" y="223"/>
                      <a:pt x="823" y="223"/>
                    </a:cubicBezTo>
                    <a:cubicBezTo>
                      <a:pt x="798" y="223"/>
                      <a:pt x="763" y="224"/>
                      <a:pt x="720" y="224"/>
                    </a:cubicBezTo>
                    <a:cubicBezTo>
                      <a:pt x="641" y="224"/>
                      <a:pt x="536" y="219"/>
                      <a:pt x="425" y="188"/>
                    </a:cubicBezTo>
                    <a:cubicBezTo>
                      <a:pt x="205" y="131"/>
                      <a:pt x="65" y="0"/>
                      <a:pt x="3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29"/>
              <p:cNvSpPr/>
              <p:nvPr/>
            </p:nvSpPr>
            <p:spPr>
              <a:xfrm flipH="1">
                <a:off x="8315292" y="1999451"/>
                <a:ext cx="80495" cy="77682"/>
              </a:xfrm>
              <a:custGeom>
                <a:avLst/>
                <a:gdLst/>
                <a:ahLst/>
                <a:cxnLst/>
                <a:rect l="l" t="t" r="r" b="b"/>
                <a:pathLst>
                  <a:path w="1662" h="1604" extrusionOk="0">
                    <a:moveTo>
                      <a:pt x="1415" y="1366"/>
                    </a:moveTo>
                    <a:lnTo>
                      <a:pt x="1369" y="1399"/>
                    </a:lnTo>
                    <a:lnTo>
                      <a:pt x="1369" y="1399"/>
                    </a:lnTo>
                    <a:cubicBezTo>
                      <a:pt x="1385" y="1389"/>
                      <a:pt x="1400" y="1378"/>
                      <a:pt x="1415" y="1366"/>
                    </a:cubicBezTo>
                    <a:close/>
                    <a:moveTo>
                      <a:pt x="769" y="0"/>
                    </a:moveTo>
                    <a:cubicBezTo>
                      <a:pt x="731" y="0"/>
                      <a:pt x="692" y="3"/>
                      <a:pt x="654" y="10"/>
                    </a:cubicBezTo>
                    <a:cubicBezTo>
                      <a:pt x="331" y="60"/>
                      <a:pt x="65" y="351"/>
                      <a:pt x="33" y="677"/>
                    </a:cubicBezTo>
                    <a:cubicBezTo>
                      <a:pt x="0" y="1000"/>
                      <a:pt x="197" y="1330"/>
                      <a:pt x="489" y="1474"/>
                    </a:cubicBezTo>
                    <a:cubicBezTo>
                      <a:pt x="602" y="1530"/>
                      <a:pt x="728" y="1556"/>
                      <a:pt x="854" y="1556"/>
                    </a:cubicBezTo>
                    <a:cubicBezTo>
                      <a:pt x="981" y="1556"/>
                      <a:pt x="1109" y="1529"/>
                      <a:pt x="1226" y="1478"/>
                    </a:cubicBezTo>
                    <a:lnTo>
                      <a:pt x="1226" y="1478"/>
                    </a:lnTo>
                    <a:cubicBezTo>
                      <a:pt x="1181" y="1521"/>
                      <a:pt x="1135" y="1563"/>
                      <a:pt x="1088" y="1603"/>
                    </a:cubicBezTo>
                    <a:lnTo>
                      <a:pt x="1369" y="1399"/>
                    </a:lnTo>
                    <a:lnTo>
                      <a:pt x="1369" y="1399"/>
                    </a:lnTo>
                    <a:cubicBezTo>
                      <a:pt x="1324" y="1430"/>
                      <a:pt x="1276" y="1456"/>
                      <a:pt x="1226" y="1478"/>
                    </a:cubicBezTo>
                    <a:lnTo>
                      <a:pt x="1226" y="1478"/>
                    </a:lnTo>
                    <a:cubicBezTo>
                      <a:pt x="1343" y="1366"/>
                      <a:pt x="1450" y="1244"/>
                      <a:pt x="1526" y="1101"/>
                    </a:cubicBezTo>
                    <a:cubicBezTo>
                      <a:pt x="1627" y="904"/>
                      <a:pt x="1662" y="656"/>
                      <a:pt x="1565" y="455"/>
                    </a:cubicBezTo>
                    <a:cubicBezTo>
                      <a:pt x="1497" y="311"/>
                      <a:pt x="1365" y="200"/>
                      <a:pt x="1224" y="124"/>
                    </a:cubicBezTo>
                    <a:cubicBezTo>
                      <a:pt x="1083" y="50"/>
                      <a:pt x="926" y="0"/>
                      <a:pt x="769"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29"/>
              <p:cNvSpPr/>
              <p:nvPr/>
            </p:nvSpPr>
            <p:spPr>
              <a:xfrm flipH="1">
                <a:off x="8355587" y="2171817"/>
                <a:ext cx="47900" cy="78892"/>
              </a:xfrm>
              <a:custGeom>
                <a:avLst/>
                <a:gdLst/>
                <a:ahLst/>
                <a:cxnLst/>
                <a:rect l="l" t="t" r="r" b="b"/>
                <a:pathLst>
                  <a:path w="989" h="1629" extrusionOk="0">
                    <a:moveTo>
                      <a:pt x="750" y="0"/>
                    </a:moveTo>
                    <a:cubicBezTo>
                      <a:pt x="486" y="0"/>
                      <a:pt x="75" y="118"/>
                      <a:pt x="38" y="826"/>
                    </a:cubicBezTo>
                    <a:cubicBezTo>
                      <a:pt x="1" y="1497"/>
                      <a:pt x="402" y="1628"/>
                      <a:pt x="694" y="1628"/>
                    </a:cubicBezTo>
                    <a:cubicBezTo>
                      <a:pt x="856" y="1628"/>
                      <a:pt x="984" y="1588"/>
                      <a:pt x="985" y="1576"/>
                    </a:cubicBezTo>
                    <a:cubicBezTo>
                      <a:pt x="989" y="1555"/>
                      <a:pt x="981" y="618"/>
                      <a:pt x="977" y="213"/>
                    </a:cubicBezTo>
                    <a:cubicBezTo>
                      <a:pt x="977" y="101"/>
                      <a:pt x="888" y="4"/>
                      <a:pt x="773" y="1"/>
                    </a:cubicBezTo>
                    <a:cubicBezTo>
                      <a:pt x="766" y="0"/>
                      <a:pt x="758" y="0"/>
                      <a:pt x="750" y="0"/>
                    </a:cubicBezTo>
                    <a:close/>
                  </a:path>
                </a:pathLst>
              </a:custGeom>
              <a:solidFill>
                <a:srgbClr val="FFBE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29"/>
              <p:cNvSpPr/>
              <p:nvPr/>
            </p:nvSpPr>
            <p:spPr>
              <a:xfrm flipH="1">
                <a:off x="8366727" y="2187945"/>
                <a:ext cx="21940" cy="44168"/>
              </a:xfrm>
              <a:custGeom>
                <a:avLst/>
                <a:gdLst/>
                <a:ahLst/>
                <a:cxnLst/>
                <a:rect l="l" t="t" r="r" b="b"/>
                <a:pathLst>
                  <a:path w="453" h="912" extrusionOk="0">
                    <a:moveTo>
                      <a:pt x="295" y="1"/>
                    </a:moveTo>
                    <a:cubicBezTo>
                      <a:pt x="291" y="1"/>
                      <a:pt x="287" y="1"/>
                      <a:pt x="284" y="1"/>
                    </a:cubicBezTo>
                    <a:cubicBezTo>
                      <a:pt x="201" y="1"/>
                      <a:pt x="126" y="73"/>
                      <a:pt x="83" y="152"/>
                    </a:cubicBezTo>
                    <a:cubicBezTo>
                      <a:pt x="40" y="231"/>
                      <a:pt x="7" y="332"/>
                      <a:pt x="4" y="440"/>
                    </a:cubicBezTo>
                    <a:cubicBezTo>
                      <a:pt x="0" y="647"/>
                      <a:pt x="98" y="852"/>
                      <a:pt x="244" y="902"/>
                    </a:cubicBezTo>
                    <a:cubicBezTo>
                      <a:pt x="267" y="909"/>
                      <a:pt x="289" y="912"/>
                      <a:pt x="310" y="912"/>
                    </a:cubicBezTo>
                    <a:cubicBezTo>
                      <a:pt x="354" y="912"/>
                      <a:pt x="391" y="899"/>
                      <a:pt x="413" y="884"/>
                    </a:cubicBezTo>
                    <a:cubicBezTo>
                      <a:pt x="446" y="859"/>
                      <a:pt x="453" y="838"/>
                      <a:pt x="449" y="834"/>
                    </a:cubicBezTo>
                    <a:cubicBezTo>
                      <a:pt x="449" y="834"/>
                      <a:pt x="449" y="834"/>
                      <a:pt x="448" y="834"/>
                    </a:cubicBezTo>
                    <a:cubicBezTo>
                      <a:pt x="443" y="834"/>
                      <a:pt x="428" y="850"/>
                      <a:pt x="399" y="859"/>
                    </a:cubicBezTo>
                    <a:cubicBezTo>
                      <a:pt x="382" y="865"/>
                      <a:pt x="360" y="870"/>
                      <a:pt x="335" y="870"/>
                    </a:cubicBezTo>
                    <a:cubicBezTo>
                      <a:pt x="313" y="870"/>
                      <a:pt x="288" y="866"/>
                      <a:pt x="262" y="856"/>
                    </a:cubicBezTo>
                    <a:cubicBezTo>
                      <a:pt x="155" y="809"/>
                      <a:pt x="72" y="630"/>
                      <a:pt x="80" y="440"/>
                    </a:cubicBezTo>
                    <a:cubicBezTo>
                      <a:pt x="80" y="346"/>
                      <a:pt x="105" y="256"/>
                      <a:pt x="144" y="185"/>
                    </a:cubicBezTo>
                    <a:cubicBezTo>
                      <a:pt x="180" y="109"/>
                      <a:pt x="230" y="59"/>
                      <a:pt x="287" y="52"/>
                    </a:cubicBezTo>
                    <a:cubicBezTo>
                      <a:pt x="294" y="50"/>
                      <a:pt x="301" y="50"/>
                      <a:pt x="307" y="50"/>
                    </a:cubicBezTo>
                    <a:cubicBezTo>
                      <a:pt x="351" y="50"/>
                      <a:pt x="382" y="81"/>
                      <a:pt x="392" y="109"/>
                    </a:cubicBezTo>
                    <a:cubicBezTo>
                      <a:pt x="403" y="138"/>
                      <a:pt x="395" y="160"/>
                      <a:pt x="403" y="160"/>
                    </a:cubicBezTo>
                    <a:cubicBezTo>
                      <a:pt x="403" y="160"/>
                      <a:pt x="403" y="160"/>
                      <a:pt x="404" y="160"/>
                    </a:cubicBezTo>
                    <a:cubicBezTo>
                      <a:pt x="409" y="160"/>
                      <a:pt x="424" y="141"/>
                      <a:pt x="421" y="102"/>
                    </a:cubicBezTo>
                    <a:cubicBezTo>
                      <a:pt x="417" y="80"/>
                      <a:pt x="406" y="55"/>
                      <a:pt x="381" y="34"/>
                    </a:cubicBezTo>
                    <a:cubicBezTo>
                      <a:pt x="362" y="14"/>
                      <a:pt x="328" y="1"/>
                      <a:pt x="295" y="1"/>
                    </a:cubicBezTo>
                    <a:close/>
                  </a:path>
                </a:pathLst>
              </a:custGeom>
              <a:solidFill>
                <a:srgbClr val="EB99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29"/>
              <p:cNvSpPr/>
              <p:nvPr/>
            </p:nvSpPr>
            <p:spPr>
              <a:xfrm flipH="1">
                <a:off x="7720053" y="2405110"/>
                <a:ext cx="955428" cy="792751"/>
              </a:xfrm>
              <a:custGeom>
                <a:avLst/>
                <a:gdLst/>
                <a:ahLst/>
                <a:cxnLst/>
                <a:rect l="l" t="t" r="r" b="b"/>
                <a:pathLst>
                  <a:path w="19727" h="16369" extrusionOk="0">
                    <a:moveTo>
                      <a:pt x="10287" y="1"/>
                    </a:moveTo>
                    <a:cubicBezTo>
                      <a:pt x="9167" y="112"/>
                      <a:pt x="8586" y="1436"/>
                      <a:pt x="8586" y="1436"/>
                    </a:cubicBezTo>
                    <a:cubicBezTo>
                      <a:pt x="8123" y="316"/>
                      <a:pt x="6378" y="152"/>
                      <a:pt x="6378" y="152"/>
                    </a:cubicBezTo>
                    <a:lnTo>
                      <a:pt x="6378" y="152"/>
                    </a:lnTo>
                    <a:lnTo>
                      <a:pt x="6411" y="1310"/>
                    </a:lnTo>
                    <a:cubicBezTo>
                      <a:pt x="5851" y="1346"/>
                      <a:pt x="5008" y="1490"/>
                      <a:pt x="4584" y="1644"/>
                    </a:cubicBezTo>
                    <a:cubicBezTo>
                      <a:pt x="3611" y="1996"/>
                      <a:pt x="2757" y="2470"/>
                      <a:pt x="2092" y="3248"/>
                    </a:cubicBezTo>
                    <a:cubicBezTo>
                      <a:pt x="1536" y="3899"/>
                      <a:pt x="1199" y="4706"/>
                      <a:pt x="1070" y="5553"/>
                    </a:cubicBezTo>
                    <a:lnTo>
                      <a:pt x="0" y="12474"/>
                    </a:lnTo>
                    <a:lnTo>
                      <a:pt x="3877" y="12843"/>
                    </a:lnTo>
                    <a:lnTo>
                      <a:pt x="4501" y="7588"/>
                    </a:lnTo>
                    <a:lnTo>
                      <a:pt x="4584" y="11526"/>
                    </a:lnTo>
                    <a:lnTo>
                      <a:pt x="4627" y="15794"/>
                    </a:lnTo>
                    <a:lnTo>
                      <a:pt x="14699" y="16368"/>
                    </a:lnTo>
                    <a:lnTo>
                      <a:pt x="14699" y="16368"/>
                    </a:lnTo>
                    <a:lnTo>
                      <a:pt x="14027" y="11677"/>
                    </a:lnTo>
                    <a:lnTo>
                      <a:pt x="13482" y="6831"/>
                    </a:lnTo>
                    <a:lnTo>
                      <a:pt x="13482" y="6831"/>
                    </a:lnTo>
                    <a:lnTo>
                      <a:pt x="17527" y="9110"/>
                    </a:lnTo>
                    <a:lnTo>
                      <a:pt x="19727" y="6296"/>
                    </a:lnTo>
                    <a:cubicBezTo>
                      <a:pt x="19727" y="6296"/>
                      <a:pt x="14763" y="2962"/>
                      <a:pt x="14278" y="2682"/>
                    </a:cubicBezTo>
                    <a:cubicBezTo>
                      <a:pt x="12067" y="1389"/>
                      <a:pt x="10947" y="1296"/>
                      <a:pt x="10280" y="1260"/>
                    </a:cubicBezTo>
                    <a:lnTo>
                      <a:pt x="10287" y="1"/>
                    </a:lnTo>
                    <a:close/>
                  </a:path>
                </a:pathLst>
              </a:custGeom>
              <a:solidFill>
                <a:srgbClr val="FFD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29"/>
              <p:cNvSpPr/>
              <p:nvPr/>
            </p:nvSpPr>
            <p:spPr>
              <a:xfrm flipH="1">
                <a:off x="8407070" y="2495676"/>
                <a:ext cx="61025" cy="275567"/>
              </a:xfrm>
              <a:custGeom>
                <a:avLst/>
                <a:gdLst/>
                <a:ahLst/>
                <a:cxnLst/>
                <a:rect l="l" t="t" r="r" b="b"/>
                <a:pathLst>
                  <a:path w="1260" h="5690" extrusionOk="0">
                    <a:moveTo>
                      <a:pt x="18" y="0"/>
                    </a:moveTo>
                    <a:cubicBezTo>
                      <a:pt x="0" y="22"/>
                      <a:pt x="359" y="141"/>
                      <a:pt x="689" y="596"/>
                    </a:cubicBezTo>
                    <a:cubicBezTo>
                      <a:pt x="855" y="823"/>
                      <a:pt x="1001" y="1128"/>
                      <a:pt x="1080" y="1486"/>
                    </a:cubicBezTo>
                    <a:cubicBezTo>
                      <a:pt x="1160" y="1845"/>
                      <a:pt x="1163" y="2258"/>
                      <a:pt x="1102" y="2678"/>
                    </a:cubicBezTo>
                    <a:cubicBezTo>
                      <a:pt x="969" y="3529"/>
                      <a:pt x="661" y="4254"/>
                      <a:pt x="499" y="4796"/>
                    </a:cubicBezTo>
                    <a:cubicBezTo>
                      <a:pt x="413" y="5069"/>
                      <a:pt x="352" y="5291"/>
                      <a:pt x="320" y="5445"/>
                    </a:cubicBezTo>
                    <a:cubicBezTo>
                      <a:pt x="284" y="5599"/>
                      <a:pt x="273" y="5686"/>
                      <a:pt x="280" y="5690"/>
                    </a:cubicBezTo>
                    <a:cubicBezTo>
                      <a:pt x="287" y="5690"/>
                      <a:pt x="312" y="5607"/>
                      <a:pt x="355" y="5453"/>
                    </a:cubicBezTo>
                    <a:cubicBezTo>
                      <a:pt x="403" y="5302"/>
                      <a:pt x="471" y="5087"/>
                      <a:pt x="564" y="4817"/>
                    </a:cubicBezTo>
                    <a:cubicBezTo>
                      <a:pt x="657" y="4552"/>
                      <a:pt x="776" y="4236"/>
                      <a:pt x="894" y="3881"/>
                    </a:cubicBezTo>
                    <a:cubicBezTo>
                      <a:pt x="1016" y="3525"/>
                      <a:pt x="1135" y="3127"/>
                      <a:pt x="1195" y="2692"/>
                    </a:cubicBezTo>
                    <a:cubicBezTo>
                      <a:pt x="1260" y="2261"/>
                      <a:pt x="1256" y="1838"/>
                      <a:pt x="1167" y="1465"/>
                    </a:cubicBezTo>
                    <a:cubicBezTo>
                      <a:pt x="1080" y="1095"/>
                      <a:pt x="923" y="783"/>
                      <a:pt x="747" y="557"/>
                    </a:cubicBezTo>
                    <a:cubicBezTo>
                      <a:pt x="567" y="327"/>
                      <a:pt x="381" y="184"/>
                      <a:pt x="244" y="104"/>
                    </a:cubicBezTo>
                    <a:cubicBezTo>
                      <a:pt x="173" y="65"/>
                      <a:pt x="118" y="36"/>
                      <a:pt x="80" y="22"/>
                    </a:cubicBezTo>
                    <a:cubicBezTo>
                      <a:pt x="40" y="8"/>
                      <a:pt x="18" y="0"/>
                      <a:pt x="18"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29"/>
              <p:cNvSpPr/>
              <p:nvPr/>
            </p:nvSpPr>
            <p:spPr>
              <a:xfrm flipH="1">
                <a:off x="8016273" y="2499309"/>
                <a:ext cx="35985" cy="288643"/>
              </a:xfrm>
              <a:custGeom>
                <a:avLst/>
                <a:gdLst/>
                <a:ahLst/>
                <a:cxnLst/>
                <a:rect l="l" t="t" r="r" b="b"/>
                <a:pathLst>
                  <a:path w="743" h="5960" extrusionOk="0">
                    <a:moveTo>
                      <a:pt x="7" y="1"/>
                    </a:moveTo>
                    <a:cubicBezTo>
                      <a:pt x="7" y="1"/>
                      <a:pt x="7" y="1"/>
                      <a:pt x="7" y="1"/>
                    </a:cubicBezTo>
                    <a:cubicBezTo>
                      <a:pt x="0" y="1"/>
                      <a:pt x="7" y="87"/>
                      <a:pt x="25" y="234"/>
                    </a:cubicBezTo>
                    <a:cubicBezTo>
                      <a:pt x="47" y="407"/>
                      <a:pt x="72" y="622"/>
                      <a:pt x="104" y="873"/>
                    </a:cubicBezTo>
                    <a:cubicBezTo>
                      <a:pt x="172" y="1433"/>
                      <a:pt x="259" y="2169"/>
                      <a:pt x="359" y="2980"/>
                    </a:cubicBezTo>
                    <a:cubicBezTo>
                      <a:pt x="456" y="3795"/>
                      <a:pt x="545" y="4530"/>
                      <a:pt x="614" y="5087"/>
                    </a:cubicBezTo>
                    <a:cubicBezTo>
                      <a:pt x="646" y="5342"/>
                      <a:pt x="675" y="5557"/>
                      <a:pt x="696" y="5726"/>
                    </a:cubicBezTo>
                    <a:cubicBezTo>
                      <a:pt x="714" y="5877"/>
                      <a:pt x="728" y="5959"/>
                      <a:pt x="736" y="5959"/>
                    </a:cubicBezTo>
                    <a:cubicBezTo>
                      <a:pt x="743" y="5959"/>
                      <a:pt x="739" y="5877"/>
                      <a:pt x="732" y="5723"/>
                    </a:cubicBezTo>
                    <a:cubicBezTo>
                      <a:pt x="725" y="5572"/>
                      <a:pt x="707" y="5352"/>
                      <a:pt x="682" y="5080"/>
                    </a:cubicBezTo>
                    <a:cubicBezTo>
                      <a:pt x="635" y="4542"/>
                      <a:pt x="552" y="3795"/>
                      <a:pt x="456" y="2969"/>
                    </a:cubicBezTo>
                    <a:cubicBezTo>
                      <a:pt x="355" y="2148"/>
                      <a:pt x="254" y="1401"/>
                      <a:pt x="168" y="866"/>
                    </a:cubicBezTo>
                    <a:cubicBezTo>
                      <a:pt x="129" y="597"/>
                      <a:pt x="90" y="382"/>
                      <a:pt x="60" y="231"/>
                    </a:cubicBezTo>
                    <a:cubicBezTo>
                      <a:pt x="33" y="83"/>
                      <a:pt x="15" y="1"/>
                      <a:pt x="7"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29"/>
              <p:cNvSpPr/>
              <p:nvPr/>
            </p:nvSpPr>
            <p:spPr>
              <a:xfrm flipH="1">
                <a:off x="8275432" y="2450296"/>
                <a:ext cx="90617" cy="42279"/>
              </a:xfrm>
              <a:custGeom>
                <a:avLst/>
                <a:gdLst/>
                <a:ahLst/>
                <a:cxnLst/>
                <a:rect l="l" t="t" r="r" b="b"/>
                <a:pathLst>
                  <a:path w="1871" h="873" extrusionOk="0">
                    <a:moveTo>
                      <a:pt x="1697" y="1"/>
                    </a:moveTo>
                    <a:cubicBezTo>
                      <a:pt x="1642" y="1"/>
                      <a:pt x="1576" y="12"/>
                      <a:pt x="1508" y="44"/>
                    </a:cubicBezTo>
                    <a:cubicBezTo>
                      <a:pt x="1400" y="90"/>
                      <a:pt x="1296" y="198"/>
                      <a:pt x="1228" y="334"/>
                    </a:cubicBezTo>
                    <a:cubicBezTo>
                      <a:pt x="1195" y="403"/>
                      <a:pt x="1167" y="478"/>
                      <a:pt x="1145" y="554"/>
                    </a:cubicBezTo>
                    <a:cubicBezTo>
                      <a:pt x="1120" y="629"/>
                      <a:pt x="1109" y="726"/>
                      <a:pt x="1074" y="761"/>
                    </a:cubicBezTo>
                    <a:cubicBezTo>
                      <a:pt x="1066" y="771"/>
                      <a:pt x="1058" y="775"/>
                      <a:pt x="1048" y="775"/>
                    </a:cubicBezTo>
                    <a:cubicBezTo>
                      <a:pt x="1039" y="775"/>
                      <a:pt x="1028" y="772"/>
                      <a:pt x="1013" y="765"/>
                    </a:cubicBezTo>
                    <a:cubicBezTo>
                      <a:pt x="976" y="751"/>
                      <a:pt x="940" y="733"/>
                      <a:pt x="905" y="718"/>
                    </a:cubicBezTo>
                    <a:cubicBezTo>
                      <a:pt x="832" y="686"/>
                      <a:pt x="764" y="654"/>
                      <a:pt x="696" y="622"/>
                    </a:cubicBezTo>
                    <a:cubicBezTo>
                      <a:pt x="574" y="568"/>
                      <a:pt x="456" y="514"/>
                      <a:pt x="341" y="463"/>
                    </a:cubicBezTo>
                    <a:cubicBezTo>
                      <a:pt x="160" y="386"/>
                      <a:pt x="37" y="340"/>
                      <a:pt x="12" y="340"/>
                    </a:cubicBezTo>
                    <a:cubicBezTo>
                      <a:pt x="9" y="340"/>
                      <a:pt x="8" y="341"/>
                      <a:pt x="7" y="342"/>
                    </a:cubicBezTo>
                    <a:cubicBezTo>
                      <a:pt x="0" y="356"/>
                      <a:pt x="118" y="425"/>
                      <a:pt x="312" y="525"/>
                    </a:cubicBezTo>
                    <a:cubicBezTo>
                      <a:pt x="423" y="582"/>
                      <a:pt x="539" y="640"/>
                      <a:pt x="657" y="700"/>
                    </a:cubicBezTo>
                    <a:cubicBezTo>
                      <a:pt x="725" y="736"/>
                      <a:pt x="794" y="769"/>
                      <a:pt x="865" y="804"/>
                    </a:cubicBezTo>
                    <a:cubicBezTo>
                      <a:pt x="901" y="819"/>
                      <a:pt x="933" y="837"/>
                      <a:pt x="976" y="855"/>
                    </a:cubicBezTo>
                    <a:cubicBezTo>
                      <a:pt x="998" y="866"/>
                      <a:pt x="1023" y="873"/>
                      <a:pt x="1056" y="873"/>
                    </a:cubicBezTo>
                    <a:cubicBezTo>
                      <a:pt x="1091" y="869"/>
                      <a:pt x="1124" y="851"/>
                      <a:pt x="1142" y="829"/>
                    </a:cubicBezTo>
                    <a:cubicBezTo>
                      <a:pt x="1185" y="783"/>
                      <a:pt x="1195" y="736"/>
                      <a:pt x="1206" y="697"/>
                    </a:cubicBezTo>
                    <a:cubicBezTo>
                      <a:pt x="1217" y="657"/>
                      <a:pt x="1224" y="618"/>
                      <a:pt x="1235" y="582"/>
                    </a:cubicBezTo>
                    <a:cubicBezTo>
                      <a:pt x="1256" y="506"/>
                      <a:pt x="1278" y="435"/>
                      <a:pt x="1311" y="374"/>
                    </a:cubicBezTo>
                    <a:cubicBezTo>
                      <a:pt x="1364" y="245"/>
                      <a:pt x="1450" y="152"/>
                      <a:pt x="1540" y="105"/>
                    </a:cubicBezTo>
                    <a:cubicBezTo>
                      <a:pt x="1619" y="59"/>
                      <a:pt x="1689" y="47"/>
                      <a:pt x="1745" y="47"/>
                    </a:cubicBezTo>
                    <a:cubicBezTo>
                      <a:pt x="1809" y="47"/>
                      <a:pt x="1852" y="64"/>
                      <a:pt x="1863" y="64"/>
                    </a:cubicBezTo>
                    <a:cubicBezTo>
                      <a:pt x="1865" y="64"/>
                      <a:pt x="1866" y="63"/>
                      <a:pt x="1866" y="62"/>
                    </a:cubicBezTo>
                    <a:cubicBezTo>
                      <a:pt x="1871" y="58"/>
                      <a:pt x="1845" y="29"/>
                      <a:pt x="1780" y="11"/>
                    </a:cubicBezTo>
                    <a:cubicBezTo>
                      <a:pt x="1758" y="5"/>
                      <a:pt x="1729" y="1"/>
                      <a:pt x="1697"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29"/>
              <p:cNvSpPr/>
              <p:nvPr/>
            </p:nvSpPr>
            <p:spPr>
              <a:xfrm flipH="1">
                <a:off x="8175662" y="2446277"/>
                <a:ext cx="68338" cy="49108"/>
              </a:xfrm>
              <a:custGeom>
                <a:avLst/>
                <a:gdLst/>
                <a:ahLst/>
                <a:cxnLst/>
                <a:rect l="l" t="t" r="r" b="b"/>
                <a:pathLst>
                  <a:path w="1411" h="1014" extrusionOk="0">
                    <a:moveTo>
                      <a:pt x="29" y="0"/>
                    </a:moveTo>
                    <a:cubicBezTo>
                      <a:pt x="12" y="0"/>
                      <a:pt x="3" y="3"/>
                      <a:pt x="3" y="5"/>
                    </a:cubicBezTo>
                    <a:cubicBezTo>
                      <a:pt x="0" y="23"/>
                      <a:pt x="126" y="37"/>
                      <a:pt x="262" y="170"/>
                    </a:cubicBezTo>
                    <a:cubicBezTo>
                      <a:pt x="401" y="296"/>
                      <a:pt x="502" y="543"/>
                      <a:pt x="545" y="838"/>
                    </a:cubicBezTo>
                    <a:cubicBezTo>
                      <a:pt x="552" y="869"/>
                      <a:pt x="557" y="906"/>
                      <a:pt x="563" y="934"/>
                    </a:cubicBezTo>
                    <a:lnTo>
                      <a:pt x="578" y="1013"/>
                    </a:lnTo>
                    <a:lnTo>
                      <a:pt x="638" y="967"/>
                    </a:lnTo>
                    <a:cubicBezTo>
                      <a:pt x="1080" y="632"/>
                      <a:pt x="1410" y="360"/>
                      <a:pt x="1396" y="339"/>
                    </a:cubicBezTo>
                    <a:cubicBezTo>
                      <a:pt x="1396" y="338"/>
                      <a:pt x="1395" y="337"/>
                      <a:pt x="1393" y="337"/>
                    </a:cubicBezTo>
                    <a:cubicBezTo>
                      <a:pt x="1354" y="337"/>
                      <a:pt x="1039" y="551"/>
                      <a:pt x="645" y="841"/>
                    </a:cubicBezTo>
                    <a:lnTo>
                      <a:pt x="645" y="841"/>
                    </a:lnTo>
                    <a:cubicBezTo>
                      <a:pt x="644" y="834"/>
                      <a:pt x="643" y="827"/>
                      <a:pt x="643" y="819"/>
                    </a:cubicBezTo>
                    <a:cubicBezTo>
                      <a:pt x="613" y="672"/>
                      <a:pt x="578" y="529"/>
                      <a:pt x="524" y="407"/>
                    </a:cubicBezTo>
                    <a:cubicBezTo>
                      <a:pt x="466" y="281"/>
                      <a:pt x="388" y="185"/>
                      <a:pt x="308" y="120"/>
                    </a:cubicBezTo>
                    <a:cubicBezTo>
                      <a:pt x="186" y="19"/>
                      <a:pt x="77" y="0"/>
                      <a:pt x="29"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29"/>
              <p:cNvSpPr/>
              <p:nvPr/>
            </p:nvSpPr>
            <p:spPr>
              <a:xfrm flipH="1">
                <a:off x="8248311" y="2475335"/>
                <a:ext cx="15014" cy="131148"/>
              </a:xfrm>
              <a:custGeom>
                <a:avLst/>
                <a:gdLst/>
                <a:ahLst/>
                <a:cxnLst/>
                <a:rect l="l" t="t" r="r" b="b"/>
                <a:pathLst>
                  <a:path w="310" h="2708" extrusionOk="0">
                    <a:moveTo>
                      <a:pt x="15" y="1"/>
                    </a:moveTo>
                    <a:cubicBezTo>
                      <a:pt x="0" y="4"/>
                      <a:pt x="4" y="155"/>
                      <a:pt x="22" y="403"/>
                    </a:cubicBezTo>
                    <a:cubicBezTo>
                      <a:pt x="40" y="647"/>
                      <a:pt x="68" y="988"/>
                      <a:pt x="104" y="1361"/>
                    </a:cubicBezTo>
                    <a:cubicBezTo>
                      <a:pt x="172" y="2000"/>
                      <a:pt x="241" y="2535"/>
                      <a:pt x="277" y="2671"/>
                    </a:cubicBezTo>
                    <a:lnTo>
                      <a:pt x="280" y="2675"/>
                    </a:lnTo>
                    <a:cubicBezTo>
                      <a:pt x="291" y="2696"/>
                      <a:pt x="298" y="2707"/>
                      <a:pt x="302" y="2707"/>
                    </a:cubicBezTo>
                    <a:cubicBezTo>
                      <a:pt x="305" y="2703"/>
                      <a:pt x="305" y="2693"/>
                      <a:pt x="298" y="2668"/>
                    </a:cubicBezTo>
                    <a:lnTo>
                      <a:pt x="302" y="2668"/>
                    </a:lnTo>
                    <a:cubicBezTo>
                      <a:pt x="309" y="2531"/>
                      <a:pt x="270" y="1992"/>
                      <a:pt x="202" y="1350"/>
                    </a:cubicBezTo>
                    <a:cubicBezTo>
                      <a:pt x="166" y="977"/>
                      <a:pt x="123" y="635"/>
                      <a:pt x="90" y="395"/>
                    </a:cubicBezTo>
                    <a:cubicBezTo>
                      <a:pt x="58" y="151"/>
                      <a:pt x="29" y="1"/>
                      <a:pt x="15"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29"/>
              <p:cNvSpPr/>
              <p:nvPr/>
            </p:nvSpPr>
            <p:spPr>
              <a:xfrm flipH="1">
                <a:off x="8495167" y="2979504"/>
                <a:ext cx="156195" cy="39519"/>
              </a:xfrm>
              <a:custGeom>
                <a:avLst/>
                <a:gdLst/>
                <a:ahLst/>
                <a:cxnLst/>
                <a:rect l="l" t="t" r="r" b="b"/>
                <a:pathLst>
                  <a:path w="3225" h="816" extrusionOk="0">
                    <a:moveTo>
                      <a:pt x="47" y="1"/>
                    </a:moveTo>
                    <a:cubicBezTo>
                      <a:pt x="19" y="1"/>
                      <a:pt x="4" y="3"/>
                      <a:pt x="4" y="7"/>
                    </a:cubicBezTo>
                    <a:cubicBezTo>
                      <a:pt x="1" y="21"/>
                      <a:pt x="184" y="54"/>
                      <a:pt x="478" y="110"/>
                    </a:cubicBezTo>
                    <a:cubicBezTo>
                      <a:pt x="773" y="172"/>
                      <a:pt x="1178" y="254"/>
                      <a:pt x="1624" y="365"/>
                    </a:cubicBezTo>
                    <a:cubicBezTo>
                      <a:pt x="2065" y="477"/>
                      <a:pt x="2464" y="595"/>
                      <a:pt x="2751" y="682"/>
                    </a:cubicBezTo>
                    <a:cubicBezTo>
                      <a:pt x="3009" y="763"/>
                      <a:pt x="3181" y="816"/>
                      <a:pt x="3212" y="816"/>
                    </a:cubicBezTo>
                    <a:cubicBezTo>
                      <a:pt x="3215" y="816"/>
                      <a:pt x="3217" y="815"/>
                      <a:pt x="3217" y="814"/>
                    </a:cubicBezTo>
                    <a:cubicBezTo>
                      <a:pt x="3224" y="800"/>
                      <a:pt x="3052" y="725"/>
                      <a:pt x="2772" y="617"/>
                    </a:cubicBezTo>
                    <a:cubicBezTo>
                      <a:pt x="2489" y="513"/>
                      <a:pt x="2090" y="384"/>
                      <a:pt x="1645" y="272"/>
                    </a:cubicBezTo>
                    <a:cubicBezTo>
                      <a:pt x="1200" y="161"/>
                      <a:pt x="787" y="85"/>
                      <a:pt x="489" y="46"/>
                    </a:cubicBezTo>
                    <a:cubicBezTo>
                      <a:pt x="275" y="15"/>
                      <a:pt x="118" y="1"/>
                      <a:pt x="47"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29"/>
              <p:cNvSpPr/>
              <p:nvPr/>
            </p:nvSpPr>
            <p:spPr>
              <a:xfrm flipH="1">
                <a:off x="8493811" y="2960180"/>
                <a:ext cx="142392" cy="59666"/>
              </a:xfrm>
              <a:custGeom>
                <a:avLst/>
                <a:gdLst/>
                <a:ahLst/>
                <a:cxnLst/>
                <a:rect l="l" t="t" r="r" b="b"/>
                <a:pathLst>
                  <a:path w="2940" h="1232" extrusionOk="0">
                    <a:moveTo>
                      <a:pt x="17" y="1"/>
                    </a:moveTo>
                    <a:cubicBezTo>
                      <a:pt x="9" y="1"/>
                      <a:pt x="4" y="2"/>
                      <a:pt x="4" y="4"/>
                    </a:cubicBezTo>
                    <a:cubicBezTo>
                      <a:pt x="1" y="18"/>
                      <a:pt x="173" y="75"/>
                      <a:pt x="449" y="165"/>
                    </a:cubicBezTo>
                    <a:cubicBezTo>
                      <a:pt x="725" y="255"/>
                      <a:pt x="1109" y="377"/>
                      <a:pt x="1526" y="524"/>
                    </a:cubicBezTo>
                    <a:cubicBezTo>
                      <a:pt x="1734" y="600"/>
                      <a:pt x="1931" y="671"/>
                      <a:pt x="2114" y="736"/>
                    </a:cubicBezTo>
                    <a:cubicBezTo>
                      <a:pt x="2297" y="804"/>
                      <a:pt x="2459" y="862"/>
                      <a:pt x="2585" y="930"/>
                    </a:cubicBezTo>
                    <a:cubicBezTo>
                      <a:pt x="2835" y="1060"/>
                      <a:pt x="2912" y="1232"/>
                      <a:pt x="2925" y="1232"/>
                    </a:cubicBezTo>
                    <a:cubicBezTo>
                      <a:pt x="2926" y="1232"/>
                      <a:pt x="2926" y="1231"/>
                      <a:pt x="2926" y="1231"/>
                    </a:cubicBezTo>
                    <a:cubicBezTo>
                      <a:pt x="2940" y="1231"/>
                      <a:pt x="2883" y="1031"/>
                      <a:pt x="2617" y="872"/>
                    </a:cubicBezTo>
                    <a:cubicBezTo>
                      <a:pt x="2491" y="789"/>
                      <a:pt x="2326" y="725"/>
                      <a:pt x="2146" y="653"/>
                    </a:cubicBezTo>
                    <a:cubicBezTo>
                      <a:pt x="1967" y="582"/>
                      <a:pt x="1770" y="506"/>
                      <a:pt x="1558" y="435"/>
                    </a:cubicBezTo>
                    <a:cubicBezTo>
                      <a:pt x="1138" y="287"/>
                      <a:pt x="751" y="173"/>
                      <a:pt x="467" y="97"/>
                    </a:cubicBezTo>
                    <a:cubicBezTo>
                      <a:pt x="228" y="36"/>
                      <a:pt x="62" y="1"/>
                      <a:pt x="17"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29"/>
              <p:cNvSpPr/>
              <p:nvPr/>
            </p:nvSpPr>
            <p:spPr>
              <a:xfrm flipH="1">
                <a:off x="7734980" y="2699911"/>
                <a:ext cx="77250" cy="110469"/>
              </a:xfrm>
              <a:custGeom>
                <a:avLst/>
                <a:gdLst/>
                <a:ahLst/>
                <a:cxnLst/>
                <a:rect l="l" t="t" r="r" b="b"/>
                <a:pathLst>
                  <a:path w="1595" h="2281" extrusionOk="0">
                    <a:moveTo>
                      <a:pt x="1572" y="0"/>
                    </a:moveTo>
                    <a:cubicBezTo>
                      <a:pt x="1555" y="0"/>
                      <a:pt x="1446" y="107"/>
                      <a:pt x="1285" y="288"/>
                    </a:cubicBezTo>
                    <a:cubicBezTo>
                      <a:pt x="1121" y="478"/>
                      <a:pt x="902" y="751"/>
                      <a:pt x="687" y="1067"/>
                    </a:cubicBezTo>
                    <a:cubicBezTo>
                      <a:pt x="467" y="1382"/>
                      <a:pt x="291" y="1684"/>
                      <a:pt x="177" y="1907"/>
                    </a:cubicBezTo>
                    <a:cubicBezTo>
                      <a:pt x="58" y="2129"/>
                      <a:pt x="1" y="2273"/>
                      <a:pt x="11" y="2280"/>
                    </a:cubicBezTo>
                    <a:cubicBezTo>
                      <a:pt x="11" y="2280"/>
                      <a:pt x="12" y="2280"/>
                      <a:pt x="12" y="2280"/>
                    </a:cubicBezTo>
                    <a:cubicBezTo>
                      <a:pt x="42" y="2280"/>
                      <a:pt x="335" y="1742"/>
                      <a:pt x="765" y="1121"/>
                    </a:cubicBezTo>
                    <a:cubicBezTo>
                      <a:pt x="1192" y="493"/>
                      <a:pt x="1595" y="22"/>
                      <a:pt x="1573" y="1"/>
                    </a:cubicBezTo>
                    <a:cubicBezTo>
                      <a:pt x="1573" y="1"/>
                      <a:pt x="1572" y="0"/>
                      <a:pt x="1572"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29"/>
              <p:cNvSpPr/>
              <p:nvPr/>
            </p:nvSpPr>
            <p:spPr>
              <a:xfrm flipH="1">
                <a:off x="7738128" y="2702332"/>
                <a:ext cx="88196" cy="85963"/>
              </a:xfrm>
              <a:custGeom>
                <a:avLst/>
                <a:gdLst/>
                <a:ahLst/>
                <a:cxnLst/>
                <a:rect l="l" t="t" r="r" b="b"/>
                <a:pathLst>
                  <a:path w="1821" h="1775" extrusionOk="0">
                    <a:moveTo>
                      <a:pt x="1799" y="0"/>
                    </a:moveTo>
                    <a:cubicBezTo>
                      <a:pt x="1777" y="0"/>
                      <a:pt x="1650" y="58"/>
                      <a:pt x="1465" y="166"/>
                    </a:cubicBezTo>
                    <a:cubicBezTo>
                      <a:pt x="1268" y="288"/>
                      <a:pt x="1006" y="479"/>
                      <a:pt x="754" y="729"/>
                    </a:cubicBezTo>
                    <a:cubicBezTo>
                      <a:pt x="499" y="981"/>
                      <a:pt x="306" y="1239"/>
                      <a:pt x="184" y="1437"/>
                    </a:cubicBezTo>
                    <a:cubicBezTo>
                      <a:pt x="58" y="1634"/>
                      <a:pt x="1" y="1767"/>
                      <a:pt x="12" y="1774"/>
                    </a:cubicBezTo>
                    <a:cubicBezTo>
                      <a:pt x="12" y="1775"/>
                      <a:pt x="13" y="1775"/>
                      <a:pt x="13" y="1775"/>
                    </a:cubicBezTo>
                    <a:cubicBezTo>
                      <a:pt x="48" y="1775"/>
                      <a:pt x="327" y="1282"/>
                      <a:pt x="823" y="798"/>
                    </a:cubicBezTo>
                    <a:cubicBezTo>
                      <a:pt x="1318" y="306"/>
                      <a:pt x="1821" y="27"/>
                      <a:pt x="1803" y="2"/>
                    </a:cubicBezTo>
                    <a:cubicBezTo>
                      <a:pt x="1803" y="1"/>
                      <a:pt x="1801" y="0"/>
                      <a:pt x="1799"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29"/>
              <p:cNvSpPr/>
              <p:nvPr/>
            </p:nvSpPr>
            <p:spPr>
              <a:xfrm flipH="1">
                <a:off x="8307785" y="2605131"/>
                <a:ext cx="42136" cy="39906"/>
              </a:xfrm>
              <a:custGeom>
                <a:avLst/>
                <a:gdLst/>
                <a:ahLst/>
                <a:cxnLst/>
                <a:rect l="l" t="t" r="r" b="b"/>
                <a:pathLst>
                  <a:path w="870" h="824" extrusionOk="0">
                    <a:moveTo>
                      <a:pt x="451" y="1"/>
                    </a:moveTo>
                    <a:cubicBezTo>
                      <a:pt x="401" y="1"/>
                      <a:pt x="348" y="16"/>
                      <a:pt x="302" y="38"/>
                    </a:cubicBezTo>
                    <a:lnTo>
                      <a:pt x="234" y="74"/>
                    </a:lnTo>
                    <a:cubicBezTo>
                      <a:pt x="148" y="113"/>
                      <a:pt x="77" y="181"/>
                      <a:pt x="52" y="271"/>
                    </a:cubicBezTo>
                    <a:cubicBezTo>
                      <a:pt x="1" y="458"/>
                      <a:pt x="80" y="695"/>
                      <a:pt x="249" y="784"/>
                    </a:cubicBezTo>
                    <a:cubicBezTo>
                      <a:pt x="301" y="811"/>
                      <a:pt x="357" y="824"/>
                      <a:pt x="415" y="824"/>
                    </a:cubicBezTo>
                    <a:cubicBezTo>
                      <a:pt x="608" y="824"/>
                      <a:pt x="807" y="684"/>
                      <a:pt x="837" y="490"/>
                    </a:cubicBezTo>
                    <a:cubicBezTo>
                      <a:pt x="870" y="278"/>
                      <a:pt x="704" y="52"/>
                      <a:pt x="499" y="6"/>
                    </a:cubicBezTo>
                    <a:cubicBezTo>
                      <a:pt x="484" y="2"/>
                      <a:pt x="468" y="1"/>
                      <a:pt x="45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29"/>
              <p:cNvSpPr/>
              <p:nvPr/>
            </p:nvSpPr>
            <p:spPr>
              <a:xfrm flipH="1">
                <a:off x="8571303" y="2808493"/>
                <a:ext cx="42330" cy="39858"/>
              </a:xfrm>
              <a:custGeom>
                <a:avLst/>
                <a:gdLst/>
                <a:ahLst/>
                <a:cxnLst/>
                <a:rect l="l" t="t" r="r" b="b"/>
                <a:pathLst>
                  <a:path w="874" h="823" extrusionOk="0">
                    <a:moveTo>
                      <a:pt x="448" y="1"/>
                    </a:moveTo>
                    <a:cubicBezTo>
                      <a:pt x="398" y="1"/>
                      <a:pt x="347" y="15"/>
                      <a:pt x="302" y="38"/>
                    </a:cubicBezTo>
                    <a:lnTo>
                      <a:pt x="234" y="71"/>
                    </a:lnTo>
                    <a:cubicBezTo>
                      <a:pt x="148" y="110"/>
                      <a:pt x="76" y="182"/>
                      <a:pt x="51" y="272"/>
                    </a:cubicBezTo>
                    <a:cubicBezTo>
                      <a:pt x="1" y="454"/>
                      <a:pt x="80" y="691"/>
                      <a:pt x="249" y="781"/>
                    </a:cubicBezTo>
                    <a:cubicBezTo>
                      <a:pt x="301" y="810"/>
                      <a:pt x="359" y="823"/>
                      <a:pt x="418" y="823"/>
                    </a:cubicBezTo>
                    <a:cubicBezTo>
                      <a:pt x="610" y="823"/>
                      <a:pt x="807" y="682"/>
                      <a:pt x="837" y="487"/>
                    </a:cubicBezTo>
                    <a:cubicBezTo>
                      <a:pt x="873" y="278"/>
                      <a:pt x="704" y="49"/>
                      <a:pt x="500" y="6"/>
                    </a:cubicBezTo>
                    <a:cubicBezTo>
                      <a:pt x="483" y="2"/>
                      <a:pt x="466" y="1"/>
                      <a:pt x="44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29"/>
              <p:cNvSpPr/>
              <p:nvPr/>
            </p:nvSpPr>
            <p:spPr>
              <a:xfrm flipH="1">
                <a:off x="7945853" y="2606293"/>
                <a:ext cx="42136" cy="39906"/>
              </a:xfrm>
              <a:custGeom>
                <a:avLst/>
                <a:gdLst/>
                <a:ahLst/>
                <a:cxnLst/>
                <a:rect l="l" t="t" r="r" b="b"/>
                <a:pathLst>
                  <a:path w="870" h="824" extrusionOk="0">
                    <a:moveTo>
                      <a:pt x="446" y="1"/>
                    </a:moveTo>
                    <a:cubicBezTo>
                      <a:pt x="396" y="1"/>
                      <a:pt x="347" y="15"/>
                      <a:pt x="302" y="39"/>
                    </a:cubicBezTo>
                    <a:lnTo>
                      <a:pt x="234" y="71"/>
                    </a:lnTo>
                    <a:cubicBezTo>
                      <a:pt x="148" y="111"/>
                      <a:pt x="76" y="182"/>
                      <a:pt x="51" y="272"/>
                    </a:cubicBezTo>
                    <a:cubicBezTo>
                      <a:pt x="1" y="456"/>
                      <a:pt x="80" y="692"/>
                      <a:pt x="249" y="782"/>
                    </a:cubicBezTo>
                    <a:cubicBezTo>
                      <a:pt x="301" y="810"/>
                      <a:pt x="359" y="823"/>
                      <a:pt x="418" y="823"/>
                    </a:cubicBezTo>
                    <a:cubicBezTo>
                      <a:pt x="610" y="823"/>
                      <a:pt x="807" y="683"/>
                      <a:pt x="837" y="487"/>
                    </a:cubicBezTo>
                    <a:cubicBezTo>
                      <a:pt x="870" y="279"/>
                      <a:pt x="704" y="50"/>
                      <a:pt x="499" y="7"/>
                    </a:cubicBezTo>
                    <a:cubicBezTo>
                      <a:pt x="481" y="3"/>
                      <a:pt x="463" y="1"/>
                      <a:pt x="44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29"/>
              <p:cNvSpPr/>
              <p:nvPr/>
            </p:nvSpPr>
            <p:spPr>
              <a:xfrm flipH="1">
                <a:off x="8026880" y="3084357"/>
                <a:ext cx="42282" cy="39955"/>
              </a:xfrm>
              <a:custGeom>
                <a:avLst/>
                <a:gdLst/>
                <a:ahLst/>
                <a:cxnLst/>
                <a:rect l="l" t="t" r="r" b="b"/>
                <a:pathLst>
                  <a:path w="873" h="825" extrusionOk="0">
                    <a:moveTo>
                      <a:pt x="452" y="1"/>
                    </a:moveTo>
                    <a:cubicBezTo>
                      <a:pt x="401" y="1"/>
                      <a:pt x="348" y="17"/>
                      <a:pt x="302" y="39"/>
                    </a:cubicBezTo>
                    <a:lnTo>
                      <a:pt x="234" y="71"/>
                    </a:lnTo>
                    <a:cubicBezTo>
                      <a:pt x="148" y="114"/>
                      <a:pt x="76" y="182"/>
                      <a:pt x="51" y="271"/>
                    </a:cubicBezTo>
                    <a:cubicBezTo>
                      <a:pt x="0" y="458"/>
                      <a:pt x="80" y="692"/>
                      <a:pt x="248" y="785"/>
                    </a:cubicBezTo>
                    <a:cubicBezTo>
                      <a:pt x="300" y="812"/>
                      <a:pt x="357" y="825"/>
                      <a:pt x="415" y="825"/>
                    </a:cubicBezTo>
                    <a:cubicBezTo>
                      <a:pt x="608" y="825"/>
                      <a:pt x="806" y="684"/>
                      <a:pt x="837" y="491"/>
                    </a:cubicBezTo>
                    <a:cubicBezTo>
                      <a:pt x="873" y="279"/>
                      <a:pt x="704" y="53"/>
                      <a:pt x="500" y="6"/>
                    </a:cubicBezTo>
                    <a:cubicBezTo>
                      <a:pt x="484" y="2"/>
                      <a:pt x="468" y="1"/>
                      <a:pt x="45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29"/>
              <p:cNvSpPr/>
              <p:nvPr/>
            </p:nvSpPr>
            <p:spPr>
              <a:xfrm flipH="1">
                <a:off x="8335585" y="3084357"/>
                <a:ext cx="42330" cy="39955"/>
              </a:xfrm>
              <a:custGeom>
                <a:avLst/>
                <a:gdLst/>
                <a:ahLst/>
                <a:cxnLst/>
                <a:rect l="l" t="t" r="r" b="b"/>
                <a:pathLst>
                  <a:path w="874" h="825" extrusionOk="0">
                    <a:moveTo>
                      <a:pt x="454" y="1"/>
                    </a:moveTo>
                    <a:cubicBezTo>
                      <a:pt x="403" y="1"/>
                      <a:pt x="352" y="17"/>
                      <a:pt x="306" y="39"/>
                    </a:cubicBezTo>
                    <a:lnTo>
                      <a:pt x="234" y="71"/>
                    </a:lnTo>
                    <a:cubicBezTo>
                      <a:pt x="151" y="114"/>
                      <a:pt x="80" y="182"/>
                      <a:pt x="55" y="271"/>
                    </a:cubicBezTo>
                    <a:cubicBezTo>
                      <a:pt x="1" y="458"/>
                      <a:pt x="80" y="692"/>
                      <a:pt x="252" y="785"/>
                    </a:cubicBezTo>
                    <a:cubicBezTo>
                      <a:pt x="304" y="812"/>
                      <a:pt x="361" y="825"/>
                      <a:pt x="419" y="825"/>
                    </a:cubicBezTo>
                    <a:cubicBezTo>
                      <a:pt x="612" y="825"/>
                      <a:pt x="811" y="684"/>
                      <a:pt x="841" y="491"/>
                    </a:cubicBezTo>
                    <a:cubicBezTo>
                      <a:pt x="873" y="279"/>
                      <a:pt x="704" y="53"/>
                      <a:pt x="504" y="6"/>
                    </a:cubicBezTo>
                    <a:cubicBezTo>
                      <a:pt x="487" y="2"/>
                      <a:pt x="471" y="1"/>
                      <a:pt x="454" y="1"/>
                    </a:cubicBezTo>
                    <a:close/>
                  </a:path>
                </a:pathLst>
              </a:custGeom>
              <a:solidFill>
                <a:srgbClr val="FAFA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29"/>
              <p:cNvSpPr/>
              <p:nvPr/>
            </p:nvSpPr>
            <p:spPr>
              <a:xfrm flipH="1">
                <a:off x="8212519" y="2910732"/>
                <a:ext cx="42330" cy="39858"/>
              </a:xfrm>
              <a:custGeom>
                <a:avLst/>
                <a:gdLst/>
                <a:ahLst/>
                <a:cxnLst/>
                <a:rect l="l" t="t" r="r" b="b"/>
                <a:pathLst>
                  <a:path w="874" h="823" extrusionOk="0">
                    <a:moveTo>
                      <a:pt x="449" y="0"/>
                    </a:moveTo>
                    <a:cubicBezTo>
                      <a:pt x="398" y="0"/>
                      <a:pt x="347" y="14"/>
                      <a:pt x="302" y="38"/>
                    </a:cubicBezTo>
                    <a:lnTo>
                      <a:pt x="234" y="70"/>
                    </a:lnTo>
                    <a:cubicBezTo>
                      <a:pt x="148" y="109"/>
                      <a:pt x="77" y="181"/>
                      <a:pt x="52" y="271"/>
                    </a:cubicBezTo>
                    <a:cubicBezTo>
                      <a:pt x="1" y="454"/>
                      <a:pt x="80" y="691"/>
                      <a:pt x="252" y="781"/>
                    </a:cubicBezTo>
                    <a:cubicBezTo>
                      <a:pt x="305" y="809"/>
                      <a:pt x="363" y="822"/>
                      <a:pt x="421" y="822"/>
                    </a:cubicBezTo>
                    <a:cubicBezTo>
                      <a:pt x="612" y="822"/>
                      <a:pt x="807" y="682"/>
                      <a:pt x="837" y="486"/>
                    </a:cubicBezTo>
                    <a:cubicBezTo>
                      <a:pt x="874" y="278"/>
                      <a:pt x="705" y="49"/>
                      <a:pt x="504" y="6"/>
                    </a:cubicBezTo>
                    <a:cubicBezTo>
                      <a:pt x="486" y="2"/>
                      <a:pt x="468" y="0"/>
                      <a:pt x="4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29"/>
              <p:cNvSpPr/>
              <p:nvPr/>
            </p:nvSpPr>
            <p:spPr>
              <a:xfrm flipH="1">
                <a:off x="8151689" y="2708047"/>
                <a:ext cx="23683" cy="22423"/>
              </a:xfrm>
              <a:custGeom>
                <a:avLst/>
                <a:gdLst/>
                <a:ahLst/>
                <a:cxnLst/>
                <a:rect l="l" t="t" r="r" b="b"/>
                <a:pathLst>
                  <a:path w="489" h="463" extrusionOk="0">
                    <a:moveTo>
                      <a:pt x="251" y="1"/>
                    </a:moveTo>
                    <a:cubicBezTo>
                      <a:pt x="223" y="1"/>
                      <a:pt x="195" y="10"/>
                      <a:pt x="169" y="23"/>
                    </a:cubicBezTo>
                    <a:lnTo>
                      <a:pt x="130" y="41"/>
                    </a:lnTo>
                    <a:cubicBezTo>
                      <a:pt x="83" y="63"/>
                      <a:pt x="44" y="102"/>
                      <a:pt x="29" y="152"/>
                    </a:cubicBezTo>
                    <a:cubicBezTo>
                      <a:pt x="1" y="257"/>
                      <a:pt x="44" y="389"/>
                      <a:pt x="140" y="439"/>
                    </a:cubicBezTo>
                    <a:cubicBezTo>
                      <a:pt x="170" y="455"/>
                      <a:pt x="203" y="463"/>
                      <a:pt x="236" y="463"/>
                    </a:cubicBezTo>
                    <a:cubicBezTo>
                      <a:pt x="343" y="463"/>
                      <a:pt x="454" y="384"/>
                      <a:pt x="470" y="275"/>
                    </a:cubicBezTo>
                    <a:cubicBezTo>
                      <a:pt x="489" y="156"/>
                      <a:pt x="395" y="30"/>
                      <a:pt x="281" y="5"/>
                    </a:cubicBezTo>
                    <a:cubicBezTo>
                      <a:pt x="271" y="2"/>
                      <a:pt x="261" y="1"/>
                      <a:pt x="25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29"/>
              <p:cNvSpPr/>
              <p:nvPr/>
            </p:nvSpPr>
            <p:spPr>
              <a:xfrm flipH="1">
                <a:off x="8117448" y="2554666"/>
                <a:ext cx="23683" cy="22472"/>
              </a:xfrm>
              <a:custGeom>
                <a:avLst/>
                <a:gdLst/>
                <a:ahLst/>
                <a:cxnLst/>
                <a:rect l="l" t="t" r="r" b="b"/>
                <a:pathLst>
                  <a:path w="489" h="464" extrusionOk="0">
                    <a:moveTo>
                      <a:pt x="257" y="1"/>
                    </a:moveTo>
                    <a:cubicBezTo>
                      <a:pt x="228" y="1"/>
                      <a:pt x="198" y="10"/>
                      <a:pt x="169" y="24"/>
                    </a:cubicBezTo>
                    <a:lnTo>
                      <a:pt x="130" y="42"/>
                    </a:lnTo>
                    <a:cubicBezTo>
                      <a:pt x="83" y="64"/>
                      <a:pt x="43" y="104"/>
                      <a:pt x="30" y="154"/>
                    </a:cubicBezTo>
                    <a:cubicBezTo>
                      <a:pt x="0" y="258"/>
                      <a:pt x="43" y="390"/>
                      <a:pt x="141" y="440"/>
                    </a:cubicBezTo>
                    <a:cubicBezTo>
                      <a:pt x="170" y="457"/>
                      <a:pt x="203" y="464"/>
                      <a:pt x="236" y="464"/>
                    </a:cubicBezTo>
                    <a:cubicBezTo>
                      <a:pt x="343" y="464"/>
                      <a:pt x="454" y="385"/>
                      <a:pt x="471" y="276"/>
                    </a:cubicBezTo>
                    <a:cubicBezTo>
                      <a:pt x="489" y="157"/>
                      <a:pt x="396" y="28"/>
                      <a:pt x="280" y="3"/>
                    </a:cubicBezTo>
                    <a:cubicBezTo>
                      <a:pt x="273" y="1"/>
                      <a:pt x="265" y="1"/>
                      <a:pt x="25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29"/>
              <p:cNvSpPr/>
              <p:nvPr/>
            </p:nvSpPr>
            <p:spPr>
              <a:xfrm flipH="1">
                <a:off x="8336457" y="2823846"/>
                <a:ext cx="23732" cy="22423"/>
              </a:xfrm>
              <a:custGeom>
                <a:avLst/>
                <a:gdLst/>
                <a:ahLst/>
                <a:cxnLst/>
                <a:rect l="l" t="t" r="r" b="b"/>
                <a:pathLst>
                  <a:path w="490" h="463" extrusionOk="0">
                    <a:moveTo>
                      <a:pt x="251" y="0"/>
                    </a:moveTo>
                    <a:cubicBezTo>
                      <a:pt x="224" y="0"/>
                      <a:pt x="196" y="9"/>
                      <a:pt x="170" y="23"/>
                    </a:cubicBezTo>
                    <a:lnTo>
                      <a:pt x="134" y="41"/>
                    </a:lnTo>
                    <a:cubicBezTo>
                      <a:pt x="83" y="62"/>
                      <a:pt x="44" y="102"/>
                      <a:pt x="30" y="152"/>
                    </a:cubicBezTo>
                    <a:cubicBezTo>
                      <a:pt x="1" y="256"/>
                      <a:pt x="44" y="389"/>
                      <a:pt x="141" y="439"/>
                    </a:cubicBezTo>
                    <a:cubicBezTo>
                      <a:pt x="171" y="455"/>
                      <a:pt x="203" y="462"/>
                      <a:pt x="236" y="462"/>
                    </a:cubicBezTo>
                    <a:cubicBezTo>
                      <a:pt x="344" y="462"/>
                      <a:pt x="455" y="384"/>
                      <a:pt x="471" y="274"/>
                    </a:cubicBezTo>
                    <a:cubicBezTo>
                      <a:pt x="489" y="155"/>
                      <a:pt x="396" y="29"/>
                      <a:pt x="281" y="4"/>
                    </a:cubicBezTo>
                    <a:cubicBezTo>
                      <a:pt x="271" y="2"/>
                      <a:pt x="261" y="0"/>
                      <a:pt x="2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29"/>
              <p:cNvSpPr/>
              <p:nvPr/>
            </p:nvSpPr>
            <p:spPr>
              <a:xfrm flipH="1">
                <a:off x="8526988" y="2603823"/>
                <a:ext cx="23829" cy="22375"/>
              </a:xfrm>
              <a:custGeom>
                <a:avLst/>
                <a:gdLst/>
                <a:ahLst/>
                <a:cxnLst/>
                <a:rect l="l" t="t" r="r" b="b"/>
                <a:pathLst>
                  <a:path w="492" h="462" extrusionOk="0">
                    <a:moveTo>
                      <a:pt x="253" y="1"/>
                    </a:moveTo>
                    <a:cubicBezTo>
                      <a:pt x="224" y="1"/>
                      <a:pt x="196" y="8"/>
                      <a:pt x="172" y="22"/>
                    </a:cubicBezTo>
                    <a:lnTo>
                      <a:pt x="133" y="40"/>
                    </a:lnTo>
                    <a:cubicBezTo>
                      <a:pt x="86" y="61"/>
                      <a:pt x="43" y="101"/>
                      <a:pt x="28" y="154"/>
                    </a:cubicBezTo>
                    <a:cubicBezTo>
                      <a:pt x="0" y="255"/>
                      <a:pt x="47" y="388"/>
                      <a:pt x="140" y="438"/>
                    </a:cubicBezTo>
                    <a:cubicBezTo>
                      <a:pt x="170" y="454"/>
                      <a:pt x="203" y="461"/>
                      <a:pt x="236" y="461"/>
                    </a:cubicBezTo>
                    <a:cubicBezTo>
                      <a:pt x="344" y="461"/>
                      <a:pt x="453" y="383"/>
                      <a:pt x="470" y="276"/>
                    </a:cubicBezTo>
                    <a:cubicBezTo>
                      <a:pt x="491" y="158"/>
                      <a:pt x="395" y="28"/>
                      <a:pt x="283" y="3"/>
                    </a:cubicBezTo>
                    <a:cubicBezTo>
                      <a:pt x="273" y="2"/>
                      <a:pt x="263" y="1"/>
                      <a:pt x="2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29"/>
              <p:cNvSpPr/>
              <p:nvPr/>
            </p:nvSpPr>
            <p:spPr>
              <a:xfrm flipH="1">
                <a:off x="8177213" y="3063145"/>
                <a:ext cx="23732" cy="22375"/>
              </a:xfrm>
              <a:custGeom>
                <a:avLst/>
                <a:gdLst/>
                <a:ahLst/>
                <a:cxnLst/>
                <a:rect l="l" t="t" r="r" b="b"/>
                <a:pathLst>
                  <a:path w="490" h="462" extrusionOk="0">
                    <a:moveTo>
                      <a:pt x="256" y="0"/>
                    </a:moveTo>
                    <a:cubicBezTo>
                      <a:pt x="227" y="0"/>
                      <a:pt x="198" y="10"/>
                      <a:pt x="170" y="20"/>
                    </a:cubicBezTo>
                    <a:lnTo>
                      <a:pt x="130" y="38"/>
                    </a:lnTo>
                    <a:cubicBezTo>
                      <a:pt x="84" y="63"/>
                      <a:pt x="44" y="103"/>
                      <a:pt x="29" y="154"/>
                    </a:cubicBezTo>
                    <a:cubicBezTo>
                      <a:pt x="1" y="257"/>
                      <a:pt x="44" y="391"/>
                      <a:pt x="141" y="441"/>
                    </a:cubicBezTo>
                    <a:cubicBezTo>
                      <a:pt x="170" y="455"/>
                      <a:pt x="201" y="462"/>
                      <a:pt x="233" y="462"/>
                    </a:cubicBezTo>
                    <a:cubicBezTo>
                      <a:pt x="341" y="462"/>
                      <a:pt x="455" y="384"/>
                      <a:pt x="471" y="275"/>
                    </a:cubicBezTo>
                    <a:cubicBezTo>
                      <a:pt x="489" y="157"/>
                      <a:pt x="395" y="28"/>
                      <a:pt x="281" y="3"/>
                    </a:cubicBezTo>
                    <a:cubicBezTo>
                      <a:pt x="273" y="1"/>
                      <a:pt x="264" y="0"/>
                      <a:pt x="256" y="0"/>
                    </a:cubicBezTo>
                    <a:close/>
                  </a:path>
                </a:pathLst>
              </a:custGeom>
              <a:solidFill>
                <a:srgbClr val="FAFA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29"/>
              <p:cNvSpPr/>
              <p:nvPr/>
            </p:nvSpPr>
            <p:spPr>
              <a:xfrm flipH="1">
                <a:off x="8084417" y="2897365"/>
                <a:ext cx="23683" cy="22423"/>
              </a:xfrm>
              <a:custGeom>
                <a:avLst/>
                <a:gdLst/>
                <a:ahLst/>
                <a:cxnLst/>
                <a:rect l="l" t="t" r="r" b="b"/>
                <a:pathLst>
                  <a:path w="489" h="463" extrusionOk="0">
                    <a:moveTo>
                      <a:pt x="250" y="1"/>
                    </a:moveTo>
                    <a:cubicBezTo>
                      <a:pt x="223" y="1"/>
                      <a:pt x="196" y="10"/>
                      <a:pt x="169" y="23"/>
                    </a:cubicBezTo>
                    <a:lnTo>
                      <a:pt x="133" y="41"/>
                    </a:lnTo>
                    <a:cubicBezTo>
                      <a:pt x="83" y="62"/>
                      <a:pt x="44" y="102"/>
                      <a:pt x="29" y="153"/>
                    </a:cubicBezTo>
                    <a:cubicBezTo>
                      <a:pt x="1" y="256"/>
                      <a:pt x="44" y="389"/>
                      <a:pt x="141" y="439"/>
                    </a:cubicBezTo>
                    <a:cubicBezTo>
                      <a:pt x="170" y="455"/>
                      <a:pt x="203" y="463"/>
                      <a:pt x="235" y="463"/>
                    </a:cubicBezTo>
                    <a:cubicBezTo>
                      <a:pt x="343" y="463"/>
                      <a:pt x="454" y="384"/>
                      <a:pt x="471" y="274"/>
                    </a:cubicBezTo>
                    <a:cubicBezTo>
                      <a:pt x="489" y="156"/>
                      <a:pt x="395" y="27"/>
                      <a:pt x="281" y="5"/>
                    </a:cubicBezTo>
                    <a:cubicBezTo>
                      <a:pt x="271" y="2"/>
                      <a:pt x="260" y="1"/>
                      <a:pt x="25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29"/>
              <p:cNvSpPr/>
              <p:nvPr/>
            </p:nvSpPr>
            <p:spPr>
              <a:xfrm flipH="1">
                <a:off x="7857555" y="3164991"/>
                <a:ext cx="593008" cy="1690546"/>
              </a:xfrm>
              <a:custGeom>
                <a:avLst/>
                <a:gdLst/>
                <a:ahLst/>
                <a:cxnLst/>
                <a:rect l="l" t="t" r="r" b="b"/>
                <a:pathLst>
                  <a:path w="12244" h="34907" extrusionOk="0">
                    <a:moveTo>
                      <a:pt x="1" y="0"/>
                    </a:moveTo>
                    <a:lnTo>
                      <a:pt x="1" y="34907"/>
                    </a:lnTo>
                    <a:lnTo>
                      <a:pt x="5062" y="34713"/>
                    </a:lnTo>
                    <a:lnTo>
                      <a:pt x="5496" y="4799"/>
                    </a:lnTo>
                    <a:lnTo>
                      <a:pt x="7212" y="34832"/>
                    </a:lnTo>
                    <a:lnTo>
                      <a:pt x="12244" y="34713"/>
                    </a:lnTo>
                    <a:lnTo>
                      <a:pt x="10055" y="611"/>
                    </a:lnTo>
                    <a:lnTo>
                      <a:pt x="1" y="0"/>
                    </a:ln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29"/>
              <p:cNvSpPr/>
              <p:nvPr/>
            </p:nvSpPr>
            <p:spPr>
              <a:xfrm flipH="1">
                <a:off x="8316988" y="3177442"/>
                <a:ext cx="4940" cy="1671271"/>
              </a:xfrm>
              <a:custGeom>
                <a:avLst/>
                <a:gdLst/>
                <a:ahLst/>
                <a:cxnLst/>
                <a:rect l="l" t="t" r="r" b="b"/>
                <a:pathLst>
                  <a:path w="102" h="34509" extrusionOk="0">
                    <a:moveTo>
                      <a:pt x="47" y="1"/>
                    </a:moveTo>
                    <a:cubicBezTo>
                      <a:pt x="22" y="1"/>
                      <a:pt x="1" y="7725"/>
                      <a:pt x="1" y="17254"/>
                    </a:cubicBezTo>
                    <a:cubicBezTo>
                      <a:pt x="4" y="26784"/>
                      <a:pt x="26" y="34508"/>
                      <a:pt x="51" y="34508"/>
                    </a:cubicBezTo>
                    <a:cubicBezTo>
                      <a:pt x="80" y="34508"/>
                      <a:pt x="102" y="26784"/>
                      <a:pt x="98" y="17254"/>
                    </a:cubicBezTo>
                    <a:cubicBezTo>
                      <a:pt x="98" y="7725"/>
                      <a:pt x="77" y="1"/>
                      <a:pt x="47" y="1"/>
                    </a:cubicBezTo>
                    <a:close/>
                  </a:path>
                </a:pathLst>
              </a:custGeom>
              <a:solidFill>
                <a:srgbClr val="FFF2CC"/>
              </a:solidFill>
              <a:ln w="9525"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29"/>
              <p:cNvSpPr/>
              <p:nvPr/>
            </p:nvSpPr>
            <p:spPr>
              <a:xfrm flipH="1">
                <a:off x="7980481" y="3191729"/>
                <a:ext cx="90084" cy="1656984"/>
              </a:xfrm>
              <a:custGeom>
                <a:avLst/>
                <a:gdLst/>
                <a:ahLst/>
                <a:cxnLst/>
                <a:rect l="l" t="t" r="r" b="b"/>
                <a:pathLst>
                  <a:path w="1860" h="34214" extrusionOk="0">
                    <a:moveTo>
                      <a:pt x="1" y="0"/>
                    </a:moveTo>
                    <a:lnTo>
                      <a:pt x="1" y="90"/>
                    </a:lnTo>
                    <a:cubicBezTo>
                      <a:pt x="1" y="151"/>
                      <a:pt x="4" y="237"/>
                      <a:pt x="4" y="348"/>
                    </a:cubicBezTo>
                    <a:cubicBezTo>
                      <a:pt x="12" y="582"/>
                      <a:pt x="22" y="915"/>
                      <a:pt x="37" y="1346"/>
                    </a:cubicBezTo>
                    <a:cubicBezTo>
                      <a:pt x="65" y="2211"/>
                      <a:pt x="115" y="3468"/>
                      <a:pt x="184" y="5015"/>
                    </a:cubicBezTo>
                    <a:cubicBezTo>
                      <a:pt x="320" y="8112"/>
                      <a:pt x="536" y="12390"/>
                      <a:pt x="801" y="17114"/>
                    </a:cubicBezTo>
                    <a:cubicBezTo>
                      <a:pt x="1067" y="21838"/>
                      <a:pt x="1321" y="26112"/>
                      <a:pt x="1520" y="29206"/>
                    </a:cubicBezTo>
                    <a:cubicBezTo>
                      <a:pt x="1620" y="30750"/>
                      <a:pt x="1699" y="31999"/>
                      <a:pt x="1756" y="32871"/>
                    </a:cubicBezTo>
                    <a:cubicBezTo>
                      <a:pt x="1785" y="33298"/>
                      <a:pt x="1810" y="33636"/>
                      <a:pt x="1828" y="33865"/>
                    </a:cubicBezTo>
                    <a:cubicBezTo>
                      <a:pt x="1835" y="33976"/>
                      <a:pt x="1843" y="34062"/>
                      <a:pt x="1846" y="34123"/>
                    </a:cubicBezTo>
                    <a:cubicBezTo>
                      <a:pt x="1853" y="34185"/>
                      <a:pt x="1856" y="34213"/>
                      <a:pt x="1856" y="34213"/>
                    </a:cubicBezTo>
                    <a:cubicBezTo>
                      <a:pt x="1856" y="34213"/>
                      <a:pt x="1860" y="34181"/>
                      <a:pt x="1856" y="34123"/>
                    </a:cubicBezTo>
                    <a:cubicBezTo>
                      <a:pt x="1853" y="34062"/>
                      <a:pt x="1850" y="33976"/>
                      <a:pt x="1846" y="33865"/>
                    </a:cubicBezTo>
                    <a:cubicBezTo>
                      <a:pt x="1835" y="33632"/>
                      <a:pt x="1817" y="33298"/>
                      <a:pt x="1792" y="32867"/>
                    </a:cubicBezTo>
                    <a:cubicBezTo>
                      <a:pt x="1745" y="31999"/>
                      <a:pt x="1674" y="30746"/>
                      <a:pt x="1588" y="29203"/>
                    </a:cubicBezTo>
                    <a:cubicBezTo>
                      <a:pt x="1412" y="26102"/>
                      <a:pt x="1167" y="21830"/>
                      <a:pt x="898" y="17110"/>
                    </a:cubicBezTo>
                    <a:cubicBezTo>
                      <a:pt x="632" y="12383"/>
                      <a:pt x="407" y="8108"/>
                      <a:pt x="252" y="5010"/>
                    </a:cubicBezTo>
                    <a:cubicBezTo>
                      <a:pt x="177" y="3468"/>
                      <a:pt x="115" y="2215"/>
                      <a:pt x="72" y="1346"/>
                    </a:cubicBezTo>
                    <a:cubicBezTo>
                      <a:pt x="55" y="915"/>
                      <a:pt x="37" y="582"/>
                      <a:pt x="26" y="348"/>
                    </a:cubicBezTo>
                    <a:cubicBezTo>
                      <a:pt x="19" y="237"/>
                      <a:pt x="16" y="151"/>
                      <a:pt x="12" y="90"/>
                    </a:cubicBezTo>
                    <a:cubicBezTo>
                      <a:pt x="8" y="29"/>
                      <a:pt x="1" y="0"/>
                      <a:pt x="1" y="0"/>
                    </a:cubicBezTo>
                    <a:close/>
                  </a:path>
                </a:pathLst>
              </a:custGeom>
              <a:solidFill>
                <a:srgbClr val="FFF2CC"/>
              </a:solidFill>
              <a:ln w="9525"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29"/>
              <p:cNvSpPr/>
              <p:nvPr/>
            </p:nvSpPr>
            <p:spPr>
              <a:xfrm flipH="1">
                <a:off x="8159680" y="3181268"/>
                <a:ext cx="26493" cy="182823"/>
              </a:xfrm>
              <a:custGeom>
                <a:avLst/>
                <a:gdLst/>
                <a:ahLst/>
                <a:cxnLst/>
                <a:rect l="l" t="t" r="r" b="b"/>
                <a:pathLst>
                  <a:path w="547" h="3775" extrusionOk="0">
                    <a:moveTo>
                      <a:pt x="464" y="1"/>
                    </a:moveTo>
                    <a:cubicBezTo>
                      <a:pt x="450" y="1"/>
                      <a:pt x="443" y="223"/>
                      <a:pt x="439" y="586"/>
                    </a:cubicBezTo>
                    <a:cubicBezTo>
                      <a:pt x="435" y="945"/>
                      <a:pt x="435" y="1440"/>
                      <a:pt x="443" y="1989"/>
                    </a:cubicBezTo>
                    <a:cubicBezTo>
                      <a:pt x="450" y="2262"/>
                      <a:pt x="453" y="2524"/>
                      <a:pt x="457" y="2764"/>
                    </a:cubicBezTo>
                    <a:cubicBezTo>
                      <a:pt x="464" y="3001"/>
                      <a:pt x="446" y="3210"/>
                      <a:pt x="378" y="3371"/>
                    </a:cubicBezTo>
                    <a:cubicBezTo>
                      <a:pt x="314" y="3533"/>
                      <a:pt x="213" y="3641"/>
                      <a:pt x="133" y="3694"/>
                    </a:cubicBezTo>
                    <a:cubicBezTo>
                      <a:pt x="55" y="3752"/>
                      <a:pt x="1" y="3766"/>
                      <a:pt x="4" y="3773"/>
                    </a:cubicBezTo>
                    <a:cubicBezTo>
                      <a:pt x="4" y="3774"/>
                      <a:pt x="7" y="3774"/>
                      <a:pt x="12" y="3774"/>
                    </a:cubicBezTo>
                    <a:cubicBezTo>
                      <a:pt x="30" y="3774"/>
                      <a:pt x="81" y="3766"/>
                      <a:pt x="155" y="3727"/>
                    </a:cubicBezTo>
                    <a:cubicBezTo>
                      <a:pt x="245" y="3676"/>
                      <a:pt x="363" y="3568"/>
                      <a:pt x="443" y="3400"/>
                    </a:cubicBezTo>
                    <a:cubicBezTo>
                      <a:pt x="521" y="3228"/>
                      <a:pt x="547" y="3001"/>
                      <a:pt x="547" y="2764"/>
                    </a:cubicBezTo>
                    <a:cubicBezTo>
                      <a:pt x="547" y="2524"/>
                      <a:pt x="543" y="2262"/>
                      <a:pt x="539" y="1989"/>
                    </a:cubicBezTo>
                    <a:cubicBezTo>
                      <a:pt x="532" y="1440"/>
                      <a:pt x="521" y="945"/>
                      <a:pt x="507" y="582"/>
                    </a:cubicBezTo>
                    <a:cubicBezTo>
                      <a:pt x="493" y="223"/>
                      <a:pt x="478" y="1"/>
                      <a:pt x="464" y="1"/>
                    </a:cubicBezTo>
                    <a:close/>
                  </a:path>
                </a:pathLst>
              </a:custGeom>
              <a:solidFill>
                <a:srgbClr val="FFF2CC"/>
              </a:solidFill>
              <a:ln w="9525"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29"/>
              <p:cNvSpPr/>
              <p:nvPr/>
            </p:nvSpPr>
            <p:spPr>
              <a:xfrm flipH="1">
                <a:off x="8189224" y="3198606"/>
                <a:ext cx="25572" cy="24651"/>
              </a:xfrm>
              <a:custGeom>
                <a:avLst/>
                <a:gdLst/>
                <a:ahLst/>
                <a:cxnLst/>
                <a:rect l="l" t="t" r="r" b="b"/>
                <a:pathLst>
                  <a:path w="528" h="509" extrusionOk="0">
                    <a:moveTo>
                      <a:pt x="217" y="61"/>
                    </a:moveTo>
                    <a:cubicBezTo>
                      <a:pt x="262" y="61"/>
                      <a:pt x="317" y="76"/>
                      <a:pt x="366" y="120"/>
                    </a:cubicBezTo>
                    <a:cubicBezTo>
                      <a:pt x="441" y="178"/>
                      <a:pt x="456" y="307"/>
                      <a:pt x="355" y="375"/>
                    </a:cubicBezTo>
                    <a:cubicBezTo>
                      <a:pt x="319" y="401"/>
                      <a:pt x="276" y="415"/>
                      <a:pt x="236" y="415"/>
                    </a:cubicBezTo>
                    <a:cubicBezTo>
                      <a:pt x="204" y="415"/>
                      <a:pt x="174" y="406"/>
                      <a:pt x="151" y="389"/>
                    </a:cubicBezTo>
                    <a:cubicBezTo>
                      <a:pt x="100" y="354"/>
                      <a:pt x="78" y="281"/>
                      <a:pt x="78" y="228"/>
                    </a:cubicBezTo>
                    <a:cubicBezTo>
                      <a:pt x="82" y="143"/>
                      <a:pt x="121" y="96"/>
                      <a:pt x="140" y="72"/>
                    </a:cubicBezTo>
                    <a:lnTo>
                      <a:pt x="140" y="72"/>
                    </a:lnTo>
                    <a:lnTo>
                      <a:pt x="147" y="74"/>
                    </a:lnTo>
                    <a:cubicBezTo>
                      <a:pt x="174" y="78"/>
                      <a:pt x="195" y="81"/>
                      <a:pt x="207" y="81"/>
                    </a:cubicBezTo>
                    <a:cubicBezTo>
                      <a:pt x="215" y="81"/>
                      <a:pt x="219" y="80"/>
                      <a:pt x="219" y="77"/>
                    </a:cubicBezTo>
                    <a:cubicBezTo>
                      <a:pt x="221" y="74"/>
                      <a:pt x="216" y="68"/>
                      <a:pt x="206" y="61"/>
                    </a:cubicBezTo>
                    <a:lnTo>
                      <a:pt x="206" y="61"/>
                    </a:lnTo>
                    <a:cubicBezTo>
                      <a:pt x="209" y="61"/>
                      <a:pt x="213" y="61"/>
                      <a:pt x="217" y="61"/>
                    </a:cubicBezTo>
                    <a:close/>
                    <a:moveTo>
                      <a:pt x="257" y="0"/>
                    </a:moveTo>
                    <a:cubicBezTo>
                      <a:pt x="209" y="0"/>
                      <a:pt x="168" y="15"/>
                      <a:pt x="143" y="34"/>
                    </a:cubicBezTo>
                    <a:lnTo>
                      <a:pt x="104" y="62"/>
                    </a:lnTo>
                    <a:lnTo>
                      <a:pt x="109" y="64"/>
                    </a:lnTo>
                    <a:lnTo>
                      <a:pt x="109" y="64"/>
                    </a:lnTo>
                    <a:cubicBezTo>
                      <a:pt x="104" y="67"/>
                      <a:pt x="99" y="70"/>
                      <a:pt x="93" y="74"/>
                    </a:cubicBezTo>
                    <a:cubicBezTo>
                      <a:pt x="61" y="99"/>
                      <a:pt x="25" y="149"/>
                      <a:pt x="10" y="221"/>
                    </a:cubicBezTo>
                    <a:cubicBezTo>
                      <a:pt x="0" y="289"/>
                      <a:pt x="14" y="393"/>
                      <a:pt x="100" y="461"/>
                    </a:cubicBezTo>
                    <a:cubicBezTo>
                      <a:pt x="139" y="494"/>
                      <a:pt x="190" y="509"/>
                      <a:pt x="243" y="509"/>
                    </a:cubicBezTo>
                    <a:cubicBezTo>
                      <a:pt x="302" y="509"/>
                      <a:pt x="364" y="490"/>
                      <a:pt x="413" y="454"/>
                    </a:cubicBezTo>
                    <a:cubicBezTo>
                      <a:pt x="481" y="407"/>
                      <a:pt x="527" y="321"/>
                      <a:pt x="520" y="238"/>
                    </a:cubicBezTo>
                    <a:cubicBezTo>
                      <a:pt x="517" y="156"/>
                      <a:pt x="466" y="95"/>
                      <a:pt x="416" y="56"/>
                    </a:cubicBezTo>
                    <a:cubicBezTo>
                      <a:pt x="363" y="15"/>
                      <a:pt x="307" y="0"/>
                      <a:pt x="257" y="0"/>
                    </a:cubicBezTo>
                    <a:close/>
                  </a:path>
                </a:pathLst>
              </a:custGeom>
              <a:solidFill>
                <a:srgbClr val="FFF2CC"/>
              </a:solidFill>
              <a:ln w="9525"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29"/>
              <p:cNvSpPr/>
              <p:nvPr/>
            </p:nvSpPr>
            <p:spPr>
              <a:xfrm flipH="1">
                <a:off x="8016411" y="2913589"/>
                <a:ext cx="669289" cy="285204"/>
              </a:xfrm>
              <a:custGeom>
                <a:avLst/>
                <a:gdLst/>
                <a:ahLst/>
                <a:cxnLst/>
                <a:rect l="l" t="t" r="r" b="b"/>
                <a:pathLst>
                  <a:path w="13819" h="5889" extrusionOk="0">
                    <a:moveTo>
                      <a:pt x="12124" y="1"/>
                    </a:moveTo>
                    <a:cubicBezTo>
                      <a:pt x="11688" y="1"/>
                      <a:pt x="11071" y="405"/>
                      <a:pt x="10828" y="632"/>
                    </a:cubicBezTo>
                    <a:cubicBezTo>
                      <a:pt x="10739" y="718"/>
                      <a:pt x="10689" y="833"/>
                      <a:pt x="10663" y="959"/>
                    </a:cubicBezTo>
                    <a:lnTo>
                      <a:pt x="4088" y="2344"/>
                    </a:lnTo>
                    <a:lnTo>
                      <a:pt x="420" y="1971"/>
                    </a:lnTo>
                    <a:cubicBezTo>
                      <a:pt x="420" y="1971"/>
                      <a:pt x="344" y="2603"/>
                      <a:pt x="161" y="3797"/>
                    </a:cubicBezTo>
                    <a:cubicBezTo>
                      <a:pt x="0" y="4851"/>
                      <a:pt x="1610" y="5888"/>
                      <a:pt x="2758" y="5888"/>
                    </a:cubicBezTo>
                    <a:cubicBezTo>
                      <a:pt x="2839" y="5888"/>
                      <a:pt x="2917" y="5883"/>
                      <a:pt x="2993" y="5873"/>
                    </a:cubicBezTo>
                    <a:cubicBezTo>
                      <a:pt x="4044" y="5725"/>
                      <a:pt x="10473" y="3898"/>
                      <a:pt x="11564" y="3586"/>
                    </a:cubicBezTo>
                    <a:cubicBezTo>
                      <a:pt x="11668" y="3554"/>
                      <a:pt x="11722" y="3539"/>
                      <a:pt x="11722" y="3539"/>
                    </a:cubicBezTo>
                    <a:lnTo>
                      <a:pt x="11722" y="3532"/>
                    </a:lnTo>
                    <a:cubicBezTo>
                      <a:pt x="12077" y="3410"/>
                      <a:pt x="12921" y="3105"/>
                      <a:pt x="13010" y="2954"/>
                    </a:cubicBezTo>
                    <a:cubicBezTo>
                      <a:pt x="13122" y="2760"/>
                      <a:pt x="13093" y="1239"/>
                      <a:pt x="13093" y="1239"/>
                    </a:cubicBezTo>
                    <a:lnTo>
                      <a:pt x="13696" y="969"/>
                    </a:lnTo>
                    <a:cubicBezTo>
                      <a:pt x="13696" y="969"/>
                      <a:pt x="13818" y="729"/>
                      <a:pt x="13682" y="553"/>
                    </a:cubicBezTo>
                    <a:cubicBezTo>
                      <a:pt x="13649" y="511"/>
                      <a:pt x="13532" y="495"/>
                      <a:pt x="13371" y="495"/>
                    </a:cubicBezTo>
                    <a:cubicBezTo>
                      <a:pt x="12860" y="495"/>
                      <a:pt x="11916" y="657"/>
                      <a:pt x="11916" y="657"/>
                    </a:cubicBezTo>
                    <a:lnTo>
                      <a:pt x="12511" y="205"/>
                    </a:lnTo>
                    <a:cubicBezTo>
                      <a:pt x="12428" y="59"/>
                      <a:pt x="12289" y="1"/>
                      <a:pt x="12124" y="1"/>
                    </a:cubicBezTo>
                    <a:close/>
                  </a:path>
                </a:pathLst>
              </a:custGeom>
              <a:solidFill>
                <a:srgbClr val="FFBE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34" name="Google Shape;634;p29"/>
            <p:cNvSpPr/>
            <p:nvPr/>
          </p:nvSpPr>
          <p:spPr>
            <a:xfrm rot="-5400000">
              <a:off x="8133000" y="2006075"/>
              <a:ext cx="87600" cy="27900"/>
            </a:xfrm>
            <a:prstGeom prst="rtTriangle">
              <a:avLst/>
            </a:prstGeom>
            <a:solidFill>
              <a:srgbClr val="DD7E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5" name="Google Shape;635;p29"/>
          <p:cNvGrpSpPr/>
          <p:nvPr/>
        </p:nvGrpSpPr>
        <p:grpSpPr>
          <a:xfrm>
            <a:off x="591096" y="2830324"/>
            <a:ext cx="519733" cy="485268"/>
            <a:chOff x="4694531" y="2250235"/>
            <a:chExt cx="1090502" cy="1018186"/>
          </a:xfrm>
        </p:grpSpPr>
        <p:sp>
          <p:nvSpPr>
            <p:cNvPr id="636" name="Google Shape;636;p29"/>
            <p:cNvSpPr/>
            <p:nvPr/>
          </p:nvSpPr>
          <p:spPr>
            <a:xfrm>
              <a:off x="4694531" y="2250235"/>
              <a:ext cx="1090502" cy="1018186"/>
            </a:xfrm>
            <a:custGeom>
              <a:avLst/>
              <a:gdLst/>
              <a:ahLst/>
              <a:cxnLst/>
              <a:rect l="l" t="t" r="r" b="b"/>
              <a:pathLst>
                <a:path w="24565" h="22936" extrusionOk="0">
                  <a:moveTo>
                    <a:pt x="12304" y="1"/>
                  </a:moveTo>
                  <a:cubicBezTo>
                    <a:pt x="11753" y="1"/>
                    <a:pt x="11196" y="40"/>
                    <a:pt x="10635" y="122"/>
                  </a:cubicBezTo>
                  <a:cubicBezTo>
                    <a:pt x="4354" y="1033"/>
                    <a:pt x="0" y="6855"/>
                    <a:pt x="912" y="13122"/>
                  </a:cubicBezTo>
                  <a:cubicBezTo>
                    <a:pt x="1738" y="18828"/>
                    <a:pt x="6647" y="22935"/>
                    <a:pt x="12259" y="22935"/>
                  </a:cubicBezTo>
                  <a:cubicBezTo>
                    <a:pt x="12812" y="22935"/>
                    <a:pt x="13371" y="22895"/>
                    <a:pt x="13934" y="22813"/>
                  </a:cubicBezTo>
                  <a:cubicBezTo>
                    <a:pt x="20211" y="21901"/>
                    <a:pt x="24565" y="16083"/>
                    <a:pt x="23657" y="9816"/>
                  </a:cubicBezTo>
                  <a:cubicBezTo>
                    <a:pt x="22827" y="4109"/>
                    <a:pt x="17918" y="1"/>
                    <a:pt x="12304" y="1"/>
                  </a:cubicBezTo>
                  <a:close/>
                </a:path>
              </a:pathLst>
            </a:custGeom>
            <a:solidFill>
              <a:srgbClr val="FFE5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29"/>
            <p:cNvSpPr/>
            <p:nvPr/>
          </p:nvSpPr>
          <p:spPr>
            <a:xfrm>
              <a:off x="4824199" y="2371334"/>
              <a:ext cx="831161" cy="775937"/>
            </a:xfrm>
            <a:custGeom>
              <a:avLst/>
              <a:gdLst/>
              <a:ahLst/>
              <a:cxnLst/>
              <a:rect l="l" t="t" r="r" b="b"/>
              <a:pathLst>
                <a:path w="18723" h="17479" extrusionOk="0">
                  <a:moveTo>
                    <a:pt x="9375" y="1"/>
                  </a:moveTo>
                  <a:cubicBezTo>
                    <a:pt x="8956" y="1"/>
                    <a:pt x="8532" y="31"/>
                    <a:pt x="8106" y="92"/>
                  </a:cubicBezTo>
                  <a:cubicBezTo>
                    <a:pt x="3320" y="789"/>
                    <a:pt x="0" y="5226"/>
                    <a:pt x="697" y="9999"/>
                  </a:cubicBezTo>
                  <a:cubicBezTo>
                    <a:pt x="1328" y="14348"/>
                    <a:pt x="5067" y="17478"/>
                    <a:pt x="9342" y="17478"/>
                  </a:cubicBezTo>
                  <a:cubicBezTo>
                    <a:pt x="9763" y="17478"/>
                    <a:pt x="10189" y="17448"/>
                    <a:pt x="10617" y="17386"/>
                  </a:cubicBezTo>
                  <a:cubicBezTo>
                    <a:pt x="15406" y="16690"/>
                    <a:pt x="18723" y="12257"/>
                    <a:pt x="18029" y="7479"/>
                  </a:cubicBezTo>
                  <a:cubicBezTo>
                    <a:pt x="17395" y="3131"/>
                    <a:pt x="13655" y="1"/>
                    <a:pt x="9375" y="1"/>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29"/>
            <p:cNvSpPr/>
            <p:nvPr/>
          </p:nvSpPr>
          <p:spPr>
            <a:xfrm>
              <a:off x="4841911" y="2356596"/>
              <a:ext cx="782507" cy="470782"/>
            </a:xfrm>
            <a:custGeom>
              <a:avLst/>
              <a:gdLst/>
              <a:ahLst/>
              <a:cxnLst/>
              <a:rect l="l" t="t" r="r" b="b"/>
              <a:pathLst>
                <a:path w="17627" h="10605" extrusionOk="0">
                  <a:moveTo>
                    <a:pt x="8959" y="0"/>
                  </a:moveTo>
                  <a:cubicBezTo>
                    <a:pt x="8916" y="0"/>
                    <a:pt x="8873" y="1"/>
                    <a:pt x="8830" y="1"/>
                  </a:cubicBezTo>
                  <a:cubicBezTo>
                    <a:pt x="8348" y="12"/>
                    <a:pt x="7864" y="55"/>
                    <a:pt x="7379" y="141"/>
                  </a:cubicBezTo>
                  <a:cubicBezTo>
                    <a:pt x="6895" y="227"/>
                    <a:pt x="6421" y="353"/>
                    <a:pt x="5969" y="511"/>
                  </a:cubicBezTo>
                  <a:cubicBezTo>
                    <a:pt x="5513" y="665"/>
                    <a:pt x="5083" y="866"/>
                    <a:pt x="4673" y="1085"/>
                  </a:cubicBezTo>
                  <a:cubicBezTo>
                    <a:pt x="4264" y="1301"/>
                    <a:pt x="3880" y="1556"/>
                    <a:pt x="3524" y="1824"/>
                  </a:cubicBezTo>
                  <a:cubicBezTo>
                    <a:pt x="3169" y="2094"/>
                    <a:pt x="2843" y="2384"/>
                    <a:pt x="2545" y="2689"/>
                  </a:cubicBezTo>
                  <a:cubicBezTo>
                    <a:pt x="1949" y="3296"/>
                    <a:pt x="1478" y="3964"/>
                    <a:pt x="1112" y="4620"/>
                  </a:cubicBezTo>
                  <a:cubicBezTo>
                    <a:pt x="750" y="5281"/>
                    <a:pt x="499" y="5941"/>
                    <a:pt x="334" y="6559"/>
                  </a:cubicBezTo>
                  <a:cubicBezTo>
                    <a:pt x="0" y="7793"/>
                    <a:pt x="14" y="8842"/>
                    <a:pt x="90" y="9538"/>
                  </a:cubicBezTo>
                  <a:cubicBezTo>
                    <a:pt x="172" y="10235"/>
                    <a:pt x="303" y="10604"/>
                    <a:pt x="340" y="10604"/>
                  </a:cubicBezTo>
                  <a:cubicBezTo>
                    <a:pt x="341" y="10604"/>
                    <a:pt x="341" y="10604"/>
                    <a:pt x="341" y="10604"/>
                  </a:cubicBezTo>
                  <a:cubicBezTo>
                    <a:pt x="395" y="10593"/>
                    <a:pt x="352" y="10209"/>
                    <a:pt x="352" y="9524"/>
                  </a:cubicBezTo>
                  <a:cubicBezTo>
                    <a:pt x="355" y="8842"/>
                    <a:pt x="416" y="7844"/>
                    <a:pt x="786" y="6691"/>
                  </a:cubicBezTo>
                  <a:cubicBezTo>
                    <a:pt x="973" y="6118"/>
                    <a:pt x="1235" y="5503"/>
                    <a:pt x="1594" y="4894"/>
                  </a:cubicBezTo>
                  <a:cubicBezTo>
                    <a:pt x="1960" y="4291"/>
                    <a:pt x="2416" y="3680"/>
                    <a:pt x="2982" y="3124"/>
                  </a:cubicBezTo>
                  <a:cubicBezTo>
                    <a:pt x="3266" y="2848"/>
                    <a:pt x="3575" y="2578"/>
                    <a:pt x="3908" y="2338"/>
                  </a:cubicBezTo>
                  <a:cubicBezTo>
                    <a:pt x="4246" y="2090"/>
                    <a:pt x="4601" y="1860"/>
                    <a:pt x="4985" y="1663"/>
                  </a:cubicBezTo>
                  <a:cubicBezTo>
                    <a:pt x="5366" y="1462"/>
                    <a:pt x="5764" y="1282"/>
                    <a:pt x="6188" y="1139"/>
                  </a:cubicBezTo>
                  <a:cubicBezTo>
                    <a:pt x="6608" y="996"/>
                    <a:pt x="7046" y="880"/>
                    <a:pt x="7495" y="798"/>
                  </a:cubicBezTo>
                  <a:cubicBezTo>
                    <a:pt x="7947" y="722"/>
                    <a:pt x="8396" y="679"/>
                    <a:pt x="8840" y="669"/>
                  </a:cubicBezTo>
                  <a:cubicBezTo>
                    <a:pt x="8899" y="668"/>
                    <a:pt x="8958" y="667"/>
                    <a:pt x="9016" y="667"/>
                  </a:cubicBezTo>
                  <a:cubicBezTo>
                    <a:pt x="9401" y="667"/>
                    <a:pt x="9780" y="698"/>
                    <a:pt x="10150" y="744"/>
                  </a:cubicBezTo>
                  <a:cubicBezTo>
                    <a:pt x="10578" y="798"/>
                    <a:pt x="10994" y="895"/>
                    <a:pt x="11393" y="1009"/>
                  </a:cubicBezTo>
                  <a:cubicBezTo>
                    <a:pt x="11791" y="1121"/>
                    <a:pt x="12171" y="1268"/>
                    <a:pt x="12531" y="1430"/>
                  </a:cubicBezTo>
                  <a:cubicBezTo>
                    <a:pt x="13255" y="1753"/>
                    <a:pt x="13894" y="2169"/>
                    <a:pt x="14447" y="2614"/>
                  </a:cubicBezTo>
                  <a:cubicBezTo>
                    <a:pt x="14993" y="3063"/>
                    <a:pt x="15448" y="3547"/>
                    <a:pt x="15821" y="4021"/>
                  </a:cubicBezTo>
                  <a:cubicBezTo>
                    <a:pt x="16568" y="4976"/>
                    <a:pt x="16970" y="5895"/>
                    <a:pt x="17207" y="6534"/>
                  </a:cubicBezTo>
                  <a:cubicBezTo>
                    <a:pt x="17442" y="7171"/>
                    <a:pt x="17536" y="7543"/>
                    <a:pt x="17586" y="7543"/>
                  </a:cubicBezTo>
                  <a:cubicBezTo>
                    <a:pt x="17586" y="7543"/>
                    <a:pt x="17587" y="7543"/>
                    <a:pt x="17587" y="7542"/>
                  </a:cubicBezTo>
                  <a:cubicBezTo>
                    <a:pt x="17627" y="7535"/>
                    <a:pt x="17623" y="7144"/>
                    <a:pt x="17458" y="6454"/>
                  </a:cubicBezTo>
                  <a:cubicBezTo>
                    <a:pt x="17290" y="5773"/>
                    <a:pt x="16941" y="4786"/>
                    <a:pt x="16205" y="3741"/>
                  </a:cubicBezTo>
                  <a:cubicBezTo>
                    <a:pt x="15836" y="3221"/>
                    <a:pt x="15373" y="2686"/>
                    <a:pt x="14806" y="2190"/>
                  </a:cubicBezTo>
                  <a:cubicBezTo>
                    <a:pt x="14235" y="1699"/>
                    <a:pt x="13564" y="1236"/>
                    <a:pt x="12792" y="870"/>
                  </a:cubicBezTo>
                  <a:cubicBezTo>
                    <a:pt x="12408" y="686"/>
                    <a:pt x="12002" y="525"/>
                    <a:pt x="11575" y="396"/>
                  </a:cubicBezTo>
                  <a:cubicBezTo>
                    <a:pt x="11148" y="267"/>
                    <a:pt x="10703" y="159"/>
                    <a:pt x="10243" y="95"/>
                  </a:cubicBezTo>
                  <a:cubicBezTo>
                    <a:pt x="9825" y="36"/>
                    <a:pt x="9395" y="0"/>
                    <a:pt x="8959" y="0"/>
                  </a:cubicBezTo>
                  <a:close/>
                </a:path>
              </a:pathLst>
            </a:custGeom>
            <a:solidFill>
              <a:srgbClr val="FFD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29"/>
            <p:cNvSpPr/>
            <p:nvPr/>
          </p:nvSpPr>
          <p:spPr>
            <a:xfrm>
              <a:off x="5058586" y="2488083"/>
              <a:ext cx="386747" cy="570799"/>
            </a:xfrm>
            <a:custGeom>
              <a:avLst/>
              <a:gdLst/>
              <a:ahLst/>
              <a:cxnLst/>
              <a:rect l="l" t="t" r="r" b="b"/>
              <a:pathLst>
                <a:path w="8712" h="12858" extrusionOk="0">
                  <a:moveTo>
                    <a:pt x="3209" y="3500"/>
                  </a:moveTo>
                  <a:lnTo>
                    <a:pt x="3518" y="5409"/>
                  </a:lnTo>
                  <a:cubicBezTo>
                    <a:pt x="2894" y="5316"/>
                    <a:pt x="2452" y="5122"/>
                    <a:pt x="2377" y="4652"/>
                  </a:cubicBezTo>
                  <a:cubicBezTo>
                    <a:pt x="2304" y="4211"/>
                    <a:pt x="2524" y="3772"/>
                    <a:pt x="3209" y="3500"/>
                  </a:cubicBezTo>
                  <a:close/>
                  <a:moveTo>
                    <a:pt x="5233" y="7506"/>
                  </a:moveTo>
                  <a:cubicBezTo>
                    <a:pt x="5844" y="7617"/>
                    <a:pt x="6275" y="7807"/>
                    <a:pt x="6350" y="8277"/>
                  </a:cubicBezTo>
                  <a:cubicBezTo>
                    <a:pt x="6418" y="8708"/>
                    <a:pt x="6177" y="9106"/>
                    <a:pt x="5528" y="9361"/>
                  </a:cubicBezTo>
                  <a:lnTo>
                    <a:pt x="5233" y="7506"/>
                  </a:lnTo>
                  <a:close/>
                  <a:moveTo>
                    <a:pt x="4032" y="0"/>
                  </a:moveTo>
                  <a:lnTo>
                    <a:pt x="2685" y="216"/>
                  </a:lnTo>
                  <a:lnTo>
                    <a:pt x="2925" y="1708"/>
                  </a:lnTo>
                  <a:cubicBezTo>
                    <a:pt x="840" y="2290"/>
                    <a:pt x="0" y="3683"/>
                    <a:pt x="227" y="5108"/>
                  </a:cubicBezTo>
                  <a:cubicBezTo>
                    <a:pt x="535" y="7032"/>
                    <a:pt x="2283" y="7261"/>
                    <a:pt x="3833" y="7384"/>
                  </a:cubicBezTo>
                  <a:lnTo>
                    <a:pt x="4193" y="9630"/>
                  </a:lnTo>
                  <a:cubicBezTo>
                    <a:pt x="4079" y="9637"/>
                    <a:pt x="3965" y="9641"/>
                    <a:pt x="3850" y="9641"/>
                  </a:cubicBezTo>
                  <a:cubicBezTo>
                    <a:pt x="2975" y="9641"/>
                    <a:pt x="2096" y="9438"/>
                    <a:pt x="1433" y="9092"/>
                  </a:cubicBezTo>
                  <a:lnTo>
                    <a:pt x="955" y="10854"/>
                  </a:lnTo>
                  <a:cubicBezTo>
                    <a:pt x="1623" y="11223"/>
                    <a:pt x="2619" y="11432"/>
                    <a:pt x="3681" y="11432"/>
                  </a:cubicBezTo>
                  <a:cubicBezTo>
                    <a:pt x="3943" y="11432"/>
                    <a:pt x="4210" y="11419"/>
                    <a:pt x="4476" y="11393"/>
                  </a:cubicBezTo>
                  <a:lnTo>
                    <a:pt x="4709" y="12857"/>
                  </a:lnTo>
                  <a:lnTo>
                    <a:pt x="6056" y="12642"/>
                  </a:lnTo>
                  <a:lnTo>
                    <a:pt x="5815" y="11138"/>
                  </a:lnTo>
                  <a:cubicBezTo>
                    <a:pt x="7882" y="10542"/>
                    <a:pt x="8712" y="9171"/>
                    <a:pt x="8489" y="7771"/>
                  </a:cubicBezTo>
                  <a:cubicBezTo>
                    <a:pt x="8184" y="5876"/>
                    <a:pt x="6465" y="5639"/>
                    <a:pt x="4915" y="5528"/>
                  </a:cubicBezTo>
                  <a:lnTo>
                    <a:pt x="4548" y="3242"/>
                  </a:lnTo>
                  <a:cubicBezTo>
                    <a:pt x="4611" y="3239"/>
                    <a:pt x="4673" y="3238"/>
                    <a:pt x="4736" y="3238"/>
                  </a:cubicBezTo>
                  <a:cubicBezTo>
                    <a:pt x="5367" y="3238"/>
                    <a:pt x="6038" y="3357"/>
                    <a:pt x="6719" y="3611"/>
                  </a:cubicBezTo>
                  <a:lnTo>
                    <a:pt x="7125" y="1849"/>
                  </a:lnTo>
                  <a:cubicBezTo>
                    <a:pt x="6479" y="1570"/>
                    <a:pt x="5703" y="1442"/>
                    <a:pt x="4899" y="1442"/>
                  </a:cubicBezTo>
                  <a:cubicBezTo>
                    <a:pt x="4689" y="1442"/>
                    <a:pt x="4476" y="1451"/>
                    <a:pt x="4264" y="1468"/>
                  </a:cubicBezTo>
                  <a:lnTo>
                    <a:pt x="4032" y="0"/>
                  </a:ln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0" name="Google Shape;640;p29"/>
          <p:cNvGrpSpPr/>
          <p:nvPr/>
        </p:nvGrpSpPr>
        <p:grpSpPr>
          <a:xfrm>
            <a:off x="1433177" y="4004850"/>
            <a:ext cx="335765" cy="313500"/>
            <a:chOff x="4694531" y="2250235"/>
            <a:chExt cx="1090502" cy="1018186"/>
          </a:xfrm>
        </p:grpSpPr>
        <p:sp>
          <p:nvSpPr>
            <p:cNvPr id="641" name="Google Shape;641;p29"/>
            <p:cNvSpPr/>
            <p:nvPr/>
          </p:nvSpPr>
          <p:spPr>
            <a:xfrm>
              <a:off x="4694531" y="2250235"/>
              <a:ext cx="1090502" cy="1018186"/>
            </a:xfrm>
            <a:custGeom>
              <a:avLst/>
              <a:gdLst/>
              <a:ahLst/>
              <a:cxnLst/>
              <a:rect l="l" t="t" r="r" b="b"/>
              <a:pathLst>
                <a:path w="24565" h="22936" extrusionOk="0">
                  <a:moveTo>
                    <a:pt x="12304" y="1"/>
                  </a:moveTo>
                  <a:cubicBezTo>
                    <a:pt x="11753" y="1"/>
                    <a:pt x="11196" y="40"/>
                    <a:pt x="10635" y="122"/>
                  </a:cubicBezTo>
                  <a:cubicBezTo>
                    <a:pt x="4354" y="1033"/>
                    <a:pt x="0" y="6855"/>
                    <a:pt x="912" y="13122"/>
                  </a:cubicBezTo>
                  <a:cubicBezTo>
                    <a:pt x="1738" y="18828"/>
                    <a:pt x="6647" y="22935"/>
                    <a:pt x="12259" y="22935"/>
                  </a:cubicBezTo>
                  <a:cubicBezTo>
                    <a:pt x="12812" y="22935"/>
                    <a:pt x="13371" y="22895"/>
                    <a:pt x="13934" y="22813"/>
                  </a:cubicBezTo>
                  <a:cubicBezTo>
                    <a:pt x="20211" y="21901"/>
                    <a:pt x="24565" y="16083"/>
                    <a:pt x="23657" y="9816"/>
                  </a:cubicBezTo>
                  <a:cubicBezTo>
                    <a:pt x="22827" y="4109"/>
                    <a:pt x="17918" y="1"/>
                    <a:pt x="12304" y="1"/>
                  </a:cubicBezTo>
                  <a:close/>
                </a:path>
              </a:pathLst>
            </a:custGeom>
            <a:solidFill>
              <a:srgbClr val="FFE5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29"/>
            <p:cNvSpPr/>
            <p:nvPr/>
          </p:nvSpPr>
          <p:spPr>
            <a:xfrm>
              <a:off x="4824199" y="2371334"/>
              <a:ext cx="831161" cy="775937"/>
            </a:xfrm>
            <a:custGeom>
              <a:avLst/>
              <a:gdLst/>
              <a:ahLst/>
              <a:cxnLst/>
              <a:rect l="l" t="t" r="r" b="b"/>
              <a:pathLst>
                <a:path w="18723" h="17479" extrusionOk="0">
                  <a:moveTo>
                    <a:pt x="9375" y="1"/>
                  </a:moveTo>
                  <a:cubicBezTo>
                    <a:pt x="8956" y="1"/>
                    <a:pt x="8532" y="31"/>
                    <a:pt x="8106" y="92"/>
                  </a:cubicBezTo>
                  <a:cubicBezTo>
                    <a:pt x="3320" y="789"/>
                    <a:pt x="0" y="5226"/>
                    <a:pt x="697" y="9999"/>
                  </a:cubicBezTo>
                  <a:cubicBezTo>
                    <a:pt x="1328" y="14348"/>
                    <a:pt x="5067" y="17478"/>
                    <a:pt x="9342" y="17478"/>
                  </a:cubicBezTo>
                  <a:cubicBezTo>
                    <a:pt x="9763" y="17478"/>
                    <a:pt x="10189" y="17448"/>
                    <a:pt x="10617" y="17386"/>
                  </a:cubicBezTo>
                  <a:cubicBezTo>
                    <a:pt x="15406" y="16690"/>
                    <a:pt x="18723" y="12257"/>
                    <a:pt x="18029" y="7479"/>
                  </a:cubicBezTo>
                  <a:cubicBezTo>
                    <a:pt x="17395" y="3131"/>
                    <a:pt x="13655" y="1"/>
                    <a:pt x="9375" y="1"/>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29"/>
            <p:cNvSpPr/>
            <p:nvPr/>
          </p:nvSpPr>
          <p:spPr>
            <a:xfrm>
              <a:off x="4841911" y="2356596"/>
              <a:ext cx="782507" cy="470782"/>
            </a:xfrm>
            <a:custGeom>
              <a:avLst/>
              <a:gdLst/>
              <a:ahLst/>
              <a:cxnLst/>
              <a:rect l="l" t="t" r="r" b="b"/>
              <a:pathLst>
                <a:path w="17627" h="10605" extrusionOk="0">
                  <a:moveTo>
                    <a:pt x="8959" y="0"/>
                  </a:moveTo>
                  <a:cubicBezTo>
                    <a:pt x="8916" y="0"/>
                    <a:pt x="8873" y="1"/>
                    <a:pt x="8830" y="1"/>
                  </a:cubicBezTo>
                  <a:cubicBezTo>
                    <a:pt x="8348" y="12"/>
                    <a:pt x="7864" y="55"/>
                    <a:pt x="7379" y="141"/>
                  </a:cubicBezTo>
                  <a:cubicBezTo>
                    <a:pt x="6895" y="227"/>
                    <a:pt x="6421" y="353"/>
                    <a:pt x="5969" y="511"/>
                  </a:cubicBezTo>
                  <a:cubicBezTo>
                    <a:pt x="5513" y="665"/>
                    <a:pt x="5083" y="866"/>
                    <a:pt x="4673" y="1085"/>
                  </a:cubicBezTo>
                  <a:cubicBezTo>
                    <a:pt x="4264" y="1301"/>
                    <a:pt x="3880" y="1556"/>
                    <a:pt x="3524" y="1824"/>
                  </a:cubicBezTo>
                  <a:cubicBezTo>
                    <a:pt x="3169" y="2094"/>
                    <a:pt x="2843" y="2384"/>
                    <a:pt x="2545" y="2689"/>
                  </a:cubicBezTo>
                  <a:cubicBezTo>
                    <a:pt x="1949" y="3296"/>
                    <a:pt x="1478" y="3964"/>
                    <a:pt x="1112" y="4620"/>
                  </a:cubicBezTo>
                  <a:cubicBezTo>
                    <a:pt x="750" y="5281"/>
                    <a:pt x="499" y="5941"/>
                    <a:pt x="334" y="6559"/>
                  </a:cubicBezTo>
                  <a:cubicBezTo>
                    <a:pt x="0" y="7793"/>
                    <a:pt x="14" y="8842"/>
                    <a:pt x="90" y="9538"/>
                  </a:cubicBezTo>
                  <a:cubicBezTo>
                    <a:pt x="172" y="10235"/>
                    <a:pt x="303" y="10604"/>
                    <a:pt x="340" y="10604"/>
                  </a:cubicBezTo>
                  <a:cubicBezTo>
                    <a:pt x="341" y="10604"/>
                    <a:pt x="341" y="10604"/>
                    <a:pt x="341" y="10604"/>
                  </a:cubicBezTo>
                  <a:cubicBezTo>
                    <a:pt x="395" y="10593"/>
                    <a:pt x="352" y="10209"/>
                    <a:pt x="352" y="9524"/>
                  </a:cubicBezTo>
                  <a:cubicBezTo>
                    <a:pt x="355" y="8842"/>
                    <a:pt x="416" y="7844"/>
                    <a:pt x="786" y="6691"/>
                  </a:cubicBezTo>
                  <a:cubicBezTo>
                    <a:pt x="973" y="6118"/>
                    <a:pt x="1235" y="5503"/>
                    <a:pt x="1594" y="4894"/>
                  </a:cubicBezTo>
                  <a:cubicBezTo>
                    <a:pt x="1960" y="4291"/>
                    <a:pt x="2416" y="3680"/>
                    <a:pt x="2982" y="3124"/>
                  </a:cubicBezTo>
                  <a:cubicBezTo>
                    <a:pt x="3266" y="2848"/>
                    <a:pt x="3575" y="2578"/>
                    <a:pt x="3908" y="2338"/>
                  </a:cubicBezTo>
                  <a:cubicBezTo>
                    <a:pt x="4246" y="2090"/>
                    <a:pt x="4601" y="1860"/>
                    <a:pt x="4985" y="1663"/>
                  </a:cubicBezTo>
                  <a:cubicBezTo>
                    <a:pt x="5366" y="1462"/>
                    <a:pt x="5764" y="1282"/>
                    <a:pt x="6188" y="1139"/>
                  </a:cubicBezTo>
                  <a:cubicBezTo>
                    <a:pt x="6608" y="996"/>
                    <a:pt x="7046" y="880"/>
                    <a:pt x="7495" y="798"/>
                  </a:cubicBezTo>
                  <a:cubicBezTo>
                    <a:pt x="7947" y="722"/>
                    <a:pt x="8396" y="679"/>
                    <a:pt x="8840" y="669"/>
                  </a:cubicBezTo>
                  <a:cubicBezTo>
                    <a:pt x="8899" y="668"/>
                    <a:pt x="8958" y="667"/>
                    <a:pt x="9016" y="667"/>
                  </a:cubicBezTo>
                  <a:cubicBezTo>
                    <a:pt x="9401" y="667"/>
                    <a:pt x="9780" y="698"/>
                    <a:pt x="10150" y="744"/>
                  </a:cubicBezTo>
                  <a:cubicBezTo>
                    <a:pt x="10578" y="798"/>
                    <a:pt x="10994" y="895"/>
                    <a:pt x="11393" y="1009"/>
                  </a:cubicBezTo>
                  <a:cubicBezTo>
                    <a:pt x="11791" y="1121"/>
                    <a:pt x="12171" y="1268"/>
                    <a:pt x="12531" y="1430"/>
                  </a:cubicBezTo>
                  <a:cubicBezTo>
                    <a:pt x="13255" y="1753"/>
                    <a:pt x="13894" y="2169"/>
                    <a:pt x="14447" y="2614"/>
                  </a:cubicBezTo>
                  <a:cubicBezTo>
                    <a:pt x="14993" y="3063"/>
                    <a:pt x="15448" y="3547"/>
                    <a:pt x="15821" y="4021"/>
                  </a:cubicBezTo>
                  <a:cubicBezTo>
                    <a:pt x="16568" y="4976"/>
                    <a:pt x="16970" y="5895"/>
                    <a:pt x="17207" y="6534"/>
                  </a:cubicBezTo>
                  <a:cubicBezTo>
                    <a:pt x="17442" y="7171"/>
                    <a:pt x="17536" y="7543"/>
                    <a:pt x="17586" y="7543"/>
                  </a:cubicBezTo>
                  <a:cubicBezTo>
                    <a:pt x="17586" y="7543"/>
                    <a:pt x="17587" y="7543"/>
                    <a:pt x="17587" y="7542"/>
                  </a:cubicBezTo>
                  <a:cubicBezTo>
                    <a:pt x="17627" y="7535"/>
                    <a:pt x="17623" y="7144"/>
                    <a:pt x="17458" y="6454"/>
                  </a:cubicBezTo>
                  <a:cubicBezTo>
                    <a:pt x="17290" y="5773"/>
                    <a:pt x="16941" y="4786"/>
                    <a:pt x="16205" y="3741"/>
                  </a:cubicBezTo>
                  <a:cubicBezTo>
                    <a:pt x="15836" y="3221"/>
                    <a:pt x="15373" y="2686"/>
                    <a:pt x="14806" y="2190"/>
                  </a:cubicBezTo>
                  <a:cubicBezTo>
                    <a:pt x="14235" y="1699"/>
                    <a:pt x="13564" y="1236"/>
                    <a:pt x="12792" y="870"/>
                  </a:cubicBezTo>
                  <a:cubicBezTo>
                    <a:pt x="12408" y="686"/>
                    <a:pt x="12002" y="525"/>
                    <a:pt x="11575" y="396"/>
                  </a:cubicBezTo>
                  <a:cubicBezTo>
                    <a:pt x="11148" y="267"/>
                    <a:pt x="10703" y="159"/>
                    <a:pt x="10243" y="95"/>
                  </a:cubicBezTo>
                  <a:cubicBezTo>
                    <a:pt x="9825" y="36"/>
                    <a:pt x="9395" y="0"/>
                    <a:pt x="8959" y="0"/>
                  </a:cubicBezTo>
                  <a:close/>
                </a:path>
              </a:pathLst>
            </a:custGeom>
            <a:solidFill>
              <a:srgbClr val="FFD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29"/>
            <p:cNvSpPr/>
            <p:nvPr/>
          </p:nvSpPr>
          <p:spPr>
            <a:xfrm>
              <a:off x="5058586" y="2488083"/>
              <a:ext cx="386747" cy="570799"/>
            </a:xfrm>
            <a:custGeom>
              <a:avLst/>
              <a:gdLst/>
              <a:ahLst/>
              <a:cxnLst/>
              <a:rect l="l" t="t" r="r" b="b"/>
              <a:pathLst>
                <a:path w="8712" h="12858" extrusionOk="0">
                  <a:moveTo>
                    <a:pt x="3209" y="3500"/>
                  </a:moveTo>
                  <a:lnTo>
                    <a:pt x="3518" y="5409"/>
                  </a:lnTo>
                  <a:cubicBezTo>
                    <a:pt x="2894" y="5316"/>
                    <a:pt x="2452" y="5122"/>
                    <a:pt x="2377" y="4652"/>
                  </a:cubicBezTo>
                  <a:cubicBezTo>
                    <a:pt x="2304" y="4211"/>
                    <a:pt x="2524" y="3772"/>
                    <a:pt x="3209" y="3500"/>
                  </a:cubicBezTo>
                  <a:close/>
                  <a:moveTo>
                    <a:pt x="5233" y="7506"/>
                  </a:moveTo>
                  <a:cubicBezTo>
                    <a:pt x="5844" y="7617"/>
                    <a:pt x="6275" y="7807"/>
                    <a:pt x="6350" y="8277"/>
                  </a:cubicBezTo>
                  <a:cubicBezTo>
                    <a:pt x="6418" y="8708"/>
                    <a:pt x="6177" y="9106"/>
                    <a:pt x="5528" y="9361"/>
                  </a:cubicBezTo>
                  <a:lnTo>
                    <a:pt x="5233" y="7506"/>
                  </a:lnTo>
                  <a:close/>
                  <a:moveTo>
                    <a:pt x="4032" y="0"/>
                  </a:moveTo>
                  <a:lnTo>
                    <a:pt x="2685" y="216"/>
                  </a:lnTo>
                  <a:lnTo>
                    <a:pt x="2925" y="1708"/>
                  </a:lnTo>
                  <a:cubicBezTo>
                    <a:pt x="840" y="2290"/>
                    <a:pt x="0" y="3683"/>
                    <a:pt x="227" y="5108"/>
                  </a:cubicBezTo>
                  <a:cubicBezTo>
                    <a:pt x="535" y="7032"/>
                    <a:pt x="2283" y="7261"/>
                    <a:pt x="3833" y="7384"/>
                  </a:cubicBezTo>
                  <a:lnTo>
                    <a:pt x="4193" y="9630"/>
                  </a:lnTo>
                  <a:cubicBezTo>
                    <a:pt x="4079" y="9637"/>
                    <a:pt x="3965" y="9641"/>
                    <a:pt x="3850" y="9641"/>
                  </a:cubicBezTo>
                  <a:cubicBezTo>
                    <a:pt x="2975" y="9641"/>
                    <a:pt x="2096" y="9438"/>
                    <a:pt x="1433" y="9092"/>
                  </a:cubicBezTo>
                  <a:lnTo>
                    <a:pt x="955" y="10854"/>
                  </a:lnTo>
                  <a:cubicBezTo>
                    <a:pt x="1623" y="11223"/>
                    <a:pt x="2619" y="11432"/>
                    <a:pt x="3681" y="11432"/>
                  </a:cubicBezTo>
                  <a:cubicBezTo>
                    <a:pt x="3943" y="11432"/>
                    <a:pt x="4210" y="11419"/>
                    <a:pt x="4476" y="11393"/>
                  </a:cubicBezTo>
                  <a:lnTo>
                    <a:pt x="4709" y="12857"/>
                  </a:lnTo>
                  <a:lnTo>
                    <a:pt x="6056" y="12642"/>
                  </a:lnTo>
                  <a:lnTo>
                    <a:pt x="5815" y="11138"/>
                  </a:lnTo>
                  <a:cubicBezTo>
                    <a:pt x="7882" y="10542"/>
                    <a:pt x="8712" y="9171"/>
                    <a:pt x="8489" y="7771"/>
                  </a:cubicBezTo>
                  <a:cubicBezTo>
                    <a:pt x="8184" y="5876"/>
                    <a:pt x="6465" y="5639"/>
                    <a:pt x="4915" y="5528"/>
                  </a:cubicBezTo>
                  <a:lnTo>
                    <a:pt x="4548" y="3242"/>
                  </a:lnTo>
                  <a:cubicBezTo>
                    <a:pt x="4611" y="3239"/>
                    <a:pt x="4673" y="3238"/>
                    <a:pt x="4736" y="3238"/>
                  </a:cubicBezTo>
                  <a:cubicBezTo>
                    <a:pt x="5367" y="3238"/>
                    <a:pt x="6038" y="3357"/>
                    <a:pt x="6719" y="3611"/>
                  </a:cubicBezTo>
                  <a:lnTo>
                    <a:pt x="7125" y="1849"/>
                  </a:lnTo>
                  <a:cubicBezTo>
                    <a:pt x="6479" y="1570"/>
                    <a:pt x="5703" y="1442"/>
                    <a:pt x="4899" y="1442"/>
                  </a:cubicBezTo>
                  <a:cubicBezTo>
                    <a:pt x="4689" y="1442"/>
                    <a:pt x="4476" y="1451"/>
                    <a:pt x="4264" y="1468"/>
                  </a:cubicBezTo>
                  <a:lnTo>
                    <a:pt x="4032" y="0"/>
                  </a:ln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xmlns="" id="{EBB31CDE-1026-F223-5ECA-4FCAF121D86E}"/>
              </a:ext>
            </a:extLst>
          </p:cNvPr>
          <p:cNvSpPr txBox="1"/>
          <p:nvPr/>
        </p:nvSpPr>
        <p:spPr>
          <a:xfrm>
            <a:off x="4147690" y="1126471"/>
            <a:ext cx="109428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600" b="1" i="0" u="none" strike="noStrike" kern="0" cap="none" spc="0" normalizeH="0" baseline="0" noProof="0">
                <a:ln>
                  <a:noFill/>
                </a:ln>
                <a:solidFill>
                  <a:srgbClr val="912A3C">
                    <a:lumMod val="75000"/>
                  </a:srgbClr>
                </a:solidFill>
                <a:effectLst/>
                <a:uLnTx/>
                <a:uFillTx/>
                <a:latin typeface="Arial"/>
                <a:cs typeface="Arial"/>
                <a:sym typeface="Arial"/>
              </a:rPr>
              <a:t>02</a:t>
            </a:r>
          </a:p>
        </p:txBody>
      </p:sp>
      <p:sp>
        <p:nvSpPr>
          <p:cNvPr id="15" name="TextBox 14">
            <a:extLst>
              <a:ext uri="{FF2B5EF4-FFF2-40B4-BE49-F238E27FC236}">
                <a16:creationId xmlns:a16="http://schemas.microsoft.com/office/drawing/2014/main" xmlns="" id="{EED08A37-5C85-19C7-FB13-5F5E0AF60637}"/>
              </a:ext>
            </a:extLst>
          </p:cNvPr>
          <p:cNvSpPr txBox="1"/>
          <p:nvPr/>
        </p:nvSpPr>
        <p:spPr>
          <a:xfrm>
            <a:off x="1944824" y="1949223"/>
            <a:ext cx="5501157" cy="1478418"/>
          </a:xfrm>
          <a:prstGeom prst="rect">
            <a:avLst/>
          </a:prstGeom>
          <a:noFill/>
        </p:spPr>
        <p:txBody>
          <a:bodyPr wrap="square" rtlCol="0">
            <a:spAutoFit/>
          </a:bodyPr>
          <a:lstStyle/>
          <a:p>
            <a:pPr lvl="0" algn="ctr">
              <a:lnSpc>
                <a:spcPct val="150000"/>
              </a:lnSpc>
              <a:buClrTx/>
              <a:defRPr/>
            </a:pPr>
            <a:r>
              <a:rPr lang="en-US" sz="3200" b="1">
                <a:solidFill>
                  <a:sysClr val="windowText" lastClr="000000"/>
                </a:solidFill>
              </a:rPr>
              <a:t>Tìm hiểu sự cần thiết của hội nhập kinh tế quốc tế</a:t>
            </a:r>
            <a:endParaRPr kumimoji="0" lang="en-US" sz="3200" b="1" i="0" u="none" strike="noStrike" kern="0" cap="none" spc="0" normalizeH="0" baseline="0" noProof="0">
              <a:ln>
                <a:noFill/>
              </a:ln>
              <a:solidFill>
                <a:sysClr val="windowText" lastClr="000000"/>
              </a:solidFill>
              <a:effectLst/>
              <a:uLnTx/>
              <a:uFillTx/>
              <a:latin typeface="Arial"/>
              <a:cs typeface="Arial"/>
              <a:sym typeface="Arial"/>
            </a:endParaRPr>
          </a:p>
        </p:txBody>
      </p:sp>
    </p:spTree>
    <p:extLst>
      <p:ext uri="{BB962C8B-B14F-4D97-AF65-F5344CB8AC3E}">
        <p14:creationId xmlns:p14="http://schemas.microsoft.com/office/powerpoint/2010/main" xmlns="" val="1544826951"/>
      </p:ext>
    </p:extLst>
  </p:cSld>
  <p:clrMapOvr>
    <a:masterClrMapping/>
  </p:clrMapOvr>
  <p:transition spd="med">
    <p:blinds dir="vert"/>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426"/>
        <p:cNvGrpSpPr/>
        <p:nvPr/>
      </p:nvGrpSpPr>
      <p:grpSpPr>
        <a:xfrm>
          <a:off x="0" y="0"/>
          <a:ext cx="0" cy="0"/>
          <a:chOff x="0" y="0"/>
          <a:chExt cx="0" cy="0"/>
        </a:xfrm>
      </p:grpSpPr>
      <p:grpSp>
        <p:nvGrpSpPr>
          <p:cNvPr id="30" name="Google Shape;635;p29">
            <a:extLst>
              <a:ext uri="{FF2B5EF4-FFF2-40B4-BE49-F238E27FC236}">
                <a16:creationId xmlns:a16="http://schemas.microsoft.com/office/drawing/2014/main" xmlns="" id="{37C7EB66-E8C6-45FF-AE82-EA6282C16F7D}"/>
              </a:ext>
            </a:extLst>
          </p:cNvPr>
          <p:cNvGrpSpPr/>
          <p:nvPr/>
        </p:nvGrpSpPr>
        <p:grpSpPr>
          <a:xfrm>
            <a:off x="8696871" y="-92448"/>
            <a:ext cx="519733" cy="485268"/>
            <a:chOff x="4694531" y="2250235"/>
            <a:chExt cx="1090502" cy="1018186"/>
          </a:xfrm>
        </p:grpSpPr>
        <p:sp>
          <p:nvSpPr>
            <p:cNvPr id="31" name="Google Shape;636;p29">
              <a:extLst>
                <a:ext uri="{FF2B5EF4-FFF2-40B4-BE49-F238E27FC236}">
                  <a16:creationId xmlns:a16="http://schemas.microsoft.com/office/drawing/2014/main" xmlns="" id="{84416B0C-2833-2A91-AD39-16BF54DB3BF3}"/>
                </a:ext>
              </a:extLst>
            </p:cNvPr>
            <p:cNvSpPr/>
            <p:nvPr/>
          </p:nvSpPr>
          <p:spPr>
            <a:xfrm>
              <a:off x="4694531" y="2250235"/>
              <a:ext cx="1090502" cy="1018186"/>
            </a:xfrm>
            <a:custGeom>
              <a:avLst/>
              <a:gdLst/>
              <a:ahLst/>
              <a:cxnLst/>
              <a:rect l="l" t="t" r="r" b="b"/>
              <a:pathLst>
                <a:path w="24565" h="22936" extrusionOk="0">
                  <a:moveTo>
                    <a:pt x="12304" y="1"/>
                  </a:moveTo>
                  <a:cubicBezTo>
                    <a:pt x="11753" y="1"/>
                    <a:pt x="11196" y="40"/>
                    <a:pt x="10635" y="122"/>
                  </a:cubicBezTo>
                  <a:cubicBezTo>
                    <a:pt x="4354" y="1033"/>
                    <a:pt x="0" y="6855"/>
                    <a:pt x="912" y="13122"/>
                  </a:cubicBezTo>
                  <a:cubicBezTo>
                    <a:pt x="1738" y="18828"/>
                    <a:pt x="6647" y="22935"/>
                    <a:pt x="12259" y="22935"/>
                  </a:cubicBezTo>
                  <a:cubicBezTo>
                    <a:pt x="12812" y="22935"/>
                    <a:pt x="13371" y="22895"/>
                    <a:pt x="13934" y="22813"/>
                  </a:cubicBezTo>
                  <a:cubicBezTo>
                    <a:pt x="20211" y="21901"/>
                    <a:pt x="24565" y="16083"/>
                    <a:pt x="23657" y="9816"/>
                  </a:cubicBezTo>
                  <a:cubicBezTo>
                    <a:pt x="22827" y="4109"/>
                    <a:pt x="17918" y="1"/>
                    <a:pt x="12304" y="1"/>
                  </a:cubicBez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37;p29">
              <a:extLst>
                <a:ext uri="{FF2B5EF4-FFF2-40B4-BE49-F238E27FC236}">
                  <a16:creationId xmlns:a16="http://schemas.microsoft.com/office/drawing/2014/main" xmlns="" id="{42B7E347-4771-1630-B482-C34FAB712D8B}"/>
                </a:ext>
              </a:extLst>
            </p:cNvPr>
            <p:cNvSpPr/>
            <p:nvPr/>
          </p:nvSpPr>
          <p:spPr>
            <a:xfrm>
              <a:off x="4824199" y="2371334"/>
              <a:ext cx="831161" cy="775937"/>
            </a:xfrm>
            <a:custGeom>
              <a:avLst/>
              <a:gdLst/>
              <a:ahLst/>
              <a:cxnLst/>
              <a:rect l="l" t="t" r="r" b="b"/>
              <a:pathLst>
                <a:path w="18723" h="17479" extrusionOk="0">
                  <a:moveTo>
                    <a:pt x="9375" y="1"/>
                  </a:moveTo>
                  <a:cubicBezTo>
                    <a:pt x="8956" y="1"/>
                    <a:pt x="8532" y="31"/>
                    <a:pt x="8106" y="92"/>
                  </a:cubicBezTo>
                  <a:cubicBezTo>
                    <a:pt x="3320" y="789"/>
                    <a:pt x="0" y="5226"/>
                    <a:pt x="697" y="9999"/>
                  </a:cubicBezTo>
                  <a:cubicBezTo>
                    <a:pt x="1328" y="14348"/>
                    <a:pt x="5067" y="17478"/>
                    <a:pt x="9342" y="17478"/>
                  </a:cubicBezTo>
                  <a:cubicBezTo>
                    <a:pt x="9763" y="17478"/>
                    <a:pt x="10189" y="17448"/>
                    <a:pt x="10617" y="17386"/>
                  </a:cubicBezTo>
                  <a:cubicBezTo>
                    <a:pt x="15406" y="16690"/>
                    <a:pt x="18723" y="12257"/>
                    <a:pt x="18029" y="7479"/>
                  </a:cubicBezTo>
                  <a:cubicBezTo>
                    <a:pt x="17395" y="3131"/>
                    <a:pt x="13655" y="1"/>
                    <a:pt x="9375" y="1"/>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38;p29">
              <a:extLst>
                <a:ext uri="{FF2B5EF4-FFF2-40B4-BE49-F238E27FC236}">
                  <a16:creationId xmlns:a16="http://schemas.microsoft.com/office/drawing/2014/main" xmlns="" id="{B12181D5-4380-7104-8D26-461CED14A1F4}"/>
                </a:ext>
              </a:extLst>
            </p:cNvPr>
            <p:cNvSpPr/>
            <p:nvPr/>
          </p:nvSpPr>
          <p:spPr>
            <a:xfrm>
              <a:off x="4841911" y="2356596"/>
              <a:ext cx="782507" cy="470782"/>
            </a:xfrm>
            <a:custGeom>
              <a:avLst/>
              <a:gdLst/>
              <a:ahLst/>
              <a:cxnLst/>
              <a:rect l="l" t="t" r="r" b="b"/>
              <a:pathLst>
                <a:path w="17627" h="10605" extrusionOk="0">
                  <a:moveTo>
                    <a:pt x="8959" y="0"/>
                  </a:moveTo>
                  <a:cubicBezTo>
                    <a:pt x="8916" y="0"/>
                    <a:pt x="8873" y="1"/>
                    <a:pt x="8830" y="1"/>
                  </a:cubicBezTo>
                  <a:cubicBezTo>
                    <a:pt x="8348" y="12"/>
                    <a:pt x="7864" y="55"/>
                    <a:pt x="7379" y="141"/>
                  </a:cubicBezTo>
                  <a:cubicBezTo>
                    <a:pt x="6895" y="227"/>
                    <a:pt x="6421" y="353"/>
                    <a:pt x="5969" y="511"/>
                  </a:cubicBezTo>
                  <a:cubicBezTo>
                    <a:pt x="5513" y="665"/>
                    <a:pt x="5083" y="866"/>
                    <a:pt x="4673" y="1085"/>
                  </a:cubicBezTo>
                  <a:cubicBezTo>
                    <a:pt x="4264" y="1301"/>
                    <a:pt x="3880" y="1556"/>
                    <a:pt x="3524" y="1824"/>
                  </a:cubicBezTo>
                  <a:cubicBezTo>
                    <a:pt x="3169" y="2094"/>
                    <a:pt x="2843" y="2384"/>
                    <a:pt x="2545" y="2689"/>
                  </a:cubicBezTo>
                  <a:cubicBezTo>
                    <a:pt x="1949" y="3296"/>
                    <a:pt x="1478" y="3964"/>
                    <a:pt x="1112" y="4620"/>
                  </a:cubicBezTo>
                  <a:cubicBezTo>
                    <a:pt x="750" y="5281"/>
                    <a:pt x="499" y="5941"/>
                    <a:pt x="334" y="6559"/>
                  </a:cubicBezTo>
                  <a:cubicBezTo>
                    <a:pt x="0" y="7793"/>
                    <a:pt x="14" y="8842"/>
                    <a:pt x="90" y="9538"/>
                  </a:cubicBezTo>
                  <a:cubicBezTo>
                    <a:pt x="172" y="10235"/>
                    <a:pt x="303" y="10604"/>
                    <a:pt x="340" y="10604"/>
                  </a:cubicBezTo>
                  <a:cubicBezTo>
                    <a:pt x="341" y="10604"/>
                    <a:pt x="341" y="10604"/>
                    <a:pt x="341" y="10604"/>
                  </a:cubicBezTo>
                  <a:cubicBezTo>
                    <a:pt x="395" y="10593"/>
                    <a:pt x="352" y="10209"/>
                    <a:pt x="352" y="9524"/>
                  </a:cubicBezTo>
                  <a:cubicBezTo>
                    <a:pt x="355" y="8842"/>
                    <a:pt x="416" y="7844"/>
                    <a:pt x="786" y="6691"/>
                  </a:cubicBezTo>
                  <a:cubicBezTo>
                    <a:pt x="973" y="6118"/>
                    <a:pt x="1235" y="5503"/>
                    <a:pt x="1594" y="4894"/>
                  </a:cubicBezTo>
                  <a:cubicBezTo>
                    <a:pt x="1960" y="4291"/>
                    <a:pt x="2416" y="3680"/>
                    <a:pt x="2982" y="3124"/>
                  </a:cubicBezTo>
                  <a:cubicBezTo>
                    <a:pt x="3266" y="2848"/>
                    <a:pt x="3575" y="2578"/>
                    <a:pt x="3908" y="2338"/>
                  </a:cubicBezTo>
                  <a:cubicBezTo>
                    <a:pt x="4246" y="2090"/>
                    <a:pt x="4601" y="1860"/>
                    <a:pt x="4985" y="1663"/>
                  </a:cubicBezTo>
                  <a:cubicBezTo>
                    <a:pt x="5366" y="1462"/>
                    <a:pt x="5764" y="1282"/>
                    <a:pt x="6188" y="1139"/>
                  </a:cubicBezTo>
                  <a:cubicBezTo>
                    <a:pt x="6608" y="996"/>
                    <a:pt x="7046" y="880"/>
                    <a:pt x="7495" y="798"/>
                  </a:cubicBezTo>
                  <a:cubicBezTo>
                    <a:pt x="7947" y="722"/>
                    <a:pt x="8396" y="679"/>
                    <a:pt x="8840" y="669"/>
                  </a:cubicBezTo>
                  <a:cubicBezTo>
                    <a:pt x="8899" y="668"/>
                    <a:pt x="8958" y="667"/>
                    <a:pt x="9016" y="667"/>
                  </a:cubicBezTo>
                  <a:cubicBezTo>
                    <a:pt x="9401" y="667"/>
                    <a:pt x="9780" y="698"/>
                    <a:pt x="10150" y="744"/>
                  </a:cubicBezTo>
                  <a:cubicBezTo>
                    <a:pt x="10578" y="798"/>
                    <a:pt x="10994" y="895"/>
                    <a:pt x="11393" y="1009"/>
                  </a:cubicBezTo>
                  <a:cubicBezTo>
                    <a:pt x="11791" y="1121"/>
                    <a:pt x="12171" y="1268"/>
                    <a:pt x="12531" y="1430"/>
                  </a:cubicBezTo>
                  <a:cubicBezTo>
                    <a:pt x="13255" y="1753"/>
                    <a:pt x="13894" y="2169"/>
                    <a:pt x="14447" y="2614"/>
                  </a:cubicBezTo>
                  <a:cubicBezTo>
                    <a:pt x="14993" y="3063"/>
                    <a:pt x="15448" y="3547"/>
                    <a:pt x="15821" y="4021"/>
                  </a:cubicBezTo>
                  <a:cubicBezTo>
                    <a:pt x="16568" y="4976"/>
                    <a:pt x="16970" y="5895"/>
                    <a:pt x="17207" y="6534"/>
                  </a:cubicBezTo>
                  <a:cubicBezTo>
                    <a:pt x="17442" y="7171"/>
                    <a:pt x="17536" y="7543"/>
                    <a:pt x="17586" y="7543"/>
                  </a:cubicBezTo>
                  <a:cubicBezTo>
                    <a:pt x="17586" y="7543"/>
                    <a:pt x="17587" y="7543"/>
                    <a:pt x="17587" y="7542"/>
                  </a:cubicBezTo>
                  <a:cubicBezTo>
                    <a:pt x="17627" y="7535"/>
                    <a:pt x="17623" y="7144"/>
                    <a:pt x="17458" y="6454"/>
                  </a:cubicBezTo>
                  <a:cubicBezTo>
                    <a:pt x="17290" y="5773"/>
                    <a:pt x="16941" y="4786"/>
                    <a:pt x="16205" y="3741"/>
                  </a:cubicBezTo>
                  <a:cubicBezTo>
                    <a:pt x="15836" y="3221"/>
                    <a:pt x="15373" y="2686"/>
                    <a:pt x="14806" y="2190"/>
                  </a:cubicBezTo>
                  <a:cubicBezTo>
                    <a:pt x="14235" y="1699"/>
                    <a:pt x="13564" y="1236"/>
                    <a:pt x="12792" y="870"/>
                  </a:cubicBezTo>
                  <a:cubicBezTo>
                    <a:pt x="12408" y="686"/>
                    <a:pt x="12002" y="525"/>
                    <a:pt x="11575" y="396"/>
                  </a:cubicBezTo>
                  <a:cubicBezTo>
                    <a:pt x="11148" y="267"/>
                    <a:pt x="10703" y="159"/>
                    <a:pt x="10243" y="95"/>
                  </a:cubicBezTo>
                  <a:cubicBezTo>
                    <a:pt x="9825" y="36"/>
                    <a:pt x="9395" y="0"/>
                    <a:pt x="8959"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39;p29">
              <a:extLst>
                <a:ext uri="{FF2B5EF4-FFF2-40B4-BE49-F238E27FC236}">
                  <a16:creationId xmlns:a16="http://schemas.microsoft.com/office/drawing/2014/main" xmlns="" id="{ED568262-1E55-36B8-8353-B41F5BFB4659}"/>
                </a:ext>
              </a:extLst>
            </p:cNvPr>
            <p:cNvSpPr/>
            <p:nvPr/>
          </p:nvSpPr>
          <p:spPr>
            <a:xfrm>
              <a:off x="5058586" y="2488083"/>
              <a:ext cx="386747" cy="570799"/>
            </a:xfrm>
            <a:custGeom>
              <a:avLst/>
              <a:gdLst/>
              <a:ahLst/>
              <a:cxnLst/>
              <a:rect l="l" t="t" r="r" b="b"/>
              <a:pathLst>
                <a:path w="8712" h="12858" extrusionOk="0">
                  <a:moveTo>
                    <a:pt x="3209" y="3500"/>
                  </a:moveTo>
                  <a:lnTo>
                    <a:pt x="3518" y="5409"/>
                  </a:lnTo>
                  <a:cubicBezTo>
                    <a:pt x="2894" y="5316"/>
                    <a:pt x="2452" y="5122"/>
                    <a:pt x="2377" y="4652"/>
                  </a:cubicBezTo>
                  <a:cubicBezTo>
                    <a:pt x="2304" y="4211"/>
                    <a:pt x="2524" y="3772"/>
                    <a:pt x="3209" y="3500"/>
                  </a:cubicBezTo>
                  <a:close/>
                  <a:moveTo>
                    <a:pt x="5233" y="7506"/>
                  </a:moveTo>
                  <a:cubicBezTo>
                    <a:pt x="5844" y="7617"/>
                    <a:pt x="6275" y="7807"/>
                    <a:pt x="6350" y="8277"/>
                  </a:cubicBezTo>
                  <a:cubicBezTo>
                    <a:pt x="6418" y="8708"/>
                    <a:pt x="6177" y="9106"/>
                    <a:pt x="5528" y="9361"/>
                  </a:cubicBezTo>
                  <a:lnTo>
                    <a:pt x="5233" y="7506"/>
                  </a:lnTo>
                  <a:close/>
                  <a:moveTo>
                    <a:pt x="4032" y="0"/>
                  </a:moveTo>
                  <a:lnTo>
                    <a:pt x="2685" y="216"/>
                  </a:lnTo>
                  <a:lnTo>
                    <a:pt x="2925" y="1708"/>
                  </a:lnTo>
                  <a:cubicBezTo>
                    <a:pt x="840" y="2290"/>
                    <a:pt x="0" y="3683"/>
                    <a:pt x="227" y="5108"/>
                  </a:cubicBezTo>
                  <a:cubicBezTo>
                    <a:pt x="535" y="7032"/>
                    <a:pt x="2283" y="7261"/>
                    <a:pt x="3833" y="7384"/>
                  </a:cubicBezTo>
                  <a:lnTo>
                    <a:pt x="4193" y="9630"/>
                  </a:lnTo>
                  <a:cubicBezTo>
                    <a:pt x="4079" y="9637"/>
                    <a:pt x="3965" y="9641"/>
                    <a:pt x="3850" y="9641"/>
                  </a:cubicBezTo>
                  <a:cubicBezTo>
                    <a:pt x="2975" y="9641"/>
                    <a:pt x="2096" y="9438"/>
                    <a:pt x="1433" y="9092"/>
                  </a:cubicBezTo>
                  <a:lnTo>
                    <a:pt x="955" y="10854"/>
                  </a:lnTo>
                  <a:cubicBezTo>
                    <a:pt x="1623" y="11223"/>
                    <a:pt x="2619" y="11432"/>
                    <a:pt x="3681" y="11432"/>
                  </a:cubicBezTo>
                  <a:cubicBezTo>
                    <a:pt x="3943" y="11432"/>
                    <a:pt x="4210" y="11419"/>
                    <a:pt x="4476" y="11393"/>
                  </a:cubicBezTo>
                  <a:lnTo>
                    <a:pt x="4709" y="12857"/>
                  </a:lnTo>
                  <a:lnTo>
                    <a:pt x="6056" y="12642"/>
                  </a:lnTo>
                  <a:lnTo>
                    <a:pt x="5815" y="11138"/>
                  </a:lnTo>
                  <a:cubicBezTo>
                    <a:pt x="7882" y="10542"/>
                    <a:pt x="8712" y="9171"/>
                    <a:pt x="8489" y="7771"/>
                  </a:cubicBezTo>
                  <a:cubicBezTo>
                    <a:pt x="8184" y="5876"/>
                    <a:pt x="6465" y="5639"/>
                    <a:pt x="4915" y="5528"/>
                  </a:cubicBezTo>
                  <a:lnTo>
                    <a:pt x="4548" y="3242"/>
                  </a:lnTo>
                  <a:cubicBezTo>
                    <a:pt x="4611" y="3239"/>
                    <a:pt x="4673" y="3238"/>
                    <a:pt x="4736" y="3238"/>
                  </a:cubicBezTo>
                  <a:cubicBezTo>
                    <a:pt x="5367" y="3238"/>
                    <a:pt x="6038" y="3357"/>
                    <a:pt x="6719" y="3611"/>
                  </a:cubicBezTo>
                  <a:lnTo>
                    <a:pt x="7125" y="1849"/>
                  </a:lnTo>
                  <a:cubicBezTo>
                    <a:pt x="6479" y="1570"/>
                    <a:pt x="5703" y="1442"/>
                    <a:pt x="4899" y="1442"/>
                  </a:cubicBezTo>
                  <a:cubicBezTo>
                    <a:pt x="4689" y="1442"/>
                    <a:pt x="4476" y="1451"/>
                    <a:pt x="4264" y="1468"/>
                  </a:cubicBezTo>
                  <a:lnTo>
                    <a:pt x="4032"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oogle Shape;440;p28">
            <a:extLst>
              <a:ext uri="{FF2B5EF4-FFF2-40B4-BE49-F238E27FC236}">
                <a16:creationId xmlns:a16="http://schemas.microsoft.com/office/drawing/2014/main" xmlns="" id="{75B19B25-F2FA-EF15-E58D-047B2F23CE0E}"/>
              </a:ext>
            </a:extLst>
          </p:cNvPr>
          <p:cNvGrpSpPr/>
          <p:nvPr/>
        </p:nvGrpSpPr>
        <p:grpSpPr>
          <a:xfrm>
            <a:off x="494511" y="1485471"/>
            <a:ext cx="2214990" cy="3078210"/>
            <a:chOff x="624596" y="982906"/>
            <a:chExt cx="2001980" cy="3181003"/>
          </a:xfrm>
        </p:grpSpPr>
        <p:sp>
          <p:nvSpPr>
            <p:cNvPr id="5" name="Google Shape;441;p28">
              <a:extLst>
                <a:ext uri="{FF2B5EF4-FFF2-40B4-BE49-F238E27FC236}">
                  <a16:creationId xmlns:a16="http://schemas.microsoft.com/office/drawing/2014/main" xmlns="" id="{019A6DCF-7DB1-ACB7-DCCD-C933484FFDCE}"/>
                </a:ext>
              </a:extLst>
            </p:cNvPr>
            <p:cNvSpPr/>
            <p:nvPr/>
          </p:nvSpPr>
          <p:spPr>
            <a:xfrm>
              <a:off x="692176" y="1142009"/>
              <a:ext cx="1934400" cy="3021900"/>
            </a:xfrm>
            <a:prstGeom prst="roundRect">
              <a:avLst>
                <a:gd name="adj" fmla="val 4313"/>
              </a:avLst>
            </a:prstGeom>
            <a:solidFill>
              <a:srgbClr val="FFF2C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442;p28">
              <a:extLst>
                <a:ext uri="{FF2B5EF4-FFF2-40B4-BE49-F238E27FC236}">
                  <a16:creationId xmlns:a16="http://schemas.microsoft.com/office/drawing/2014/main" xmlns="" id="{1F7325BC-ADC6-B1A9-1CCB-65D7D29AEAC2}"/>
                </a:ext>
              </a:extLst>
            </p:cNvPr>
            <p:cNvSpPr/>
            <p:nvPr/>
          </p:nvSpPr>
          <p:spPr>
            <a:xfrm>
              <a:off x="624596" y="982906"/>
              <a:ext cx="1881817" cy="2984405"/>
            </a:xfrm>
            <a:custGeom>
              <a:avLst/>
              <a:gdLst/>
              <a:ahLst/>
              <a:cxnLst/>
              <a:rect l="l" t="t" r="r" b="b"/>
              <a:pathLst>
                <a:path w="53747" h="74336" extrusionOk="0">
                  <a:moveTo>
                    <a:pt x="52246" y="65"/>
                  </a:moveTo>
                  <a:cubicBezTo>
                    <a:pt x="53040" y="65"/>
                    <a:pt x="53682" y="711"/>
                    <a:pt x="53682" y="1501"/>
                  </a:cubicBezTo>
                  <a:lnTo>
                    <a:pt x="53682" y="72835"/>
                  </a:lnTo>
                  <a:cubicBezTo>
                    <a:pt x="53682" y="73625"/>
                    <a:pt x="53040" y="74268"/>
                    <a:pt x="52246" y="74268"/>
                  </a:cubicBezTo>
                  <a:lnTo>
                    <a:pt x="1501" y="74268"/>
                  </a:lnTo>
                  <a:cubicBezTo>
                    <a:pt x="711" y="74268"/>
                    <a:pt x="65" y="73625"/>
                    <a:pt x="65" y="72835"/>
                  </a:cubicBezTo>
                  <a:lnTo>
                    <a:pt x="65" y="1501"/>
                  </a:lnTo>
                  <a:cubicBezTo>
                    <a:pt x="65" y="711"/>
                    <a:pt x="711" y="65"/>
                    <a:pt x="1501" y="65"/>
                  </a:cubicBezTo>
                  <a:close/>
                  <a:moveTo>
                    <a:pt x="1501" y="1"/>
                  </a:moveTo>
                  <a:cubicBezTo>
                    <a:pt x="676" y="1"/>
                    <a:pt x="0" y="675"/>
                    <a:pt x="0" y="1501"/>
                  </a:cubicBezTo>
                  <a:lnTo>
                    <a:pt x="0" y="72835"/>
                  </a:lnTo>
                  <a:cubicBezTo>
                    <a:pt x="0" y="73660"/>
                    <a:pt x="676" y="74336"/>
                    <a:pt x="1501" y="74336"/>
                  </a:cubicBezTo>
                  <a:lnTo>
                    <a:pt x="52246" y="74336"/>
                  </a:lnTo>
                  <a:cubicBezTo>
                    <a:pt x="53076" y="74336"/>
                    <a:pt x="53747" y="73660"/>
                    <a:pt x="53747" y="72835"/>
                  </a:cubicBezTo>
                  <a:lnTo>
                    <a:pt x="53747" y="1501"/>
                  </a:lnTo>
                  <a:cubicBezTo>
                    <a:pt x="53747" y="675"/>
                    <a:pt x="53076" y="1"/>
                    <a:pt x="52246" y="1"/>
                  </a:cubicBezTo>
                  <a:close/>
                </a:path>
              </a:pathLst>
            </a:custGeom>
            <a:solidFill>
              <a:srgbClr val="43434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7" name="Google Shape;443;p28">
            <a:extLst>
              <a:ext uri="{FF2B5EF4-FFF2-40B4-BE49-F238E27FC236}">
                <a16:creationId xmlns:a16="http://schemas.microsoft.com/office/drawing/2014/main" xmlns="" id="{080479DF-353B-475A-6568-D474A6257EB0}"/>
              </a:ext>
            </a:extLst>
          </p:cNvPr>
          <p:cNvGrpSpPr/>
          <p:nvPr/>
        </p:nvGrpSpPr>
        <p:grpSpPr>
          <a:xfrm>
            <a:off x="0" y="4765805"/>
            <a:ext cx="3997821" cy="263896"/>
            <a:chOff x="0" y="4397412"/>
            <a:chExt cx="4600713" cy="150450"/>
          </a:xfrm>
        </p:grpSpPr>
        <p:sp>
          <p:nvSpPr>
            <p:cNvPr id="8" name="Google Shape;444;p28">
              <a:extLst>
                <a:ext uri="{FF2B5EF4-FFF2-40B4-BE49-F238E27FC236}">
                  <a16:creationId xmlns:a16="http://schemas.microsoft.com/office/drawing/2014/main" xmlns="" id="{07D20557-1DDA-7B7C-B4C7-418368BA4395}"/>
                </a:ext>
              </a:extLst>
            </p:cNvPr>
            <p:cNvSpPr/>
            <p:nvPr/>
          </p:nvSpPr>
          <p:spPr>
            <a:xfrm>
              <a:off x="0" y="4397412"/>
              <a:ext cx="4600713" cy="2416"/>
            </a:xfrm>
            <a:custGeom>
              <a:avLst/>
              <a:gdLst/>
              <a:ahLst/>
              <a:cxnLst/>
              <a:rect l="l" t="t" r="r" b="b"/>
              <a:pathLst>
                <a:path w="131402" h="69" extrusionOk="0">
                  <a:moveTo>
                    <a:pt x="0" y="1"/>
                  </a:moveTo>
                  <a:lnTo>
                    <a:pt x="0" y="69"/>
                  </a:lnTo>
                  <a:lnTo>
                    <a:pt x="131401" y="69"/>
                  </a:lnTo>
                  <a:lnTo>
                    <a:pt x="131401" y="1"/>
                  </a:lnTo>
                  <a:close/>
                </a:path>
              </a:pathLst>
            </a:cu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445;p28">
              <a:extLst>
                <a:ext uri="{FF2B5EF4-FFF2-40B4-BE49-F238E27FC236}">
                  <a16:creationId xmlns:a16="http://schemas.microsoft.com/office/drawing/2014/main" xmlns="" id="{9481D481-4063-8AFA-C331-1B3D09397CCA}"/>
                </a:ext>
              </a:extLst>
            </p:cNvPr>
            <p:cNvSpPr/>
            <p:nvPr/>
          </p:nvSpPr>
          <p:spPr>
            <a:xfrm>
              <a:off x="755786" y="4545586"/>
              <a:ext cx="305519" cy="2276"/>
            </a:xfrm>
            <a:custGeom>
              <a:avLst/>
              <a:gdLst/>
              <a:ahLst/>
              <a:cxnLst/>
              <a:rect l="l" t="t" r="r" b="b"/>
              <a:pathLst>
                <a:path w="8726" h="65" extrusionOk="0">
                  <a:moveTo>
                    <a:pt x="0" y="0"/>
                  </a:moveTo>
                  <a:lnTo>
                    <a:pt x="0" y="65"/>
                  </a:lnTo>
                  <a:lnTo>
                    <a:pt x="8726" y="65"/>
                  </a:lnTo>
                  <a:lnTo>
                    <a:pt x="8726" y="0"/>
                  </a:lnTo>
                  <a:close/>
                </a:path>
              </a:pathLst>
            </a:cu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446;p28">
              <a:extLst>
                <a:ext uri="{FF2B5EF4-FFF2-40B4-BE49-F238E27FC236}">
                  <a16:creationId xmlns:a16="http://schemas.microsoft.com/office/drawing/2014/main" xmlns="" id="{9F0A7446-997A-0FB0-F669-6ADEB914DE5F}"/>
                </a:ext>
              </a:extLst>
            </p:cNvPr>
            <p:cNvSpPr/>
            <p:nvPr/>
          </p:nvSpPr>
          <p:spPr>
            <a:xfrm>
              <a:off x="1619552" y="4536412"/>
              <a:ext cx="497808" cy="2276"/>
            </a:xfrm>
            <a:custGeom>
              <a:avLst/>
              <a:gdLst/>
              <a:ahLst/>
              <a:cxnLst/>
              <a:rect l="l" t="t" r="r" b="b"/>
              <a:pathLst>
                <a:path w="14218" h="65" extrusionOk="0">
                  <a:moveTo>
                    <a:pt x="0" y="0"/>
                  </a:moveTo>
                  <a:lnTo>
                    <a:pt x="0" y="65"/>
                  </a:lnTo>
                  <a:lnTo>
                    <a:pt x="14217" y="65"/>
                  </a:lnTo>
                  <a:lnTo>
                    <a:pt x="14217" y="0"/>
                  </a:lnTo>
                  <a:close/>
                </a:path>
              </a:pathLst>
            </a:custGeom>
            <a:solidFill>
              <a:srgbClr val="EBEBEB"/>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447;p28">
              <a:extLst>
                <a:ext uri="{FF2B5EF4-FFF2-40B4-BE49-F238E27FC236}">
                  <a16:creationId xmlns:a16="http://schemas.microsoft.com/office/drawing/2014/main" xmlns="" id="{B1197295-1F79-0CB1-F9C5-4C18BD6AFBE9}"/>
                </a:ext>
              </a:extLst>
            </p:cNvPr>
            <p:cNvSpPr/>
            <p:nvPr/>
          </p:nvSpPr>
          <p:spPr>
            <a:xfrm>
              <a:off x="1070481" y="4460119"/>
              <a:ext cx="175833" cy="2311"/>
            </a:xfrm>
            <a:custGeom>
              <a:avLst/>
              <a:gdLst/>
              <a:ahLst/>
              <a:cxnLst/>
              <a:rect l="l" t="t" r="r" b="b"/>
              <a:pathLst>
                <a:path w="5022" h="66" extrusionOk="0">
                  <a:moveTo>
                    <a:pt x="1" y="1"/>
                  </a:moveTo>
                  <a:lnTo>
                    <a:pt x="1" y="65"/>
                  </a:lnTo>
                  <a:lnTo>
                    <a:pt x="5022" y="65"/>
                  </a:lnTo>
                  <a:lnTo>
                    <a:pt x="5022" y="1"/>
                  </a:lnTo>
                  <a:close/>
                </a:path>
              </a:pathLst>
            </a:cu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448;p28">
              <a:extLst>
                <a:ext uri="{FF2B5EF4-FFF2-40B4-BE49-F238E27FC236}">
                  <a16:creationId xmlns:a16="http://schemas.microsoft.com/office/drawing/2014/main" xmlns="" id="{5E912426-98CD-1D8F-1581-0FACE8115061}"/>
                </a:ext>
              </a:extLst>
            </p:cNvPr>
            <p:cNvSpPr/>
            <p:nvPr/>
          </p:nvSpPr>
          <p:spPr>
            <a:xfrm>
              <a:off x="2732853" y="4514424"/>
              <a:ext cx="418259" cy="2276"/>
            </a:xfrm>
            <a:custGeom>
              <a:avLst/>
              <a:gdLst/>
              <a:ahLst/>
              <a:cxnLst/>
              <a:rect l="l" t="t" r="r" b="b"/>
              <a:pathLst>
                <a:path w="11946" h="65" extrusionOk="0">
                  <a:moveTo>
                    <a:pt x="0" y="0"/>
                  </a:moveTo>
                  <a:lnTo>
                    <a:pt x="0" y="65"/>
                  </a:lnTo>
                  <a:lnTo>
                    <a:pt x="11946" y="65"/>
                  </a:lnTo>
                  <a:lnTo>
                    <a:pt x="11946" y="0"/>
                  </a:lnTo>
                  <a:close/>
                </a:path>
              </a:pathLst>
            </a:custGeom>
            <a:solidFill>
              <a:srgbClr val="EBEBE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13" name="Picture 10">
            <a:extLst>
              <a:ext uri="{FF2B5EF4-FFF2-40B4-BE49-F238E27FC236}">
                <a16:creationId xmlns:a16="http://schemas.microsoft.com/office/drawing/2014/main" xmlns="" id="{E387B87F-FD10-F255-F61B-8C61018A77C6}"/>
              </a:ext>
            </a:extLst>
          </p:cNvPr>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869881" y="2515217"/>
            <a:ext cx="2900627" cy="2335005"/>
          </a:xfrm>
          <a:prstGeom prst="rect">
            <a:avLst/>
          </a:prstGeom>
        </p:spPr>
      </p:pic>
      <p:grpSp>
        <p:nvGrpSpPr>
          <p:cNvPr id="14" name="Group 13">
            <a:extLst>
              <a:ext uri="{FF2B5EF4-FFF2-40B4-BE49-F238E27FC236}">
                <a16:creationId xmlns:a16="http://schemas.microsoft.com/office/drawing/2014/main" xmlns="" id="{F67023AA-4765-956C-E040-F89FF38FB69E}"/>
              </a:ext>
            </a:extLst>
          </p:cNvPr>
          <p:cNvGrpSpPr/>
          <p:nvPr/>
        </p:nvGrpSpPr>
        <p:grpSpPr>
          <a:xfrm>
            <a:off x="4390408" y="1170143"/>
            <a:ext cx="4479972" cy="3595663"/>
            <a:chOff x="-71783" y="1373175"/>
            <a:chExt cx="4479972" cy="3595663"/>
          </a:xfrm>
        </p:grpSpPr>
        <p:grpSp>
          <p:nvGrpSpPr>
            <p:cNvPr id="15" name="Group 14">
              <a:extLst>
                <a:ext uri="{FF2B5EF4-FFF2-40B4-BE49-F238E27FC236}">
                  <a16:creationId xmlns:a16="http://schemas.microsoft.com/office/drawing/2014/main" xmlns="" id="{30EC6670-2D63-BC08-3B57-7EC73321DA9B}"/>
                </a:ext>
              </a:extLst>
            </p:cNvPr>
            <p:cNvGrpSpPr/>
            <p:nvPr/>
          </p:nvGrpSpPr>
          <p:grpSpPr>
            <a:xfrm>
              <a:off x="-71783" y="1688504"/>
              <a:ext cx="4479972" cy="3280334"/>
              <a:chOff x="-122583" y="1906219"/>
              <a:chExt cx="4479972" cy="3280334"/>
            </a:xfrm>
          </p:grpSpPr>
          <p:sp>
            <p:nvSpPr>
              <p:cNvPr id="17" name="Rectangle: Rounded Corners 16">
                <a:extLst>
                  <a:ext uri="{FF2B5EF4-FFF2-40B4-BE49-F238E27FC236}">
                    <a16:creationId xmlns:a16="http://schemas.microsoft.com/office/drawing/2014/main" xmlns="" id="{B8BFF7AB-4C21-59F9-C1C3-14B0BE0FAFAC}"/>
                  </a:ext>
                </a:extLst>
              </p:cNvPr>
              <p:cNvSpPr/>
              <p:nvPr/>
            </p:nvSpPr>
            <p:spPr>
              <a:xfrm>
                <a:off x="-122583" y="1906219"/>
                <a:ext cx="4479972" cy="3280334"/>
              </a:xfrm>
              <a:prstGeom prst="roundRect">
                <a:avLst>
                  <a:gd name="adj" fmla="val 4729"/>
                </a:avLst>
              </a:prstGeom>
              <a:solidFill>
                <a:srgbClr val="FFFFFF"/>
              </a:solidFill>
              <a:ln w="25400" cap="flat" cmpd="sng" algn="ctr">
                <a:noFill/>
                <a:prstDash val="soli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6F1"/>
                  </a:solidFill>
                  <a:effectLst/>
                  <a:uLnTx/>
                  <a:uFillTx/>
                  <a:ea typeface="+mn-ea"/>
                </a:endParaRPr>
              </a:p>
            </p:txBody>
          </p:sp>
          <p:sp>
            <p:nvSpPr>
              <p:cNvPr id="18" name="TextBox 17">
                <a:extLst>
                  <a:ext uri="{FF2B5EF4-FFF2-40B4-BE49-F238E27FC236}">
                    <a16:creationId xmlns:a16="http://schemas.microsoft.com/office/drawing/2014/main" xmlns="" id="{50C76DF3-DDE3-24BD-AB06-309387609A22}"/>
                  </a:ext>
                </a:extLst>
              </p:cNvPr>
              <p:cNvSpPr txBox="1"/>
              <p:nvPr/>
            </p:nvSpPr>
            <p:spPr>
              <a:xfrm>
                <a:off x="148868" y="2350476"/>
                <a:ext cx="3934330" cy="2343655"/>
              </a:xfrm>
              <a:prstGeom prst="rect">
                <a:avLst/>
              </a:prstGeom>
              <a:noFill/>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lang="en-US" sz="2000">
                    <a:solidFill>
                      <a:sysClr val="windowText" lastClr="000000"/>
                    </a:solidFill>
                  </a:rPr>
                  <a:t>Cả lớp chia thành 4 nhóm (2 nhóm thực hiện 1 nhiệm vụ), đọc </a:t>
                </a:r>
                <a:r>
                  <a:rPr lang="en-US" sz="2000" b="1">
                    <a:solidFill>
                      <a:sysClr val="windowText" lastClr="000000"/>
                    </a:solidFill>
                  </a:rPr>
                  <a:t>Thông tin 1, 2 </a:t>
                </a:r>
                <a:r>
                  <a:rPr lang="en-US" sz="2000">
                    <a:solidFill>
                      <a:sysClr val="windowText" lastClr="000000"/>
                    </a:solidFill>
                  </a:rPr>
                  <a:t>kết hợp quan sát </a:t>
                </a:r>
                <a:r>
                  <a:rPr lang="en-US" sz="2000" b="1">
                    <a:solidFill>
                      <a:sysClr val="windowText" lastClr="000000"/>
                    </a:solidFill>
                  </a:rPr>
                  <a:t>Bảng 1 </a:t>
                </a:r>
                <a:r>
                  <a:rPr lang="en-US" sz="2000">
                    <a:solidFill>
                      <a:sysClr val="windowText" lastClr="000000"/>
                    </a:solidFill>
                  </a:rPr>
                  <a:t>trong (SGK – tr.18,19) để thực hiện nhiệm vụ: </a:t>
                </a:r>
                <a:endParaRPr kumimoji="0" lang="en-US" sz="2000" b="0" i="0" u="none" strike="noStrike" kern="0" cap="none" spc="0" normalizeH="0" baseline="0" noProof="0">
                  <a:ln>
                    <a:noFill/>
                  </a:ln>
                  <a:solidFill>
                    <a:srgbClr val="FF0000"/>
                  </a:solidFill>
                  <a:effectLst/>
                  <a:uLnTx/>
                  <a:uFillTx/>
                </a:endParaRPr>
              </a:p>
            </p:txBody>
          </p:sp>
        </p:grpSp>
        <p:pic>
          <p:nvPicPr>
            <p:cNvPr id="16" name="Picture 15">
              <a:extLst>
                <a:ext uri="{FF2B5EF4-FFF2-40B4-BE49-F238E27FC236}">
                  <a16:creationId xmlns:a16="http://schemas.microsoft.com/office/drawing/2014/main" xmlns="" id="{E91E6019-C04D-F6D0-6127-0CDE7B5FF2A8}"/>
                </a:ext>
              </a:extLst>
            </p:cNvPr>
            <p:cNvPicPr>
              <a:picLocks noChangeAspect="1"/>
            </p:cNvPicPr>
            <p:nvPr/>
          </p:nvPicPr>
          <p:blipFill>
            <a:blip r:embed="rId5"/>
            <a:stretch>
              <a:fillRect/>
            </a:stretch>
          </p:blipFill>
          <p:spPr>
            <a:xfrm>
              <a:off x="1736119" y="1373175"/>
              <a:ext cx="861429" cy="630656"/>
            </a:xfrm>
            <a:prstGeom prst="rect">
              <a:avLst/>
            </a:prstGeom>
          </p:spPr>
        </p:pic>
      </p:grpSp>
      <p:grpSp>
        <p:nvGrpSpPr>
          <p:cNvPr id="20" name="Group 19">
            <a:extLst>
              <a:ext uri="{FF2B5EF4-FFF2-40B4-BE49-F238E27FC236}">
                <a16:creationId xmlns:a16="http://schemas.microsoft.com/office/drawing/2014/main" xmlns="" id="{73DF78D3-4F75-DFC9-F10C-32C9BA8195B6}"/>
              </a:ext>
            </a:extLst>
          </p:cNvPr>
          <p:cNvGrpSpPr/>
          <p:nvPr/>
        </p:nvGrpSpPr>
        <p:grpSpPr>
          <a:xfrm>
            <a:off x="876300" y="-11430"/>
            <a:ext cx="7315200" cy="938648"/>
            <a:chOff x="863600" y="0"/>
            <a:chExt cx="7315200" cy="1027176"/>
          </a:xfrm>
        </p:grpSpPr>
        <p:cxnSp>
          <p:nvCxnSpPr>
            <p:cNvPr id="21" name="Straight Connector 20">
              <a:extLst>
                <a:ext uri="{FF2B5EF4-FFF2-40B4-BE49-F238E27FC236}">
                  <a16:creationId xmlns:a16="http://schemas.microsoft.com/office/drawing/2014/main" xmlns="" id="{ABAE167F-B987-9F14-D860-DBFBE422AE30}"/>
                </a:ext>
              </a:extLst>
            </p:cNvPr>
            <p:cNvCxnSpPr/>
            <p:nvPr/>
          </p:nvCxnSpPr>
          <p:spPr>
            <a:xfrm flipV="1">
              <a:off x="3533141" y="0"/>
              <a:ext cx="0" cy="3810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AA2A351D-8A4E-A274-9DEE-6EF7C0600D7F}"/>
                </a:ext>
              </a:extLst>
            </p:cNvPr>
            <p:cNvCxnSpPr/>
            <p:nvPr/>
          </p:nvCxnSpPr>
          <p:spPr>
            <a:xfrm flipV="1">
              <a:off x="5628006" y="0"/>
              <a:ext cx="0" cy="3810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Rounded Rectangle 12">
              <a:extLst>
                <a:ext uri="{FF2B5EF4-FFF2-40B4-BE49-F238E27FC236}">
                  <a16:creationId xmlns:a16="http://schemas.microsoft.com/office/drawing/2014/main" xmlns="" id="{131084A0-B28D-43AA-F6A4-D07C1C3B0836}"/>
                </a:ext>
              </a:extLst>
            </p:cNvPr>
            <p:cNvSpPr/>
            <p:nvPr/>
          </p:nvSpPr>
          <p:spPr>
            <a:xfrm>
              <a:off x="863600" y="362189"/>
              <a:ext cx="7315200" cy="664987"/>
            </a:xfrm>
            <a:prstGeom prst="roundRect">
              <a:avLst>
                <a:gd name="adj" fmla="val 18641"/>
              </a:avLst>
            </a:prstGeom>
            <a:solidFill>
              <a:srgbClr val="C0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defRPr/>
              </a:pPr>
              <a:r>
                <a:rPr lang="en-US" sz="2000" b="1" kern="1200">
                  <a:solidFill>
                    <a:srgbClr val="FFFFF3"/>
                  </a:solidFill>
                  <a:latin typeface="Arial" panose="020B0604020202020204" pitchFamily="34" charset="0"/>
                  <a:cs typeface="Arial" panose="020B0604020202020204" pitchFamily="34" charset="0"/>
                </a:rPr>
                <a:t>1. Khám phá thông tin, bảng (SGK – tr.18,19)</a:t>
              </a:r>
              <a:endParaRPr lang="en-US" sz="2000" b="1" kern="1200" dirty="0">
                <a:solidFill>
                  <a:srgbClr val="FFFFF3"/>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xmlns="" val="1513606508"/>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834"/>
        <p:cNvGrpSpPr/>
        <p:nvPr/>
      </p:nvGrpSpPr>
      <p:grpSpPr>
        <a:xfrm>
          <a:off x="0" y="0"/>
          <a:ext cx="0" cy="0"/>
          <a:chOff x="0" y="0"/>
          <a:chExt cx="0" cy="0"/>
        </a:xfrm>
      </p:grpSpPr>
      <p:sp>
        <p:nvSpPr>
          <p:cNvPr id="18" name="Rectangle 17">
            <a:extLst>
              <a:ext uri="{FF2B5EF4-FFF2-40B4-BE49-F238E27FC236}">
                <a16:creationId xmlns:a16="http://schemas.microsoft.com/office/drawing/2014/main" xmlns="" id="{6A6B46CB-974D-C1A1-7A73-0DAC8D25E69D}"/>
              </a:ext>
            </a:extLst>
          </p:cNvPr>
          <p:cNvSpPr/>
          <p:nvPr/>
        </p:nvSpPr>
        <p:spPr>
          <a:xfrm>
            <a:off x="181243" y="342901"/>
            <a:ext cx="8781514" cy="4728238"/>
          </a:xfrm>
          <a:prstGeom prst="rect">
            <a:avLst/>
          </a:prstGeom>
          <a:solidFill>
            <a:srgbClr val="FFFFFF"/>
          </a:solidFill>
          <a:ln w="25400" cap="flat" cmpd="sng" algn="ctr">
            <a:solidFill>
              <a:srgbClr val="FF9900"/>
            </a:solid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BE0DD"/>
              </a:solidFill>
              <a:effectLst/>
              <a:uLnTx/>
              <a:uFillTx/>
              <a:latin typeface="Arial"/>
              <a:ea typeface="+mn-ea"/>
              <a:cs typeface="Arial"/>
              <a:sym typeface="Arial"/>
            </a:endParaRPr>
          </a:p>
        </p:txBody>
      </p:sp>
      <p:grpSp>
        <p:nvGrpSpPr>
          <p:cNvPr id="23" name="Group 22">
            <a:extLst>
              <a:ext uri="{FF2B5EF4-FFF2-40B4-BE49-F238E27FC236}">
                <a16:creationId xmlns:a16="http://schemas.microsoft.com/office/drawing/2014/main" xmlns="" id="{EA7425A6-E956-E5CA-7658-3D89B5753265}"/>
              </a:ext>
            </a:extLst>
          </p:cNvPr>
          <p:cNvGrpSpPr/>
          <p:nvPr/>
        </p:nvGrpSpPr>
        <p:grpSpPr>
          <a:xfrm>
            <a:off x="181243" y="166774"/>
            <a:ext cx="1965964" cy="353566"/>
            <a:chOff x="-107765" y="4632762"/>
            <a:chExt cx="1965964" cy="353566"/>
          </a:xfrm>
        </p:grpSpPr>
        <p:sp>
          <p:nvSpPr>
            <p:cNvPr id="24" name="Rectangle: Rounded Corners 23">
              <a:extLst>
                <a:ext uri="{FF2B5EF4-FFF2-40B4-BE49-F238E27FC236}">
                  <a16:creationId xmlns:a16="http://schemas.microsoft.com/office/drawing/2014/main" xmlns="" id="{4E8B5F3D-7372-3BB9-1FCC-447EDCA74A9A}"/>
                </a:ext>
              </a:extLst>
            </p:cNvPr>
            <p:cNvSpPr/>
            <p:nvPr/>
          </p:nvSpPr>
          <p:spPr>
            <a:xfrm>
              <a:off x="-107765" y="4632762"/>
              <a:ext cx="1965964" cy="353566"/>
            </a:xfrm>
            <a:prstGeom prst="roundRect">
              <a:avLst/>
            </a:prstGeom>
            <a:solidFill>
              <a:srgbClr val="FFC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BE0DD"/>
                </a:solidFill>
                <a:effectLst/>
                <a:uLnTx/>
                <a:uFillTx/>
                <a:latin typeface="Arial"/>
                <a:ea typeface="+mn-ea"/>
                <a:cs typeface="Arial"/>
                <a:sym typeface="Arial"/>
              </a:endParaRPr>
            </a:p>
          </p:txBody>
        </p:sp>
        <p:sp>
          <p:nvSpPr>
            <p:cNvPr id="25" name="TextBox 24">
              <a:extLst>
                <a:ext uri="{FF2B5EF4-FFF2-40B4-BE49-F238E27FC236}">
                  <a16:creationId xmlns:a16="http://schemas.microsoft.com/office/drawing/2014/main" xmlns="" id="{7BA35466-2BC7-BCEE-E1CE-18646CEFA60C}"/>
                </a:ext>
              </a:extLst>
            </p:cNvPr>
            <p:cNvSpPr txBox="1"/>
            <p:nvPr/>
          </p:nvSpPr>
          <p:spPr>
            <a:xfrm>
              <a:off x="112578" y="4632762"/>
              <a:ext cx="152527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Arial"/>
                  <a:cs typeface="Arial"/>
                  <a:sym typeface="Arial"/>
                </a:rPr>
                <a:t>Thông tin 1</a:t>
              </a:r>
            </a:p>
          </p:txBody>
        </p:sp>
      </p:grpSp>
      <p:sp>
        <p:nvSpPr>
          <p:cNvPr id="8" name="TextBox 7">
            <a:extLst>
              <a:ext uri="{FF2B5EF4-FFF2-40B4-BE49-F238E27FC236}">
                <a16:creationId xmlns:a16="http://schemas.microsoft.com/office/drawing/2014/main" xmlns="" id="{19FCA4E7-AEAD-222B-75A2-D2BC0EC2580E}"/>
              </a:ext>
            </a:extLst>
          </p:cNvPr>
          <p:cNvSpPr txBox="1"/>
          <p:nvPr/>
        </p:nvSpPr>
        <p:spPr>
          <a:xfrm>
            <a:off x="314325" y="505328"/>
            <a:ext cx="8515350" cy="4550798"/>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1500" b="0" i="0" u="none" strike="noStrike" kern="0" cap="none" spc="0" normalizeH="0" baseline="0" noProof="0">
                <a:ln>
                  <a:noFill/>
                </a:ln>
                <a:solidFill>
                  <a:sysClr val="windowText" lastClr="000000"/>
                </a:solidFill>
                <a:effectLst/>
                <a:uLnTx/>
                <a:uFillTx/>
              </a:rPr>
              <a:t>Xuất khẩu là động lực quan trọng để thúc đẩy tăng trưởng kinh tế.</a:t>
            </a:r>
          </a:p>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1500" b="0" i="0" u="none" strike="noStrike" kern="0" cap="none" spc="0" normalizeH="0" baseline="0" noProof="0">
                <a:ln>
                  <a:noFill/>
                </a:ln>
                <a:solidFill>
                  <a:sysClr val="windowText" lastClr="000000"/>
                </a:solidFill>
                <a:effectLst/>
                <a:uLnTx/>
                <a:uFillTx/>
              </a:rPr>
              <a:t>Thứ nhất, xuất khẩu là một trong những nguồn thu quan trọng của quốc gia. Khi xuất khẩu tăng, thu nhập quốc dân sẽ tăng theo.</a:t>
            </a:r>
          </a:p>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1500" b="0" i="0" u="none" strike="noStrike" kern="0" cap="none" spc="0" normalizeH="0" baseline="0" noProof="0">
                <a:ln>
                  <a:noFill/>
                </a:ln>
                <a:solidFill>
                  <a:sysClr val="windowText" lastClr="000000"/>
                </a:solidFill>
                <a:effectLst/>
                <a:uLnTx/>
                <a:uFillTx/>
              </a:rPr>
              <a:t>Thứ hai, xuất khẩu tạo việc làm cho người lao động trong nước. Tính đến tháng 9/2023, có khoảng 12,5 triệu người lao động Việt Nam đang làm việc liên quan đến xuất khẩu, chiếm khoảng 30% tổng số lao động đang làm việc trong nền kinh tế Việt Nam.</a:t>
            </a:r>
          </a:p>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1500" b="0" i="0" u="none" strike="noStrike" kern="0" cap="none" spc="0" normalizeH="0" baseline="0" noProof="0">
                <a:ln>
                  <a:noFill/>
                </a:ln>
                <a:solidFill>
                  <a:sysClr val="windowText" lastClr="000000"/>
                </a:solidFill>
                <a:effectLst/>
                <a:uLnTx/>
                <a:uFillTx/>
              </a:rPr>
              <a:t>Thứ ba, xuất khẩu giúp các doanh nghiệp trong nước tiếp cận với thị trường quốc tế, thúc đẩy đổi mới công nghệ, nâng cao năng lực cạnh tranh và chuyển dịch cơ cấu kinh tế theo hướng hiện đại.</a:t>
            </a:r>
            <a:endParaRPr lang="en-US" sz="1500">
              <a:solidFill>
                <a:sysClr val="windowText" lastClr="000000"/>
              </a:solidFill>
            </a:endParaRPr>
          </a:p>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1500" b="0" i="0" u="none" strike="noStrike" kern="0" cap="none" spc="0" normalizeH="0" baseline="0" noProof="0">
                <a:ln>
                  <a:noFill/>
                </a:ln>
                <a:solidFill>
                  <a:sysClr val="windowText" lastClr="000000"/>
                </a:solidFill>
                <a:effectLst/>
                <a:uLnTx/>
                <a:uFillTx/>
              </a:rPr>
              <a:t>Thứ tư, xuất khẩu giúp các quốc gia gắn kết với nhau chặt chẽ hơn. Điều này lại góp phần thúc đẩy hội nhập kinh tế và tăng trưởng kinh tế toàn cầu. Tính đến năm 2023, Việt Nam đã tham gia và đang thực thi cam kết 15 Hiệp định Thương mại tự do (FTA). Các FTA này đã tạo điều kiện thuận lợi cho xuất khẩu của Việt Nam sang các thị trường lớn trên thế giới, góp phần tăng cường hội nhập kinh tế của Việt Nam.</a:t>
            </a:r>
          </a:p>
        </p:txBody>
      </p:sp>
    </p:spTree>
    <p:extLst>
      <p:ext uri="{BB962C8B-B14F-4D97-AF65-F5344CB8AC3E}">
        <p14:creationId xmlns:p14="http://schemas.microsoft.com/office/powerpoint/2010/main" xmlns="" val="4271966448"/>
      </p:ext>
    </p:extLst>
  </p:cSld>
  <p:clrMapOvr>
    <a:masterClrMapping/>
  </p:clrMapOvr>
  <p:transition spd="med">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461"/>
        <p:cNvGrpSpPr/>
        <p:nvPr/>
      </p:nvGrpSpPr>
      <p:grpSpPr>
        <a:xfrm>
          <a:off x="0" y="0"/>
          <a:ext cx="0" cy="0"/>
          <a:chOff x="0" y="0"/>
          <a:chExt cx="0" cy="0"/>
        </a:xfrm>
      </p:grpSpPr>
      <p:sp>
        <p:nvSpPr>
          <p:cNvPr id="5" name="TextBox 4">
            <a:extLst>
              <a:ext uri="{FF2B5EF4-FFF2-40B4-BE49-F238E27FC236}">
                <a16:creationId xmlns:a16="http://schemas.microsoft.com/office/drawing/2014/main" xmlns="" id="{781225AB-EB83-BCD6-0229-C60F38E5E4AD}"/>
              </a:ext>
            </a:extLst>
          </p:cNvPr>
          <p:cNvSpPr txBox="1"/>
          <p:nvPr/>
        </p:nvSpPr>
        <p:spPr>
          <a:xfrm>
            <a:off x="955283" y="262138"/>
            <a:ext cx="7233433" cy="958660"/>
          </a:xfrm>
          <a:prstGeom prst="rect">
            <a:avLst/>
          </a:prstGeom>
          <a:noFill/>
        </p:spPr>
        <p:txBody>
          <a:bodyPr wrap="square" rtlCol="0">
            <a:spAutoFit/>
          </a:bodyPr>
          <a:lstStyle/>
          <a:p>
            <a:pPr algn="ctr" defTabSz="457200">
              <a:lnSpc>
                <a:spcPct val="150000"/>
              </a:lnSpc>
              <a:buClrTx/>
            </a:pPr>
            <a:r>
              <a:rPr lang="vi-VN" sz="2000" b="1" kern="1200">
                <a:solidFill>
                  <a:prstClr val="black"/>
                </a:solidFill>
                <a:latin typeface="Arial" panose="020B0604020202020204" pitchFamily="34" charset="0"/>
                <a:ea typeface="+mn-ea"/>
                <a:cs typeface="Arial" panose="020B0604020202020204" pitchFamily="34" charset="0"/>
              </a:rPr>
              <a:t>Bảng 1. </a:t>
            </a:r>
            <a:r>
              <a:rPr lang="vi-VN" sz="2000" kern="1200">
                <a:solidFill>
                  <a:prstClr val="black"/>
                </a:solidFill>
                <a:latin typeface="Arial" panose="020B0604020202020204" pitchFamily="34" charset="0"/>
                <a:ea typeface="+mn-ea"/>
                <a:cs typeface="Arial" panose="020B0604020202020204" pitchFamily="34" charset="0"/>
              </a:rPr>
              <a:t>Một số chỉ tiêu của xuất khẩu Việt Nam giai đoạn 2019 – 2022 (Đơn vị: %)</a:t>
            </a:r>
            <a:endParaRPr lang="en-US" sz="2000" kern="1200">
              <a:solidFill>
                <a:prstClr val="black"/>
              </a:solidFill>
              <a:latin typeface="Arial" panose="020B0604020202020204" pitchFamily="34" charset="0"/>
              <a:ea typeface="+mn-ea"/>
              <a:cs typeface="Arial" panose="020B0604020202020204" pitchFamily="34" charset="0"/>
            </a:endParaRPr>
          </a:p>
        </p:txBody>
      </p:sp>
      <p:graphicFrame>
        <p:nvGraphicFramePr>
          <p:cNvPr id="6" name="Table 5">
            <a:extLst>
              <a:ext uri="{FF2B5EF4-FFF2-40B4-BE49-F238E27FC236}">
                <a16:creationId xmlns:a16="http://schemas.microsoft.com/office/drawing/2014/main" xmlns="" id="{328655A8-1771-0ECB-7620-6FA658DF7B70}"/>
              </a:ext>
            </a:extLst>
          </p:cNvPr>
          <p:cNvGraphicFramePr>
            <a:graphicFrameLocks noGrp="1"/>
          </p:cNvGraphicFramePr>
          <p:nvPr>
            <p:extLst>
              <p:ext uri="{D42A27DB-BD31-4B8C-83A1-F6EECF244321}">
                <p14:modId xmlns:p14="http://schemas.microsoft.com/office/powerpoint/2010/main" xmlns="" val="1150413280"/>
              </p:ext>
            </p:extLst>
          </p:nvPr>
        </p:nvGraphicFramePr>
        <p:xfrm>
          <a:off x="308202" y="1372785"/>
          <a:ext cx="8527596" cy="3256365"/>
        </p:xfrm>
        <a:graphic>
          <a:graphicData uri="http://schemas.openxmlformats.org/drawingml/2006/table">
            <a:tbl>
              <a:tblPr firstRow="1" bandRow="1"/>
              <a:tblGrid>
                <a:gridCol w="4609721">
                  <a:extLst>
                    <a:ext uri="{9D8B030D-6E8A-4147-A177-3AD203B41FA5}">
                      <a16:colId xmlns:a16="http://schemas.microsoft.com/office/drawing/2014/main" xmlns="" val="2892272402"/>
                    </a:ext>
                  </a:extLst>
                </a:gridCol>
                <a:gridCol w="986897">
                  <a:extLst>
                    <a:ext uri="{9D8B030D-6E8A-4147-A177-3AD203B41FA5}">
                      <a16:colId xmlns:a16="http://schemas.microsoft.com/office/drawing/2014/main" xmlns="" val="3132317649"/>
                    </a:ext>
                  </a:extLst>
                </a:gridCol>
                <a:gridCol w="979714">
                  <a:extLst>
                    <a:ext uri="{9D8B030D-6E8A-4147-A177-3AD203B41FA5}">
                      <a16:colId xmlns:a16="http://schemas.microsoft.com/office/drawing/2014/main" xmlns="" val="1856541064"/>
                    </a:ext>
                  </a:extLst>
                </a:gridCol>
                <a:gridCol w="971550">
                  <a:extLst>
                    <a:ext uri="{9D8B030D-6E8A-4147-A177-3AD203B41FA5}">
                      <a16:colId xmlns:a16="http://schemas.microsoft.com/office/drawing/2014/main" xmlns="" val="4045539170"/>
                    </a:ext>
                  </a:extLst>
                </a:gridCol>
                <a:gridCol w="979714">
                  <a:extLst>
                    <a:ext uri="{9D8B030D-6E8A-4147-A177-3AD203B41FA5}">
                      <a16:colId xmlns:a16="http://schemas.microsoft.com/office/drawing/2014/main" xmlns="" val="2224457864"/>
                    </a:ext>
                  </a:extLst>
                </a:gridCol>
              </a:tblGrid>
              <a:tr h="830368">
                <a:tc>
                  <a:txBody>
                    <a:bodyPr/>
                    <a:lstStyle/>
                    <a:p>
                      <a:pPr algn="ctr"/>
                      <a:endParaRPr lang="en-US" sz="1800">
                        <a:latin typeface="Arial" panose="020B0604020202020204" pitchFamily="34" charset="0"/>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1D9"/>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pPr algn="ctr"/>
                      <a:r>
                        <a:rPr lang="en-US" sz="1800" b="1" baseline="0">
                          <a:solidFill>
                            <a:srgbClr val="000000"/>
                          </a:solidFill>
                          <a:latin typeface="Arial" panose="020B0604020202020204" pitchFamily="34" charset="0"/>
                          <a:cs typeface="Arial" panose="020B0604020202020204" pitchFamily="34" charset="0"/>
                        </a:rPr>
                        <a:t>2019</a:t>
                      </a:r>
                      <a:endParaRPr lang="en-US" sz="1800" b="1">
                        <a:solidFill>
                          <a:srgbClr val="000000"/>
                        </a:solidFill>
                        <a:latin typeface="Arial" panose="020B0604020202020204" pitchFamily="34" charset="0"/>
                        <a:cs typeface="Arial" panose="020B0604020202020204" pitchFamily="34" charset="0"/>
                      </a:endParaRPr>
                    </a:p>
                  </a:txBody>
                  <a:tcPr marL="45720" marR="45720" marT="22860" marB="228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8C1D9"/>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pPr algn="ctr"/>
                      <a:r>
                        <a:rPr lang="en-US" sz="1800" b="1" baseline="0">
                          <a:solidFill>
                            <a:srgbClr val="000000"/>
                          </a:solidFill>
                          <a:latin typeface="Arial" panose="020B0604020202020204" pitchFamily="34" charset="0"/>
                          <a:cs typeface="Arial" panose="020B0604020202020204" pitchFamily="34" charset="0"/>
                        </a:rPr>
                        <a:t>2020</a:t>
                      </a:r>
                      <a:endParaRPr lang="en-US" sz="1800" b="1">
                        <a:solidFill>
                          <a:srgbClr val="000000"/>
                        </a:solidFill>
                        <a:latin typeface="Arial" panose="020B0604020202020204" pitchFamily="34" charset="0"/>
                        <a:cs typeface="Arial" panose="020B0604020202020204" pitchFamily="34" charset="0"/>
                      </a:endParaRPr>
                    </a:p>
                  </a:txBody>
                  <a:tcPr marL="45720" marR="45720" marT="22860" marB="228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8C1D9"/>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pPr algn="ctr"/>
                      <a:r>
                        <a:rPr lang="en-US" sz="1800" b="1" baseline="0">
                          <a:solidFill>
                            <a:srgbClr val="000000"/>
                          </a:solidFill>
                          <a:latin typeface="Arial" panose="020B0604020202020204" pitchFamily="34" charset="0"/>
                          <a:cs typeface="Arial" panose="020B0604020202020204" pitchFamily="34" charset="0"/>
                        </a:rPr>
                        <a:t>2021</a:t>
                      </a:r>
                      <a:endParaRPr lang="en-US" sz="1800" b="1">
                        <a:solidFill>
                          <a:srgbClr val="000000"/>
                        </a:solidFill>
                        <a:latin typeface="Arial" panose="020B0604020202020204" pitchFamily="34" charset="0"/>
                        <a:cs typeface="Arial" panose="020B0604020202020204" pitchFamily="34" charset="0"/>
                      </a:endParaRPr>
                    </a:p>
                  </a:txBody>
                  <a:tcPr marL="45720" marR="45720" marT="22860" marB="228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8C1D9"/>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pPr algn="ctr"/>
                      <a:r>
                        <a:rPr lang="en-US" sz="1800" b="1" baseline="0">
                          <a:solidFill>
                            <a:srgbClr val="000000"/>
                          </a:solidFill>
                          <a:latin typeface="Arial" panose="020B0604020202020204" pitchFamily="34" charset="0"/>
                          <a:cs typeface="Arial" panose="020B0604020202020204" pitchFamily="34" charset="0"/>
                        </a:rPr>
                        <a:t>2022</a:t>
                      </a:r>
                      <a:endParaRPr lang="en-US" sz="1800" b="1">
                        <a:solidFill>
                          <a:srgbClr val="000000"/>
                        </a:solidFill>
                        <a:latin typeface="Arial" panose="020B0604020202020204" pitchFamily="34" charset="0"/>
                        <a:cs typeface="Arial" panose="020B0604020202020204" pitchFamily="34" charset="0"/>
                      </a:endParaRPr>
                    </a:p>
                  </a:txBody>
                  <a:tcPr marL="45720" marR="45720" marT="22860" marB="228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8C1D9"/>
                    </a:solidFill>
                  </a:tcPr>
                </a:tc>
                <a:extLst>
                  <a:ext uri="{0D108BD9-81ED-4DB2-BD59-A6C34878D82A}">
                    <a16:rowId xmlns:a16="http://schemas.microsoft.com/office/drawing/2014/main" xmlns="" val="2883914228"/>
                  </a:ext>
                </a:extLst>
              </a:tr>
              <a:tr h="948691">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pPr algn="l"/>
                      <a:r>
                        <a:rPr lang="en-US" sz="1800">
                          <a:solidFill>
                            <a:srgbClr val="000000"/>
                          </a:solidFill>
                          <a:latin typeface="Arial" panose="020B0604020202020204" pitchFamily="34" charset="0"/>
                          <a:cs typeface="Arial" panose="020B0604020202020204" pitchFamily="34" charset="0"/>
                        </a:rPr>
                        <a:t>Đóng góp của xuất khẩu vào GDP</a:t>
                      </a:r>
                    </a:p>
                  </a:txBody>
                  <a:tcPr marL="45720" marR="45720" marT="22860" marB="228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AD5E5"/>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pPr algn="ctr"/>
                      <a:r>
                        <a:rPr lang="en-US" sz="1800">
                          <a:solidFill>
                            <a:srgbClr val="000000"/>
                          </a:solidFill>
                          <a:latin typeface="Arial" panose="020B0604020202020204" pitchFamily="34" charset="0"/>
                          <a:cs typeface="Arial" panose="020B0604020202020204" pitchFamily="34" charset="0"/>
                        </a:rPr>
                        <a:t>0,693</a:t>
                      </a:r>
                    </a:p>
                  </a:txBody>
                  <a:tcPr marL="45720" marR="45720" marT="22860" marB="228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AD5E5"/>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pPr algn="ctr"/>
                      <a:r>
                        <a:rPr lang="en-US" sz="1800">
                          <a:solidFill>
                            <a:srgbClr val="000000"/>
                          </a:solidFill>
                          <a:latin typeface="Arial" panose="020B0604020202020204" pitchFamily="34" charset="0"/>
                          <a:cs typeface="Arial" panose="020B0604020202020204" pitchFamily="34" charset="0"/>
                        </a:rPr>
                        <a:t>0,703</a:t>
                      </a:r>
                    </a:p>
                  </a:txBody>
                  <a:tcPr marL="45720" marR="45720" marT="22860" marB="228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AD5E5"/>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pPr algn="ctr"/>
                      <a:r>
                        <a:rPr lang="en-US" sz="1800">
                          <a:solidFill>
                            <a:srgbClr val="000000"/>
                          </a:solidFill>
                          <a:latin typeface="Arial" panose="020B0604020202020204" pitchFamily="34" charset="0"/>
                          <a:cs typeface="Arial" panose="020B0604020202020204" pitchFamily="34" charset="0"/>
                        </a:rPr>
                        <a:t>0,706</a:t>
                      </a:r>
                    </a:p>
                  </a:txBody>
                  <a:tcPr marL="45720" marR="45720" marT="22860" marB="228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AD5E5"/>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pPr algn="ctr"/>
                      <a:r>
                        <a:rPr lang="en-US" sz="1800">
                          <a:solidFill>
                            <a:srgbClr val="000000"/>
                          </a:solidFill>
                          <a:latin typeface="Arial" panose="020B0604020202020204" pitchFamily="34" charset="0"/>
                          <a:cs typeface="Arial" panose="020B0604020202020204" pitchFamily="34" charset="0"/>
                        </a:rPr>
                        <a:t>0,726</a:t>
                      </a:r>
                    </a:p>
                  </a:txBody>
                  <a:tcPr marL="45720" marR="45720" marT="22860" marB="228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AD5E5"/>
                    </a:solidFill>
                  </a:tcPr>
                </a:tc>
                <a:extLst>
                  <a:ext uri="{0D108BD9-81ED-4DB2-BD59-A6C34878D82A}">
                    <a16:rowId xmlns:a16="http://schemas.microsoft.com/office/drawing/2014/main" xmlns="" val="924880930"/>
                  </a:ext>
                </a:extLst>
              </a:tr>
              <a:tr h="1477306">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pPr algn="l">
                        <a:lnSpc>
                          <a:spcPct val="150000"/>
                        </a:lnSpc>
                      </a:pPr>
                      <a:r>
                        <a:rPr lang="en-US" sz="1800">
                          <a:solidFill>
                            <a:srgbClr val="000000"/>
                          </a:solidFill>
                          <a:latin typeface="Arial" panose="020B0604020202020204" pitchFamily="34" charset="0"/>
                          <a:cs typeface="Arial" panose="020B0604020202020204" pitchFamily="34" charset="0"/>
                        </a:rPr>
                        <a:t>Tỉ trọng giá trị xuất khẩu của nhóm hàng công nghiệp chế biến, chế tạo trong tổng kim ngạch xuất khẩu.</a:t>
                      </a:r>
                    </a:p>
                  </a:txBody>
                  <a:tcPr marL="45720" marR="45720" marT="22860" marB="228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AD5E5"/>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pPr algn="ctr"/>
                      <a:r>
                        <a:rPr lang="en-US" sz="1800">
                          <a:solidFill>
                            <a:srgbClr val="000000"/>
                          </a:solidFill>
                          <a:latin typeface="Arial" panose="020B0604020202020204" pitchFamily="34" charset="0"/>
                          <a:cs typeface="Arial" panose="020B0604020202020204" pitchFamily="34" charset="0"/>
                        </a:rPr>
                        <a:t>6,8</a:t>
                      </a:r>
                    </a:p>
                  </a:txBody>
                  <a:tcPr marL="45720" marR="45720" marT="22860" marB="228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AD5E5"/>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pPr algn="ctr"/>
                      <a:r>
                        <a:rPr lang="en-US" sz="1800">
                          <a:solidFill>
                            <a:srgbClr val="000000"/>
                          </a:solidFill>
                          <a:latin typeface="Arial" panose="020B0604020202020204" pitchFamily="34" charset="0"/>
                          <a:cs typeface="Arial" panose="020B0604020202020204" pitchFamily="34" charset="0"/>
                        </a:rPr>
                        <a:t>5,7</a:t>
                      </a:r>
                    </a:p>
                  </a:txBody>
                  <a:tcPr marL="45720" marR="45720" marT="22860" marB="228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AD5E5"/>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pPr algn="ctr"/>
                      <a:r>
                        <a:rPr lang="en-US" sz="1800">
                          <a:solidFill>
                            <a:srgbClr val="000000"/>
                          </a:solidFill>
                          <a:latin typeface="Arial" panose="020B0604020202020204" pitchFamily="34" charset="0"/>
                          <a:cs typeface="Arial" panose="020B0604020202020204" pitchFamily="34" charset="0"/>
                        </a:rPr>
                        <a:t>4,8</a:t>
                      </a:r>
                    </a:p>
                  </a:txBody>
                  <a:tcPr marL="45720" marR="45720" marT="22860" marB="228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AD5E5"/>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pPr algn="ctr"/>
                      <a:r>
                        <a:rPr lang="en-US" sz="1800">
                          <a:solidFill>
                            <a:srgbClr val="000000"/>
                          </a:solidFill>
                          <a:latin typeface="Arial" panose="020B0604020202020204" pitchFamily="34" charset="0"/>
                          <a:cs typeface="Arial" panose="020B0604020202020204" pitchFamily="34" charset="0"/>
                        </a:rPr>
                        <a:t>4,4</a:t>
                      </a:r>
                    </a:p>
                  </a:txBody>
                  <a:tcPr marL="45720" marR="45720" marT="22860" marB="228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AD5E5"/>
                    </a:solidFill>
                  </a:tcPr>
                </a:tc>
                <a:extLst>
                  <a:ext uri="{0D108BD9-81ED-4DB2-BD59-A6C34878D82A}">
                    <a16:rowId xmlns:a16="http://schemas.microsoft.com/office/drawing/2014/main" xmlns="" val="3199131993"/>
                  </a:ext>
                </a:extLst>
              </a:tr>
            </a:tbl>
          </a:graphicData>
        </a:graphic>
      </p:graphicFrame>
      <p:cxnSp>
        <p:nvCxnSpPr>
          <p:cNvPr id="7" name="Straight Connector 6">
            <a:extLst>
              <a:ext uri="{FF2B5EF4-FFF2-40B4-BE49-F238E27FC236}">
                <a16:creationId xmlns:a16="http://schemas.microsoft.com/office/drawing/2014/main" xmlns="" id="{FDF77333-3628-C7E0-2CF8-DA5A2D9C958D}"/>
              </a:ext>
            </a:extLst>
          </p:cNvPr>
          <p:cNvCxnSpPr>
            <a:cxnSpLocks/>
          </p:cNvCxnSpPr>
          <p:nvPr/>
        </p:nvCxnSpPr>
        <p:spPr>
          <a:xfrm flipH="1" flipV="1">
            <a:off x="308202" y="1372785"/>
            <a:ext cx="4498521" cy="810872"/>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DB75D742-A8DD-7149-A2E6-1FE85759CCD4}"/>
              </a:ext>
            </a:extLst>
          </p:cNvPr>
          <p:cNvSpPr txBox="1"/>
          <p:nvPr/>
        </p:nvSpPr>
        <p:spPr>
          <a:xfrm>
            <a:off x="628791" y="1805021"/>
            <a:ext cx="1143619" cy="369332"/>
          </a:xfrm>
          <a:prstGeom prst="rect">
            <a:avLst/>
          </a:prstGeom>
          <a:noFill/>
        </p:spPr>
        <p:txBody>
          <a:bodyPr wrap="square">
            <a:spAutoFit/>
          </a:bodyPr>
          <a:lstStyle/>
          <a:p>
            <a:r>
              <a:rPr lang="en-US" sz="1800" b="1">
                <a:solidFill>
                  <a:srgbClr val="000000"/>
                </a:solidFill>
                <a:latin typeface="Arial" panose="020B0604020202020204" pitchFamily="34" charset="0"/>
                <a:cs typeface="Arial" panose="020B0604020202020204" pitchFamily="34" charset="0"/>
              </a:rPr>
              <a:t>Chỉ tiêu</a:t>
            </a:r>
            <a:endParaRPr lang="en-US" sz="1800"/>
          </a:p>
        </p:txBody>
      </p:sp>
      <p:sp>
        <p:nvSpPr>
          <p:cNvPr id="9" name="TextBox 8">
            <a:extLst>
              <a:ext uri="{FF2B5EF4-FFF2-40B4-BE49-F238E27FC236}">
                <a16:creationId xmlns:a16="http://schemas.microsoft.com/office/drawing/2014/main" xmlns="" id="{3DAB4B25-FD4F-E360-FB1E-63E92249BBFD}"/>
              </a:ext>
            </a:extLst>
          </p:cNvPr>
          <p:cNvSpPr txBox="1"/>
          <p:nvPr/>
        </p:nvSpPr>
        <p:spPr>
          <a:xfrm>
            <a:off x="3236619" y="1508968"/>
            <a:ext cx="761319" cy="369332"/>
          </a:xfrm>
          <a:prstGeom prst="rect">
            <a:avLst/>
          </a:prstGeom>
          <a:noFill/>
        </p:spPr>
        <p:txBody>
          <a:bodyPr wrap="square">
            <a:spAutoFit/>
          </a:bodyPr>
          <a:lstStyle/>
          <a:p>
            <a:pPr algn="r"/>
            <a:r>
              <a:rPr lang="en-US" sz="1800" b="1">
                <a:solidFill>
                  <a:srgbClr val="000000"/>
                </a:solidFill>
                <a:latin typeface="Arial" panose="020B0604020202020204" pitchFamily="34" charset="0"/>
                <a:cs typeface="Arial" panose="020B0604020202020204" pitchFamily="34" charset="0"/>
              </a:rPr>
              <a:t>Năm</a:t>
            </a:r>
            <a:endParaRPr lang="en-US" sz="1800"/>
          </a:p>
        </p:txBody>
      </p:sp>
      <p:sp>
        <p:nvSpPr>
          <p:cNvPr id="12" name="TextBox 11">
            <a:extLst>
              <a:ext uri="{FF2B5EF4-FFF2-40B4-BE49-F238E27FC236}">
                <a16:creationId xmlns:a16="http://schemas.microsoft.com/office/drawing/2014/main" xmlns="" id="{9E28382A-B0F8-8974-2DD1-5D19E1AA2D83}"/>
              </a:ext>
            </a:extLst>
          </p:cNvPr>
          <p:cNvSpPr txBox="1"/>
          <p:nvPr/>
        </p:nvSpPr>
        <p:spPr>
          <a:xfrm>
            <a:off x="4147957" y="4696696"/>
            <a:ext cx="4687841" cy="369332"/>
          </a:xfrm>
          <a:prstGeom prst="rect">
            <a:avLst/>
          </a:prstGeom>
          <a:noFill/>
        </p:spPr>
        <p:txBody>
          <a:bodyPr wrap="square" rtlCol="0">
            <a:spAutoFit/>
          </a:bodyPr>
          <a:lstStyle/>
          <a:p>
            <a:pPr algn="r"/>
            <a:r>
              <a:rPr lang="vi-VN" sz="1800" i="1">
                <a:latin typeface="Arial" panose="020B0604020202020204" pitchFamily="34" charset="0"/>
                <a:cs typeface="Arial" panose="020B0604020202020204" pitchFamily="34" charset="0"/>
              </a:rPr>
              <a:t> (Theo Tổng cục Thống kê</a:t>
            </a:r>
            <a:r>
              <a:rPr lang="en-US" sz="1800" i="1">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xmlns="" val="2454120036"/>
      </p:ext>
    </p:extLst>
  </p:cSld>
  <p:clrMapOvr>
    <a:masterClrMapping/>
  </p:clrMapOvr>
  <p:transition spd="med">
    <p:wip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834"/>
        <p:cNvGrpSpPr/>
        <p:nvPr/>
      </p:nvGrpSpPr>
      <p:grpSpPr>
        <a:xfrm>
          <a:off x="0" y="0"/>
          <a:ext cx="0" cy="0"/>
          <a:chOff x="0" y="0"/>
          <a:chExt cx="0" cy="0"/>
        </a:xfrm>
      </p:grpSpPr>
      <p:sp>
        <p:nvSpPr>
          <p:cNvPr id="18" name="Rectangle 17">
            <a:extLst>
              <a:ext uri="{FF2B5EF4-FFF2-40B4-BE49-F238E27FC236}">
                <a16:creationId xmlns:a16="http://schemas.microsoft.com/office/drawing/2014/main" xmlns="" id="{6A6B46CB-974D-C1A1-7A73-0DAC8D25E69D}"/>
              </a:ext>
            </a:extLst>
          </p:cNvPr>
          <p:cNvSpPr/>
          <p:nvPr/>
        </p:nvSpPr>
        <p:spPr>
          <a:xfrm>
            <a:off x="181243" y="342901"/>
            <a:ext cx="8781514" cy="4633825"/>
          </a:xfrm>
          <a:prstGeom prst="rect">
            <a:avLst/>
          </a:prstGeom>
          <a:solidFill>
            <a:srgbClr val="FFFFFF"/>
          </a:solidFill>
          <a:ln w="25400" cap="flat" cmpd="sng" algn="ctr">
            <a:solidFill>
              <a:srgbClr val="002060"/>
            </a:solid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BE0DD"/>
              </a:solidFill>
              <a:effectLst/>
              <a:uLnTx/>
              <a:uFillTx/>
              <a:latin typeface="Arial"/>
              <a:ea typeface="+mn-ea"/>
              <a:cs typeface="Arial"/>
              <a:sym typeface="Arial"/>
            </a:endParaRPr>
          </a:p>
        </p:txBody>
      </p:sp>
      <p:grpSp>
        <p:nvGrpSpPr>
          <p:cNvPr id="23" name="Group 22">
            <a:extLst>
              <a:ext uri="{FF2B5EF4-FFF2-40B4-BE49-F238E27FC236}">
                <a16:creationId xmlns:a16="http://schemas.microsoft.com/office/drawing/2014/main" xmlns="" id="{EA7425A6-E956-E5CA-7658-3D89B5753265}"/>
              </a:ext>
            </a:extLst>
          </p:cNvPr>
          <p:cNvGrpSpPr/>
          <p:nvPr/>
        </p:nvGrpSpPr>
        <p:grpSpPr>
          <a:xfrm>
            <a:off x="181243" y="166774"/>
            <a:ext cx="1965964" cy="353566"/>
            <a:chOff x="-107765" y="4632762"/>
            <a:chExt cx="1965964" cy="353566"/>
          </a:xfrm>
        </p:grpSpPr>
        <p:sp>
          <p:nvSpPr>
            <p:cNvPr id="24" name="Rectangle: Rounded Corners 23">
              <a:extLst>
                <a:ext uri="{FF2B5EF4-FFF2-40B4-BE49-F238E27FC236}">
                  <a16:creationId xmlns:a16="http://schemas.microsoft.com/office/drawing/2014/main" xmlns="" id="{4E8B5F3D-7372-3BB9-1FCC-447EDCA74A9A}"/>
                </a:ext>
              </a:extLst>
            </p:cNvPr>
            <p:cNvSpPr/>
            <p:nvPr/>
          </p:nvSpPr>
          <p:spPr>
            <a:xfrm>
              <a:off x="-107765" y="4632762"/>
              <a:ext cx="1965964" cy="353566"/>
            </a:xfrm>
            <a:prstGeom prst="roundRect">
              <a:avLst/>
            </a:prstGeom>
            <a:solidFill>
              <a:srgbClr val="00206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BE0DD"/>
                </a:solidFill>
                <a:effectLst/>
                <a:uLnTx/>
                <a:uFillTx/>
                <a:latin typeface="Arial"/>
                <a:ea typeface="+mn-ea"/>
                <a:cs typeface="Arial"/>
                <a:sym typeface="Arial"/>
              </a:endParaRPr>
            </a:p>
          </p:txBody>
        </p:sp>
        <p:sp>
          <p:nvSpPr>
            <p:cNvPr id="25" name="TextBox 24">
              <a:extLst>
                <a:ext uri="{FF2B5EF4-FFF2-40B4-BE49-F238E27FC236}">
                  <a16:creationId xmlns:a16="http://schemas.microsoft.com/office/drawing/2014/main" xmlns="" id="{7BA35466-2BC7-BCEE-E1CE-18646CEFA60C}"/>
                </a:ext>
              </a:extLst>
            </p:cNvPr>
            <p:cNvSpPr txBox="1"/>
            <p:nvPr/>
          </p:nvSpPr>
          <p:spPr>
            <a:xfrm>
              <a:off x="112578" y="4632762"/>
              <a:ext cx="152527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Arial"/>
                  <a:cs typeface="Arial"/>
                  <a:sym typeface="Arial"/>
                </a:rPr>
                <a:t>Thông tin 2</a:t>
              </a:r>
            </a:p>
          </p:txBody>
        </p:sp>
      </p:grpSp>
      <p:sp>
        <p:nvSpPr>
          <p:cNvPr id="8" name="TextBox 7">
            <a:extLst>
              <a:ext uri="{FF2B5EF4-FFF2-40B4-BE49-F238E27FC236}">
                <a16:creationId xmlns:a16="http://schemas.microsoft.com/office/drawing/2014/main" xmlns="" id="{19FCA4E7-AEAD-222B-75A2-D2BC0EC2580E}"/>
              </a:ext>
            </a:extLst>
          </p:cNvPr>
          <p:cNvSpPr txBox="1"/>
          <p:nvPr/>
        </p:nvSpPr>
        <p:spPr>
          <a:xfrm>
            <a:off x="459241" y="598332"/>
            <a:ext cx="8225518" cy="425642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1300" b="0" i="0" u="none" strike="noStrike" kern="0" cap="none" spc="0" normalizeH="0" baseline="0" noProof="0">
                <a:ln>
                  <a:noFill/>
                </a:ln>
                <a:solidFill>
                  <a:sysClr val="windowText" lastClr="000000"/>
                </a:solidFill>
                <a:effectLst/>
                <a:uLnTx/>
                <a:uFillTx/>
                <a:latin typeface="Arial"/>
                <a:cs typeface="Arial"/>
                <a:sym typeface="Arial"/>
              </a:rPr>
              <a:t>Đầu tư trực tiếp nước ngoài (FDI) có tác động tích cực đến chuyển dịch cơ cấu kinh tế ở Việt Nam. Sự tham gia của khu vực FDI trong nhiều ngành, lĩnh vực, đặc biệt là sự tập trung vốn FDI trong ngành công nghiệp chế biến, chế tạo và một số</a:t>
            </a:r>
            <a:r>
              <a:rPr kumimoji="0" lang="en-US" sz="1300" b="0" i="0" u="none" strike="noStrike" kern="0" cap="none" spc="0" normalizeH="0" baseline="0" noProof="0">
                <a:ln>
                  <a:noFill/>
                </a:ln>
                <a:solidFill>
                  <a:sysClr val="windowText" lastClr="000000"/>
                </a:solidFill>
                <a:effectLst/>
                <a:uLnTx/>
                <a:uFillTx/>
                <a:latin typeface="Arial"/>
                <a:cs typeface="Arial"/>
                <a:sym typeface="Arial"/>
              </a:rPr>
              <a:t> </a:t>
            </a:r>
            <a:r>
              <a:rPr kumimoji="0" lang="vi-VN" sz="1300" b="0" i="0" u="none" strike="noStrike" kern="0" cap="none" spc="0" normalizeH="0" baseline="0" noProof="0">
                <a:ln>
                  <a:noFill/>
                </a:ln>
                <a:solidFill>
                  <a:sysClr val="windowText" lastClr="000000"/>
                </a:solidFill>
                <a:effectLst/>
                <a:uLnTx/>
                <a:uFillTx/>
                <a:latin typeface="Arial"/>
                <a:cs typeface="Arial"/>
                <a:sym typeface="Arial"/>
              </a:rPr>
              <a:t>ngành công nghiệp khác, là nhân tố quan trọng thúc đẩy chuyển dịch cơ cấu kinh tế theo hướng hiện đại.</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1300" b="0" i="0" u="none" strike="noStrike" kern="0" cap="none" spc="0" normalizeH="0" baseline="0" noProof="0">
                <a:ln>
                  <a:noFill/>
                </a:ln>
                <a:solidFill>
                  <a:sysClr val="windowText" lastClr="000000"/>
                </a:solidFill>
                <a:effectLst/>
                <a:uLnTx/>
                <a:uFillTx/>
                <a:latin typeface="Arial"/>
                <a:cs typeface="Arial"/>
                <a:sym typeface="Arial"/>
              </a:rPr>
              <a:t>Khu vực FDI góp phần tạo việc làm trực tiếp tại các doanh nghiệp FDI và gián tiếp tại các doanh nghiệp khác trong chuỗi cung ứng hàng hoá cho doanh nghiệp FDI. Mức lương bình quân của lao động làm việc trong khu vực doanh nghiệp có vốn FDI cao hơn so với trong khu vực nhà nước hoặc khu vực ngoài nhà nước.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1300" b="0" i="0" u="none" strike="noStrike" kern="0" cap="none" spc="0" normalizeH="0" baseline="0" noProof="0">
                <a:ln>
                  <a:noFill/>
                </a:ln>
                <a:solidFill>
                  <a:sysClr val="windowText" lastClr="000000"/>
                </a:solidFill>
                <a:effectLst/>
                <a:uLnTx/>
                <a:uFillTx/>
                <a:latin typeface="Arial"/>
                <a:cs typeface="Arial"/>
                <a:sym typeface="Arial"/>
              </a:rPr>
              <a:t>Khu vực FDI cũng góp phần quan trọng nâng cao chất lượng nguồn nhân lực của Việt Nam thông qua hệ thống đào tạo nội bộ trong doanh nghiệp hoặc liên kết với các cơ sở đào tạo ngoài doanh nghiệp. Thông qua đào tạo nội bộ, năng suất lao động trong doanh nghiệp FDI tăng lên, tạo hiệu ứng tích cực, thúc đẩy nâng cao chất lượng nguồn nhân lực nói chung ở Việt Nam thông qua việc dịch chuyển lao động từ khu vực FDI sang các khu vực còn lại.</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1300" b="0" i="0" u="none" strike="noStrike" kern="0" cap="none" spc="0" normalizeH="0" baseline="0" noProof="0">
                <a:ln>
                  <a:noFill/>
                </a:ln>
                <a:solidFill>
                  <a:sysClr val="windowText" lastClr="000000"/>
                </a:solidFill>
                <a:effectLst/>
                <a:uLnTx/>
                <a:uFillTx/>
                <a:latin typeface="Arial"/>
                <a:cs typeface="Arial"/>
                <a:sym typeface="Arial"/>
              </a:rPr>
              <a:t>FDI cũng là kênh quan trọng để tiếp thu công nghệ tiên tiến trên thế giới, đặc biệt là trong một số ngành như: điện tử, công nghiệp phần mềm, công nghệ sinh học,...</a:t>
            </a:r>
          </a:p>
        </p:txBody>
      </p:sp>
    </p:spTree>
    <p:extLst>
      <p:ext uri="{BB962C8B-B14F-4D97-AF65-F5344CB8AC3E}">
        <p14:creationId xmlns:p14="http://schemas.microsoft.com/office/powerpoint/2010/main" xmlns="" val="2681866616"/>
      </p:ext>
    </p:extLst>
  </p:cSld>
  <p:clrMapOvr>
    <a:masterClrMapping/>
  </p:clrMapOvr>
  <p:transition spd="med">
    <p:wip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420"/>
        <p:cNvGrpSpPr/>
        <p:nvPr/>
      </p:nvGrpSpPr>
      <p:grpSpPr>
        <a:xfrm>
          <a:off x="0" y="0"/>
          <a:ext cx="0" cy="0"/>
          <a:chOff x="0" y="0"/>
          <a:chExt cx="0" cy="0"/>
        </a:xfrm>
      </p:grpSpPr>
      <p:sp>
        <p:nvSpPr>
          <p:cNvPr id="39" name="Google Shape;673;p30">
            <a:extLst>
              <a:ext uri="{FF2B5EF4-FFF2-40B4-BE49-F238E27FC236}">
                <a16:creationId xmlns:a16="http://schemas.microsoft.com/office/drawing/2014/main" xmlns="" id="{E276CDD8-4BC8-D787-5633-935E85BB3BFD}"/>
              </a:ext>
            </a:extLst>
          </p:cNvPr>
          <p:cNvSpPr/>
          <p:nvPr/>
        </p:nvSpPr>
        <p:spPr>
          <a:xfrm>
            <a:off x="2961413" y="75644"/>
            <a:ext cx="255315" cy="267255"/>
          </a:xfrm>
          <a:custGeom>
            <a:avLst/>
            <a:gdLst/>
            <a:ahLst/>
            <a:cxnLst/>
            <a:rect l="l" t="t" r="r" b="b"/>
            <a:pathLst>
              <a:path w="1566" h="1566" extrusionOk="0">
                <a:moveTo>
                  <a:pt x="783" y="1"/>
                </a:moveTo>
                <a:lnTo>
                  <a:pt x="507" y="507"/>
                </a:lnTo>
                <a:lnTo>
                  <a:pt x="0" y="784"/>
                </a:lnTo>
                <a:lnTo>
                  <a:pt x="507" y="1060"/>
                </a:lnTo>
                <a:lnTo>
                  <a:pt x="783" y="1566"/>
                </a:lnTo>
                <a:lnTo>
                  <a:pt x="1060" y="1060"/>
                </a:lnTo>
                <a:lnTo>
                  <a:pt x="1565" y="784"/>
                </a:lnTo>
                <a:lnTo>
                  <a:pt x="1060" y="507"/>
                </a:lnTo>
                <a:lnTo>
                  <a:pt x="783" y="1"/>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676;p30">
            <a:extLst>
              <a:ext uri="{FF2B5EF4-FFF2-40B4-BE49-F238E27FC236}">
                <a16:creationId xmlns:a16="http://schemas.microsoft.com/office/drawing/2014/main" xmlns="" id="{A4124CFF-AA0E-0BC1-B095-5E9316B83B26}"/>
              </a:ext>
            </a:extLst>
          </p:cNvPr>
          <p:cNvSpPr/>
          <p:nvPr/>
        </p:nvSpPr>
        <p:spPr>
          <a:xfrm>
            <a:off x="509250" y="566571"/>
            <a:ext cx="150513" cy="150579"/>
          </a:xfrm>
          <a:custGeom>
            <a:avLst/>
            <a:gdLst/>
            <a:ahLst/>
            <a:cxnLst/>
            <a:rect l="l" t="t" r="r" b="b"/>
            <a:pathLst>
              <a:path w="2546" h="2547" extrusionOk="0">
                <a:moveTo>
                  <a:pt x="1275" y="1"/>
                </a:moveTo>
                <a:lnTo>
                  <a:pt x="823" y="824"/>
                </a:lnTo>
                <a:lnTo>
                  <a:pt x="1" y="1276"/>
                </a:lnTo>
                <a:lnTo>
                  <a:pt x="823" y="1724"/>
                </a:lnTo>
                <a:lnTo>
                  <a:pt x="1275" y="2546"/>
                </a:lnTo>
                <a:lnTo>
                  <a:pt x="1724" y="1724"/>
                </a:lnTo>
                <a:lnTo>
                  <a:pt x="2546" y="1276"/>
                </a:lnTo>
                <a:lnTo>
                  <a:pt x="1724" y="824"/>
                </a:lnTo>
                <a:lnTo>
                  <a:pt x="1275" y="1"/>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TextBox 41">
            <a:extLst>
              <a:ext uri="{FF2B5EF4-FFF2-40B4-BE49-F238E27FC236}">
                <a16:creationId xmlns:a16="http://schemas.microsoft.com/office/drawing/2014/main" xmlns="" id="{8D34E2A8-A856-C07C-BDC7-EDB8C9134CDA}"/>
              </a:ext>
            </a:extLst>
          </p:cNvPr>
          <p:cNvSpPr txBox="1"/>
          <p:nvPr/>
        </p:nvSpPr>
        <p:spPr>
          <a:xfrm>
            <a:off x="5115232" y="411027"/>
            <a:ext cx="244489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u="none" strike="noStrike" kern="0" cap="none" spc="0" normalizeH="0" baseline="0" noProof="0">
                <a:ln>
                  <a:noFill/>
                </a:ln>
                <a:solidFill>
                  <a:srgbClr val="912A3C">
                    <a:lumMod val="75000"/>
                  </a:srgbClr>
                </a:solidFill>
                <a:effectLst/>
                <a:uLnTx/>
                <a:uFillTx/>
                <a:latin typeface="Arial"/>
                <a:cs typeface="Arial"/>
                <a:sym typeface="Arial"/>
              </a:rPr>
              <a:t>NHIỆM VỤ</a:t>
            </a:r>
          </a:p>
        </p:txBody>
      </p:sp>
      <p:grpSp>
        <p:nvGrpSpPr>
          <p:cNvPr id="24" name="Group 23">
            <a:extLst>
              <a:ext uri="{FF2B5EF4-FFF2-40B4-BE49-F238E27FC236}">
                <a16:creationId xmlns:a16="http://schemas.microsoft.com/office/drawing/2014/main" xmlns="" id="{80367866-7754-BD6A-05DC-3C67FD0FE8C9}"/>
              </a:ext>
            </a:extLst>
          </p:cNvPr>
          <p:cNvGrpSpPr/>
          <p:nvPr/>
        </p:nvGrpSpPr>
        <p:grpSpPr>
          <a:xfrm>
            <a:off x="318176" y="1024914"/>
            <a:ext cx="8507648" cy="2249464"/>
            <a:chOff x="513888" y="1072302"/>
            <a:chExt cx="8507648" cy="2249464"/>
          </a:xfrm>
        </p:grpSpPr>
        <p:sp>
          <p:nvSpPr>
            <p:cNvPr id="25" name="Rectangle: Rounded Corners 24">
              <a:extLst>
                <a:ext uri="{FF2B5EF4-FFF2-40B4-BE49-F238E27FC236}">
                  <a16:creationId xmlns:a16="http://schemas.microsoft.com/office/drawing/2014/main" xmlns="" id="{8305CAA7-012C-35AA-7FD0-1E6B34C7A49A}"/>
                </a:ext>
              </a:extLst>
            </p:cNvPr>
            <p:cNvSpPr/>
            <p:nvPr/>
          </p:nvSpPr>
          <p:spPr>
            <a:xfrm>
              <a:off x="513888" y="1320799"/>
              <a:ext cx="8507648" cy="2000967"/>
            </a:xfrm>
            <a:prstGeom prst="roundRect">
              <a:avLst>
                <a:gd name="adj" fmla="val 12328"/>
              </a:avLst>
            </a:prstGeom>
            <a:solidFill>
              <a:srgbClr val="FFFFFF"/>
            </a:solidFill>
            <a:ln w="25400" cap="flat" cmpd="sng" algn="ctr">
              <a:solidFill>
                <a:srgbClr val="BA6136">
                  <a:lumMod val="75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BE0DD"/>
                </a:solidFill>
                <a:effectLst/>
                <a:uLnTx/>
                <a:uFillTx/>
                <a:latin typeface="Arial"/>
                <a:ea typeface="+mn-ea"/>
                <a:cs typeface="+mn-cs"/>
              </a:endParaRPr>
            </a:p>
          </p:txBody>
        </p:sp>
        <p:sp>
          <p:nvSpPr>
            <p:cNvPr id="26" name="Rectangle: Rounded Corners 25">
              <a:extLst>
                <a:ext uri="{FF2B5EF4-FFF2-40B4-BE49-F238E27FC236}">
                  <a16:creationId xmlns:a16="http://schemas.microsoft.com/office/drawing/2014/main" xmlns="" id="{669C03D1-3F90-2A56-42F7-62D3A18F7D9B}"/>
                </a:ext>
              </a:extLst>
            </p:cNvPr>
            <p:cNvSpPr/>
            <p:nvPr/>
          </p:nvSpPr>
          <p:spPr>
            <a:xfrm>
              <a:off x="841828" y="1072302"/>
              <a:ext cx="1930400" cy="496996"/>
            </a:xfrm>
            <a:prstGeom prst="roundRect">
              <a:avLst>
                <a:gd name="adj" fmla="val 50000"/>
              </a:avLst>
            </a:prstGeom>
            <a:solidFill>
              <a:srgbClr val="005458">
                <a:lumMod val="10000"/>
                <a:lumOff val="90000"/>
              </a:srgbClr>
            </a:solidFill>
            <a:ln w="25400" cap="flat" cmpd="sng" algn="ctr">
              <a:solidFill>
                <a:srgbClr val="BA6136">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151F29"/>
                  </a:solidFill>
                  <a:effectLst/>
                  <a:uLnTx/>
                  <a:uFillTx/>
                  <a:latin typeface="Arial"/>
                  <a:ea typeface="+mn-ea"/>
                  <a:cs typeface="+mn-cs"/>
                </a:rPr>
                <a:t>Nhóm 1, 2</a:t>
              </a:r>
            </a:p>
          </p:txBody>
        </p:sp>
        <p:sp>
          <p:nvSpPr>
            <p:cNvPr id="27" name="TextBox 26">
              <a:extLst>
                <a:ext uri="{FF2B5EF4-FFF2-40B4-BE49-F238E27FC236}">
                  <a16:creationId xmlns:a16="http://schemas.microsoft.com/office/drawing/2014/main" xmlns="" id="{EB73099C-9125-8C8A-DDA6-C2D1A7423EDB}"/>
                </a:ext>
              </a:extLst>
            </p:cNvPr>
            <p:cNvSpPr txBox="1"/>
            <p:nvPr/>
          </p:nvSpPr>
          <p:spPr>
            <a:xfrm>
              <a:off x="713065" y="1547761"/>
              <a:ext cx="8147506" cy="1703030"/>
            </a:xfrm>
            <a:prstGeom prst="rect">
              <a:avLst/>
            </a:prstGeom>
            <a:noFill/>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1800" b="0" i="0" u="none" strike="noStrike" kern="0" cap="none" spc="0" normalizeH="0" baseline="0" noProof="0">
                  <a:ln>
                    <a:noFill/>
                  </a:ln>
                  <a:solidFill>
                    <a:sysClr val="windowText" lastClr="000000"/>
                  </a:solidFill>
                  <a:effectLst/>
                  <a:uLnTx/>
                  <a:uFillTx/>
                </a:rPr>
                <a:t>Qua thông tin 1 và bảng 1, em có nhận xét như thế nào về vai trò của hoạt động xuất nhập khẩu đối với nền kinh tế Việt Nam? Vì sao hội nhập kinh tế quốc tế góp phần đẩy mạnh xuất khẩu và ngược lại, xuất khẩu góp phần thúc đẩy hội nhập kinh tế quốc tế?</a:t>
              </a:r>
            </a:p>
          </p:txBody>
        </p:sp>
      </p:grpSp>
      <p:grpSp>
        <p:nvGrpSpPr>
          <p:cNvPr id="28" name="Group 27">
            <a:extLst>
              <a:ext uri="{FF2B5EF4-FFF2-40B4-BE49-F238E27FC236}">
                <a16:creationId xmlns:a16="http://schemas.microsoft.com/office/drawing/2014/main" xmlns="" id="{FFC4DCC1-C937-B6FB-58EA-F0B5CF5653D4}"/>
              </a:ext>
            </a:extLst>
          </p:cNvPr>
          <p:cNvGrpSpPr/>
          <p:nvPr/>
        </p:nvGrpSpPr>
        <p:grpSpPr>
          <a:xfrm>
            <a:off x="318176" y="3497882"/>
            <a:ext cx="8507648" cy="1417016"/>
            <a:chOff x="513888" y="1072302"/>
            <a:chExt cx="8507648" cy="1417016"/>
          </a:xfrm>
        </p:grpSpPr>
        <p:sp>
          <p:nvSpPr>
            <p:cNvPr id="29" name="Rectangle: Rounded Corners 28">
              <a:extLst>
                <a:ext uri="{FF2B5EF4-FFF2-40B4-BE49-F238E27FC236}">
                  <a16:creationId xmlns:a16="http://schemas.microsoft.com/office/drawing/2014/main" xmlns="" id="{EDB88F86-7A7A-7322-C412-F22A6656904A}"/>
                </a:ext>
              </a:extLst>
            </p:cNvPr>
            <p:cNvSpPr/>
            <p:nvPr/>
          </p:nvSpPr>
          <p:spPr>
            <a:xfrm>
              <a:off x="513888" y="1320800"/>
              <a:ext cx="8507648" cy="1168518"/>
            </a:xfrm>
            <a:prstGeom prst="roundRect">
              <a:avLst>
                <a:gd name="adj" fmla="val 12328"/>
              </a:avLst>
            </a:prstGeom>
            <a:solidFill>
              <a:srgbClr val="FFFFFF"/>
            </a:solidFill>
            <a:ln w="25400" cap="flat" cmpd="sng" algn="ctr">
              <a:solidFill>
                <a:srgbClr val="BA6136">
                  <a:lumMod val="75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BE0DD"/>
                </a:solidFill>
                <a:effectLst/>
                <a:uLnTx/>
                <a:uFillTx/>
                <a:latin typeface="Arial"/>
                <a:ea typeface="+mn-ea"/>
                <a:cs typeface="+mn-cs"/>
              </a:endParaRPr>
            </a:p>
          </p:txBody>
        </p:sp>
        <p:sp>
          <p:nvSpPr>
            <p:cNvPr id="30" name="Rectangle: Rounded Corners 29">
              <a:extLst>
                <a:ext uri="{FF2B5EF4-FFF2-40B4-BE49-F238E27FC236}">
                  <a16:creationId xmlns:a16="http://schemas.microsoft.com/office/drawing/2014/main" xmlns="" id="{7941F669-B73D-5570-5B87-FBABDEBAAAB9}"/>
                </a:ext>
              </a:extLst>
            </p:cNvPr>
            <p:cNvSpPr/>
            <p:nvPr/>
          </p:nvSpPr>
          <p:spPr>
            <a:xfrm>
              <a:off x="841828" y="1072302"/>
              <a:ext cx="1930400" cy="496996"/>
            </a:xfrm>
            <a:prstGeom prst="roundRect">
              <a:avLst>
                <a:gd name="adj" fmla="val 50000"/>
              </a:avLst>
            </a:prstGeom>
            <a:solidFill>
              <a:srgbClr val="005458">
                <a:lumMod val="10000"/>
                <a:lumOff val="90000"/>
              </a:srgbClr>
            </a:solidFill>
            <a:ln w="25400" cap="flat" cmpd="sng" algn="ctr">
              <a:solidFill>
                <a:srgbClr val="BA6136">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151F29"/>
                  </a:solidFill>
                  <a:effectLst/>
                  <a:uLnTx/>
                  <a:uFillTx/>
                  <a:latin typeface="Arial"/>
                  <a:ea typeface="+mn-ea"/>
                  <a:cs typeface="+mn-cs"/>
                </a:rPr>
                <a:t>Nhóm 3, 4</a:t>
              </a:r>
            </a:p>
          </p:txBody>
        </p:sp>
        <p:sp>
          <p:nvSpPr>
            <p:cNvPr id="31" name="TextBox 30">
              <a:extLst>
                <a:ext uri="{FF2B5EF4-FFF2-40B4-BE49-F238E27FC236}">
                  <a16:creationId xmlns:a16="http://schemas.microsoft.com/office/drawing/2014/main" xmlns="" id="{0C264F67-1226-D728-1396-0200E65D99AC}"/>
                </a:ext>
              </a:extLst>
            </p:cNvPr>
            <p:cNvSpPr txBox="1"/>
            <p:nvPr/>
          </p:nvSpPr>
          <p:spPr>
            <a:xfrm>
              <a:off x="713065" y="1551142"/>
              <a:ext cx="8147506" cy="872034"/>
            </a:xfrm>
            <a:prstGeom prst="rect">
              <a:avLst/>
            </a:prstGeom>
            <a:noFill/>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1800" b="0" i="0" u="none" strike="noStrike" kern="0" cap="none" spc="0" normalizeH="0" baseline="0" noProof="0">
                  <a:ln>
                    <a:noFill/>
                  </a:ln>
                  <a:solidFill>
                    <a:sysClr val="windowText" lastClr="000000"/>
                  </a:solidFill>
                  <a:effectLst/>
                  <a:uLnTx/>
                  <a:uFillTx/>
                </a:rPr>
                <a:t>Từ thông tin 2, em hãy cho biết những tác động của đầu tư trực tiếp nước ngoài đối với phát triển kinh tế.</a:t>
              </a:r>
            </a:p>
          </p:txBody>
        </p:sp>
      </p:grpSp>
    </p:spTree>
    <p:extLst>
      <p:ext uri="{BB962C8B-B14F-4D97-AF65-F5344CB8AC3E}">
        <p14:creationId xmlns:p14="http://schemas.microsoft.com/office/powerpoint/2010/main" xmlns="" val="1786658428"/>
      </p:ext>
    </p:extLst>
  </p:cSld>
  <p:clrMapOvr>
    <a:masterClrMapping/>
  </p:clrMapOvr>
  <mc:AlternateContent xmlns:mc="http://schemas.openxmlformats.org/markup-compatibility/2006">
    <mc:Choice xmlns:p15="http://schemas.microsoft.com/office/powerpoint/2012/main" xmlns="" Requires="p15">
      <p:transition spd="med">
        <p15:prstTrans prst="peelOff"/>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randombar(horizontal)">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140"/>
        <p:cNvGrpSpPr/>
        <p:nvPr/>
      </p:nvGrpSpPr>
      <p:grpSpPr>
        <a:xfrm>
          <a:off x="0" y="0"/>
          <a:ext cx="0" cy="0"/>
          <a:chOff x="0" y="0"/>
          <a:chExt cx="0" cy="0"/>
        </a:xfrm>
      </p:grpSpPr>
      <p:grpSp>
        <p:nvGrpSpPr>
          <p:cNvPr id="1102" name="Group 1101">
            <a:extLst>
              <a:ext uri="{FF2B5EF4-FFF2-40B4-BE49-F238E27FC236}">
                <a16:creationId xmlns:a16="http://schemas.microsoft.com/office/drawing/2014/main" xmlns="" id="{5A6DBD92-D102-7C50-BBF6-EE3EF89C8AD2}"/>
              </a:ext>
            </a:extLst>
          </p:cNvPr>
          <p:cNvGrpSpPr/>
          <p:nvPr/>
        </p:nvGrpSpPr>
        <p:grpSpPr>
          <a:xfrm>
            <a:off x="0" y="1137213"/>
            <a:ext cx="8838366" cy="463704"/>
            <a:chOff x="-58057" y="314852"/>
            <a:chExt cx="8838366" cy="463704"/>
          </a:xfrm>
        </p:grpSpPr>
        <p:sp>
          <p:nvSpPr>
            <p:cNvPr id="1103" name="TextBox 1102">
              <a:extLst>
                <a:ext uri="{FF2B5EF4-FFF2-40B4-BE49-F238E27FC236}">
                  <a16:creationId xmlns:a16="http://schemas.microsoft.com/office/drawing/2014/main" xmlns="" id="{CA3E3BE6-2CE3-C12F-25E3-44DD910D80F7}"/>
                </a:ext>
              </a:extLst>
            </p:cNvPr>
            <p:cNvSpPr txBox="1"/>
            <p:nvPr/>
          </p:nvSpPr>
          <p:spPr>
            <a:xfrm>
              <a:off x="41799" y="314852"/>
              <a:ext cx="8738510"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u="none" strike="noStrike" kern="0" cap="none" spc="0" normalizeH="0" baseline="0" noProof="0" dirty="0">
                  <a:ln>
                    <a:noFill/>
                  </a:ln>
                  <a:solidFill>
                    <a:srgbClr val="002060"/>
                  </a:solidFill>
                  <a:effectLst/>
                  <a:uLnTx/>
                  <a:uFillTx/>
                  <a:latin typeface="+mj-lt"/>
                  <a:cs typeface="Arial"/>
                  <a:sym typeface="Arial"/>
                </a:rPr>
                <a:t>Quan sát hình ảnh, thảo luận nhóm đôi và thực hiện nhiệm vụ</a:t>
              </a:r>
              <a:r>
                <a:rPr kumimoji="0" lang="en-US" sz="2000" b="1" u="none" strike="noStrike" kern="0" cap="none" spc="0" normalizeH="0" baseline="0" noProof="0" dirty="0">
                  <a:ln>
                    <a:noFill/>
                  </a:ln>
                  <a:solidFill>
                    <a:srgbClr val="002060"/>
                  </a:solidFill>
                  <a:effectLst/>
                  <a:uLnTx/>
                  <a:uFillTx/>
                  <a:latin typeface="+mj-lt"/>
                  <a:cs typeface="Arial"/>
                  <a:sym typeface="Arial"/>
                </a:rPr>
                <a:t>:</a:t>
              </a:r>
            </a:p>
          </p:txBody>
        </p:sp>
        <p:cxnSp>
          <p:nvCxnSpPr>
            <p:cNvPr id="1104" name="Straight Connector 1103">
              <a:extLst>
                <a:ext uri="{FF2B5EF4-FFF2-40B4-BE49-F238E27FC236}">
                  <a16:creationId xmlns:a16="http://schemas.microsoft.com/office/drawing/2014/main" xmlns="" id="{087AE2F8-7BFA-94CC-B8EA-636AC6F83C2E}"/>
                </a:ext>
              </a:extLst>
            </p:cNvPr>
            <p:cNvCxnSpPr>
              <a:cxnSpLocks/>
            </p:cNvCxnSpPr>
            <p:nvPr/>
          </p:nvCxnSpPr>
          <p:spPr>
            <a:xfrm>
              <a:off x="-58057" y="778556"/>
              <a:ext cx="8001000" cy="0"/>
            </a:xfrm>
            <a:prstGeom prst="line">
              <a:avLst/>
            </a:prstGeom>
            <a:ln w="127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106" name="TextBox 1105">
            <a:extLst>
              <a:ext uri="{FF2B5EF4-FFF2-40B4-BE49-F238E27FC236}">
                <a16:creationId xmlns:a16="http://schemas.microsoft.com/office/drawing/2014/main" xmlns="" id="{DFBABCF3-6E88-03E8-ED80-BFFA8BD49135}"/>
              </a:ext>
            </a:extLst>
          </p:cNvPr>
          <p:cNvSpPr txBox="1"/>
          <p:nvPr/>
        </p:nvSpPr>
        <p:spPr>
          <a:xfrm>
            <a:off x="4435131" y="406020"/>
            <a:ext cx="3200401"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u="none" strike="noStrike" kern="0" cap="none" spc="0" normalizeH="0" baseline="0" noProof="0" dirty="0">
                <a:ln>
                  <a:noFill/>
                </a:ln>
                <a:solidFill>
                  <a:srgbClr val="912A3C">
                    <a:lumMod val="75000"/>
                  </a:srgbClr>
                </a:solidFill>
                <a:effectLst/>
                <a:uLnTx/>
                <a:uFillTx/>
                <a:latin typeface="Times New Roman" pitchFamily="18" charset="0"/>
                <a:cs typeface="Times New Roman" pitchFamily="18" charset="0"/>
                <a:sym typeface="Arial"/>
              </a:rPr>
              <a:t>KHỞI</a:t>
            </a:r>
            <a:r>
              <a:rPr kumimoji="0" lang="en-US" sz="2800" b="1" u="none" strike="noStrike" kern="0" cap="none" spc="0" normalizeH="0" noProof="0" dirty="0">
                <a:ln>
                  <a:noFill/>
                </a:ln>
                <a:solidFill>
                  <a:srgbClr val="912A3C">
                    <a:lumMod val="75000"/>
                  </a:srgbClr>
                </a:solidFill>
                <a:effectLst/>
                <a:uLnTx/>
                <a:uFillTx/>
                <a:latin typeface="Times New Roman" pitchFamily="18" charset="0"/>
                <a:cs typeface="Times New Roman" pitchFamily="18" charset="0"/>
                <a:sym typeface="Arial"/>
              </a:rPr>
              <a:t> ĐỘNG</a:t>
            </a:r>
            <a:endParaRPr kumimoji="0" lang="en-US" sz="2800" b="1" u="none" strike="noStrike" kern="0" cap="none" spc="0" normalizeH="0" baseline="0" noProof="0" dirty="0">
              <a:ln>
                <a:noFill/>
              </a:ln>
              <a:solidFill>
                <a:srgbClr val="912A3C">
                  <a:lumMod val="75000"/>
                </a:srgbClr>
              </a:solidFill>
              <a:effectLst/>
              <a:uLnTx/>
              <a:uFillTx/>
              <a:latin typeface="Times New Roman" pitchFamily="18" charset="0"/>
              <a:cs typeface="Times New Roman" pitchFamily="18" charset="0"/>
              <a:sym typeface="Arial"/>
            </a:endParaRPr>
          </a:p>
        </p:txBody>
      </p:sp>
      <p:grpSp>
        <p:nvGrpSpPr>
          <p:cNvPr id="1110" name="Google Shape;635;p29">
            <a:extLst>
              <a:ext uri="{FF2B5EF4-FFF2-40B4-BE49-F238E27FC236}">
                <a16:creationId xmlns:a16="http://schemas.microsoft.com/office/drawing/2014/main" xmlns="" id="{DAFBE679-3A84-4E3E-9F7B-E0C9C86F6E8E}"/>
              </a:ext>
            </a:extLst>
          </p:cNvPr>
          <p:cNvGrpSpPr/>
          <p:nvPr/>
        </p:nvGrpSpPr>
        <p:grpSpPr>
          <a:xfrm>
            <a:off x="29615" y="0"/>
            <a:ext cx="519733" cy="485268"/>
            <a:chOff x="4694531" y="2250235"/>
            <a:chExt cx="1090502" cy="1018186"/>
          </a:xfrm>
        </p:grpSpPr>
        <p:sp>
          <p:nvSpPr>
            <p:cNvPr id="1111" name="Google Shape;636;p29">
              <a:extLst>
                <a:ext uri="{FF2B5EF4-FFF2-40B4-BE49-F238E27FC236}">
                  <a16:creationId xmlns:a16="http://schemas.microsoft.com/office/drawing/2014/main" xmlns="" id="{08EEE450-3A23-1403-CBE2-3D7E67F43398}"/>
                </a:ext>
              </a:extLst>
            </p:cNvPr>
            <p:cNvSpPr/>
            <p:nvPr/>
          </p:nvSpPr>
          <p:spPr>
            <a:xfrm>
              <a:off x="4694531" y="2250235"/>
              <a:ext cx="1090502" cy="1018186"/>
            </a:xfrm>
            <a:custGeom>
              <a:avLst/>
              <a:gdLst/>
              <a:ahLst/>
              <a:cxnLst/>
              <a:rect l="l" t="t" r="r" b="b"/>
              <a:pathLst>
                <a:path w="24565" h="22936" extrusionOk="0">
                  <a:moveTo>
                    <a:pt x="12304" y="1"/>
                  </a:moveTo>
                  <a:cubicBezTo>
                    <a:pt x="11753" y="1"/>
                    <a:pt x="11196" y="40"/>
                    <a:pt x="10635" y="122"/>
                  </a:cubicBezTo>
                  <a:cubicBezTo>
                    <a:pt x="4354" y="1033"/>
                    <a:pt x="0" y="6855"/>
                    <a:pt x="912" y="13122"/>
                  </a:cubicBezTo>
                  <a:cubicBezTo>
                    <a:pt x="1738" y="18828"/>
                    <a:pt x="6647" y="22935"/>
                    <a:pt x="12259" y="22935"/>
                  </a:cubicBezTo>
                  <a:cubicBezTo>
                    <a:pt x="12812" y="22935"/>
                    <a:pt x="13371" y="22895"/>
                    <a:pt x="13934" y="22813"/>
                  </a:cubicBezTo>
                  <a:cubicBezTo>
                    <a:pt x="20211" y="21901"/>
                    <a:pt x="24565" y="16083"/>
                    <a:pt x="23657" y="9816"/>
                  </a:cubicBezTo>
                  <a:cubicBezTo>
                    <a:pt x="22827" y="4109"/>
                    <a:pt x="17918" y="1"/>
                    <a:pt x="12304" y="1"/>
                  </a:cubicBezTo>
                  <a:close/>
                </a:path>
              </a:pathLst>
            </a:custGeom>
            <a:solidFill>
              <a:srgbClr val="FFE5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2" name="Google Shape;637;p29">
              <a:extLst>
                <a:ext uri="{FF2B5EF4-FFF2-40B4-BE49-F238E27FC236}">
                  <a16:creationId xmlns:a16="http://schemas.microsoft.com/office/drawing/2014/main" xmlns="" id="{3E73DAB1-F8D5-DE44-7841-1333765EED33}"/>
                </a:ext>
              </a:extLst>
            </p:cNvPr>
            <p:cNvSpPr/>
            <p:nvPr/>
          </p:nvSpPr>
          <p:spPr>
            <a:xfrm>
              <a:off x="4824199" y="2371334"/>
              <a:ext cx="831161" cy="775937"/>
            </a:xfrm>
            <a:custGeom>
              <a:avLst/>
              <a:gdLst/>
              <a:ahLst/>
              <a:cxnLst/>
              <a:rect l="l" t="t" r="r" b="b"/>
              <a:pathLst>
                <a:path w="18723" h="17479" extrusionOk="0">
                  <a:moveTo>
                    <a:pt x="9375" y="1"/>
                  </a:moveTo>
                  <a:cubicBezTo>
                    <a:pt x="8956" y="1"/>
                    <a:pt x="8532" y="31"/>
                    <a:pt x="8106" y="92"/>
                  </a:cubicBezTo>
                  <a:cubicBezTo>
                    <a:pt x="3320" y="789"/>
                    <a:pt x="0" y="5226"/>
                    <a:pt x="697" y="9999"/>
                  </a:cubicBezTo>
                  <a:cubicBezTo>
                    <a:pt x="1328" y="14348"/>
                    <a:pt x="5067" y="17478"/>
                    <a:pt x="9342" y="17478"/>
                  </a:cubicBezTo>
                  <a:cubicBezTo>
                    <a:pt x="9763" y="17478"/>
                    <a:pt x="10189" y="17448"/>
                    <a:pt x="10617" y="17386"/>
                  </a:cubicBezTo>
                  <a:cubicBezTo>
                    <a:pt x="15406" y="16690"/>
                    <a:pt x="18723" y="12257"/>
                    <a:pt x="18029" y="7479"/>
                  </a:cubicBezTo>
                  <a:cubicBezTo>
                    <a:pt x="17395" y="3131"/>
                    <a:pt x="13655" y="1"/>
                    <a:pt x="9375" y="1"/>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3" name="Google Shape;638;p29">
              <a:extLst>
                <a:ext uri="{FF2B5EF4-FFF2-40B4-BE49-F238E27FC236}">
                  <a16:creationId xmlns:a16="http://schemas.microsoft.com/office/drawing/2014/main" xmlns="" id="{DEAB4144-2E6B-80D0-8253-A8FBCEFE6212}"/>
                </a:ext>
              </a:extLst>
            </p:cNvPr>
            <p:cNvSpPr/>
            <p:nvPr/>
          </p:nvSpPr>
          <p:spPr>
            <a:xfrm>
              <a:off x="4841911" y="2356596"/>
              <a:ext cx="782507" cy="470782"/>
            </a:xfrm>
            <a:custGeom>
              <a:avLst/>
              <a:gdLst/>
              <a:ahLst/>
              <a:cxnLst/>
              <a:rect l="l" t="t" r="r" b="b"/>
              <a:pathLst>
                <a:path w="17627" h="10605" extrusionOk="0">
                  <a:moveTo>
                    <a:pt x="8959" y="0"/>
                  </a:moveTo>
                  <a:cubicBezTo>
                    <a:pt x="8916" y="0"/>
                    <a:pt x="8873" y="1"/>
                    <a:pt x="8830" y="1"/>
                  </a:cubicBezTo>
                  <a:cubicBezTo>
                    <a:pt x="8348" y="12"/>
                    <a:pt x="7864" y="55"/>
                    <a:pt x="7379" y="141"/>
                  </a:cubicBezTo>
                  <a:cubicBezTo>
                    <a:pt x="6895" y="227"/>
                    <a:pt x="6421" y="353"/>
                    <a:pt x="5969" y="511"/>
                  </a:cubicBezTo>
                  <a:cubicBezTo>
                    <a:pt x="5513" y="665"/>
                    <a:pt x="5083" y="866"/>
                    <a:pt x="4673" y="1085"/>
                  </a:cubicBezTo>
                  <a:cubicBezTo>
                    <a:pt x="4264" y="1301"/>
                    <a:pt x="3880" y="1556"/>
                    <a:pt x="3524" y="1824"/>
                  </a:cubicBezTo>
                  <a:cubicBezTo>
                    <a:pt x="3169" y="2094"/>
                    <a:pt x="2843" y="2384"/>
                    <a:pt x="2545" y="2689"/>
                  </a:cubicBezTo>
                  <a:cubicBezTo>
                    <a:pt x="1949" y="3296"/>
                    <a:pt x="1478" y="3964"/>
                    <a:pt x="1112" y="4620"/>
                  </a:cubicBezTo>
                  <a:cubicBezTo>
                    <a:pt x="750" y="5281"/>
                    <a:pt x="499" y="5941"/>
                    <a:pt x="334" y="6559"/>
                  </a:cubicBezTo>
                  <a:cubicBezTo>
                    <a:pt x="0" y="7793"/>
                    <a:pt x="14" y="8842"/>
                    <a:pt x="90" y="9538"/>
                  </a:cubicBezTo>
                  <a:cubicBezTo>
                    <a:pt x="172" y="10235"/>
                    <a:pt x="303" y="10604"/>
                    <a:pt x="340" y="10604"/>
                  </a:cubicBezTo>
                  <a:cubicBezTo>
                    <a:pt x="341" y="10604"/>
                    <a:pt x="341" y="10604"/>
                    <a:pt x="341" y="10604"/>
                  </a:cubicBezTo>
                  <a:cubicBezTo>
                    <a:pt x="395" y="10593"/>
                    <a:pt x="352" y="10209"/>
                    <a:pt x="352" y="9524"/>
                  </a:cubicBezTo>
                  <a:cubicBezTo>
                    <a:pt x="355" y="8842"/>
                    <a:pt x="416" y="7844"/>
                    <a:pt x="786" y="6691"/>
                  </a:cubicBezTo>
                  <a:cubicBezTo>
                    <a:pt x="973" y="6118"/>
                    <a:pt x="1235" y="5503"/>
                    <a:pt x="1594" y="4894"/>
                  </a:cubicBezTo>
                  <a:cubicBezTo>
                    <a:pt x="1960" y="4291"/>
                    <a:pt x="2416" y="3680"/>
                    <a:pt x="2982" y="3124"/>
                  </a:cubicBezTo>
                  <a:cubicBezTo>
                    <a:pt x="3266" y="2848"/>
                    <a:pt x="3575" y="2578"/>
                    <a:pt x="3908" y="2338"/>
                  </a:cubicBezTo>
                  <a:cubicBezTo>
                    <a:pt x="4246" y="2090"/>
                    <a:pt x="4601" y="1860"/>
                    <a:pt x="4985" y="1663"/>
                  </a:cubicBezTo>
                  <a:cubicBezTo>
                    <a:pt x="5366" y="1462"/>
                    <a:pt x="5764" y="1282"/>
                    <a:pt x="6188" y="1139"/>
                  </a:cubicBezTo>
                  <a:cubicBezTo>
                    <a:pt x="6608" y="996"/>
                    <a:pt x="7046" y="880"/>
                    <a:pt x="7495" y="798"/>
                  </a:cubicBezTo>
                  <a:cubicBezTo>
                    <a:pt x="7947" y="722"/>
                    <a:pt x="8396" y="679"/>
                    <a:pt x="8840" y="669"/>
                  </a:cubicBezTo>
                  <a:cubicBezTo>
                    <a:pt x="8899" y="668"/>
                    <a:pt x="8958" y="667"/>
                    <a:pt x="9016" y="667"/>
                  </a:cubicBezTo>
                  <a:cubicBezTo>
                    <a:pt x="9401" y="667"/>
                    <a:pt x="9780" y="698"/>
                    <a:pt x="10150" y="744"/>
                  </a:cubicBezTo>
                  <a:cubicBezTo>
                    <a:pt x="10578" y="798"/>
                    <a:pt x="10994" y="895"/>
                    <a:pt x="11393" y="1009"/>
                  </a:cubicBezTo>
                  <a:cubicBezTo>
                    <a:pt x="11791" y="1121"/>
                    <a:pt x="12171" y="1268"/>
                    <a:pt x="12531" y="1430"/>
                  </a:cubicBezTo>
                  <a:cubicBezTo>
                    <a:pt x="13255" y="1753"/>
                    <a:pt x="13894" y="2169"/>
                    <a:pt x="14447" y="2614"/>
                  </a:cubicBezTo>
                  <a:cubicBezTo>
                    <a:pt x="14993" y="3063"/>
                    <a:pt x="15448" y="3547"/>
                    <a:pt x="15821" y="4021"/>
                  </a:cubicBezTo>
                  <a:cubicBezTo>
                    <a:pt x="16568" y="4976"/>
                    <a:pt x="16970" y="5895"/>
                    <a:pt x="17207" y="6534"/>
                  </a:cubicBezTo>
                  <a:cubicBezTo>
                    <a:pt x="17442" y="7171"/>
                    <a:pt x="17536" y="7543"/>
                    <a:pt x="17586" y="7543"/>
                  </a:cubicBezTo>
                  <a:cubicBezTo>
                    <a:pt x="17586" y="7543"/>
                    <a:pt x="17587" y="7543"/>
                    <a:pt x="17587" y="7542"/>
                  </a:cubicBezTo>
                  <a:cubicBezTo>
                    <a:pt x="17627" y="7535"/>
                    <a:pt x="17623" y="7144"/>
                    <a:pt x="17458" y="6454"/>
                  </a:cubicBezTo>
                  <a:cubicBezTo>
                    <a:pt x="17290" y="5773"/>
                    <a:pt x="16941" y="4786"/>
                    <a:pt x="16205" y="3741"/>
                  </a:cubicBezTo>
                  <a:cubicBezTo>
                    <a:pt x="15836" y="3221"/>
                    <a:pt x="15373" y="2686"/>
                    <a:pt x="14806" y="2190"/>
                  </a:cubicBezTo>
                  <a:cubicBezTo>
                    <a:pt x="14235" y="1699"/>
                    <a:pt x="13564" y="1236"/>
                    <a:pt x="12792" y="870"/>
                  </a:cubicBezTo>
                  <a:cubicBezTo>
                    <a:pt x="12408" y="686"/>
                    <a:pt x="12002" y="525"/>
                    <a:pt x="11575" y="396"/>
                  </a:cubicBezTo>
                  <a:cubicBezTo>
                    <a:pt x="11148" y="267"/>
                    <a:pt x="10703" y="159"/>
                    <a:pt x="10243" y="95"/>
                  </a:cubicBezTo>
                  <a:cubicBezTo>
                    <a:pt x="9825" y="36"/>
                    <a:pt x="9395" y="0"/>
                    <a:pt x="8959" y="0"/>
                  </a:cubicBezTo>
                  <a:close/>
                </a:path>
              </a:pathLst>
            </a:custGeom>
            <a:solidFill>
              <a:srgbClr val="FFD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4" name="Google Shape;639;p29">
              <a:extLst>
                <a:ext uri="{FF2B5EF4-FFF2-40B4-BE49-F238E27FC236}">
                  <a16:creationId xmlns:a16="http://schemas.microsoft.com/office/drawing/2014/main" xmlns="" id="{349DFBF2-7D41-6D7E-F55E-88784FD291A2}"/>
                </a:ext>
              </a:extLst>
            </p:cNvPr>
            <p:cNvSpPr/>
            <p:nvPr/>
          </p:nvSpPr>
          <p:spPr>
            <a:xfrm>
              <a:off x="5058586" y="2488083"/>
              <a:ext cx="386747" cy="570799"/>
            </a:xfrm>
            <a:custGeom>
              <a:avLst/>
              <a:gdLst/>
              <a:ahLst/>
              <a:cxnLst/>
              <a:rect l="l" t="t" r="r" b="b"/>
              <a:pathLst>
                <a:path w="8712" h="12858" extrusionOk="0">
                  <a:moveTo>
                    <a:pt x="3209" y="3500"/>
                  </a:moveTo>
                  <a:lnTo>
                    <a:pt x="3518" y="5409"/>
                  </a:lnTo>
                  <a:cubicBezTo>
                    <a:pt x="2894" y="5316"/>
                    <a:pt x="2452" y="5122"/>
                    <a:pt x="2377" y="4652"/>
                  </a:cubicBezTo>
                  <a:cubicBezTo>
                    <a:pt x="2304" y="4211"/>
                    <a:pt x="2524" y="3772"/>
                    <a:pt x="3209" y="3500"/>
                  </a:cubicBezTo>
                  <a:close/>
                  <a:moveTo>
                    <a:pt x="5233" y="7506"/>
                  </a:moveTo>
                  <a:cubicBezTo>
                    <a:pt x="5844" y="7617"/>
                    <a:pt x="6275" y="7807"/>
                    <a:pt x="6350" y="8277"/>
                  </a:cubicBezTo>
                  <a:cubicBezTo>
                    <a:pt x="6418" y="8708"/>
                    <a:pt x="6177" y="9106"/>
                    <a:pt x="5528" y="9361"/>
                  </a:cubicBezTo>
                  <a:lnTo>
                    <a:pt x="5233" y="7506"/>
                  </a:lnTo>
                  <a:close/>
                  <a:moveTo>
                    <a:pt x="4032" y="0"/>
                  </a:moveTo>
                  <a:lnTo>
                    <a:pt x="2685" y="216"/>
                  </a:lnTo>
                  <a:lnTo>
                    <a:pt x="2925" y="1708"/>
                  </a:lnTo>
                  <a:cubicBezTo>
                    <a:pt x="840" y="2290"/>
                    <a:pt x="0" y="3683"/>
                    <a:pt x="227" y="5108"/>
                  </a:cubicBezTo>
                  <a:cubicBezTo>
                    <a:pt x="535" y="7032"/>
                    <a:pt x="2283" y="7261"/>
                    <a:pt x="3833" y="7384"/>
                  </a:cubicBezTo>
                  <a:lnTo>
                    <a:pt x="4193" y="9630"/>
                  </a:lnTo>
                  <a:cubicBezTo>
                    <a:pt x="4079" y="9637"/>
                    <a:pt x="3965" y="9641"/>
                    <a:pt x="3850" y="9641"/>
                  </a:cubicBezTo>
                  <a:cubicBezTo>
                    <a:pt x="2975" y="9641"/>
                    <a:pt x="2096" y="9438"/>
                    <a:pt x="1433" y="9092"/>
                  </a:cubicBezTo>
                  <a:lnTo>
                    <a:pt x="955" y="10854"/>
                  </a:lnTo>
                  <a:cubicBezTo>
                    <a:pt x="1623" y="11223"/>
                    <a:pt x="2619" y="11432"/>
                    <a:pt x="3681" y="11432"/>
                  </a:cubicBezTo>
                  <a:cubicBezTo>
                    <a:pt x="3943" y="11432"/>
                    <a:pt x="4210" y="11419"/>
                    <a:pt x="4476" y="11393"/>
                  </a:cubicBezTo>
                  <a:lnTo>
                    <a:pt x="4709" y="12857"/>
                  </a:lnTo>
                  <a:lnTo>
                    <a:pt x="6056" y="12642"/>
                  </a:lnTo>
                  <a:lnTo>
                    <a:pt x="5815" y="11138"/>
                  </a:lnTo>
                  <a:cubicBezTo>
                    <a:pt x="7882" y="10542"/>
                    <a:pt x="8712" y="9171"/>
                    <a:pt x="8489" y="7771"/>
                  </a:cubicBezTo>
                  <a:cubicBezTo>
                    <a:pt x="8184" y="5876"/>
                    <a:pt x="6465" y="5639"/>
                    <a:pt x="4915" y="5528"/>
                  </a:cubicBezTo>
                  <a:lnTo>
                    <a:pt x="4548" y="3242"/>
                  </a:lnTo>
                  <a:cubicBezTo>
                    <a:pt x="4611" y="3239"/>
                    <a:pt x="4673" y="3238"/>
                    <a:pt x="4736" y="3238"/>
                  </a:cubicBezTo>
                  <a:cubicBezTo>
                    <a:pt x="5367" y="3238"/>
                    <a:pt x="6038" y="3357"/>
                    <a:pt x="6719" y="3611"/>
                  </a:cubicBezTo>
                  <a:lnTo>
                    <a:pt x="7125" y="1849"/>
                  </a:lnTo>
                  <a:cubicBezTo>
                    <a:pt x="6479" y="1570"/>
                    <a:pt x="5703" y="1442"/>
                    <a:pt x="4899" y="1442"/>
                  </a:cubicBezTo>
                  <a:cubicBezTo>
                    <a:pt x="4689" y="1442"/>
                    <a:pt x="4476" y="1451"/>
                    <a:pt x="4264" y="1468"/>
                  </a:cubicBezTo>
                  <a:lnTo>
                    <a:pt x="4032" y="0"/>
                  </a:ln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 name="Group 1">
            <a:extLst>
              <a:ext uri="{FF2B5EF4-FFF2-40B4-BE49-F238E27FC236}">
                <a16:creationId xmlns:a16="http://schemas.microsoft.com/office/drawing/2014/main" xmlns="" id="{393B5086-9049-DB16-52C9-B0BF331BE6FF}"/>
              </a:ext>
            </a:extLst>
          </p:cNvPr>
          <p:cNvGrpSpPr/>
          <p:nvPr/>
        </p:nvGrpSpPr>
        <p:grpSpPr>
          <a:xfrm>
            <a:off x="286327" y="1815418"/>
            <a:ext cx="5061280" cy="1469093"/>
            <a:chOff x="286327" y="1815418"/>
            <a:chExt cx="5061280" cy="1469093"/>
          </a:xfrm>
        </p:grpSpPr>
        <p:grpSp>
          <p:nvGrpSpPr>
            <p:cNvPr id="4" name="Group 3">
              <a:extLst>
                <a:ext uri="{FF2B5EF4-FFF2-40B4-BE49-F238E27FC236}">
                  <a16:creationId xmlns:a16="http://schemas.microsoft.com/office/drawing/2014/main" xmlns="" id="{04F24DAC-36B8-11BA-34BA-046B87C091A4}"/>
                </a:ext>
              </a:extLst>
            </p:cNvPr>
            <p:cNvGrpSpPr/>
            <p:nvPr/>
          </p:nvGrpSpPr>
          <p:grpSpPr>
            <a:xfrm>
              <a:off x="535718" y="1818447"/>
              <a:ext cx="4811889" cy="1466064"/>
              <a:chOff x="442686" y="1643176"/>
              <a:chExt cx="5254173" cy="800095"/>
            </a:xfrm>
          </p:grpSpPr>
          <p:sp>
            <p:nvSpPr>
              <p:cNvPr id="7" name="Rectangle: Diagonal Corners Rounded 6">
                <a:extLst>
                  <a:ext uri="{FF2B5EF4-FFF2-40B4-BE49-F238E27FC236}">
                    <a16:creationId xmlns:a16="http://schemas.microsoft.com/office/drawing/2014/main" xmlns="" id="{6A8C7B45-F163-DD3A-5D4F-E1BCF0A1A3D4}"/>
                  </a:ext>
                </a:extLst>
              </p:cNvPr>
              <p:cNvSpPr/>
              <p:nvPr/>
            </p:nvSpPr>
            <p:spPr>
              <a:xfrm>
                <a:off x="515259" y="1715749"/>
                <a:ext cx="5181600" cy="727522"/>
              </a:xfrm>
              <a:prstGeom prst="round2DiagRect">
                <a:avLst/>
              </a:prstGeom>
              <a:noFill/>
              <a:ln w="12700" cap="flat" cmpd="sng" algn="ctr">
                <a:solidFill>
                  <a:schemeClr val="accent2">
                    <a:lumMod val="50000"/>
                  </a:scheme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BE0DD"/>
                  </a:solidFill>
                  <a:effectLst/>
                  <a:uLnTx/>
                  <a:uFillTx/>
                  <a:latin typeface="Arial"/>
                  <a:ea typeface="+mn-ea"/>
                  <a:cs typeface="+mn-cs"/>
                </a:endParaRPr>
              </a:p>
            </p:txBody>
          </p:sp>
          <p:sp>
            <p:nvSpPr>
              <p:cNvPr id="8" name="Rectangle: Diagonal Corners Rounded 7">
                <a:extLst>
                  <a:ext uri="{FF2B5EF4-FFF2-40B4-BE49-F238E27FC236}">
                    <a16:creationId xmlns:a16="http://schemas.microsoft.com/office/drawing/2014/main" xmlns="" id="{094F797E-D3F3-8977-75B2-CAC6C11FF340}"/>
                  </a:ext>
                </a:extLst>
              </p:cNvPr>
              <p:cNvSpPr/>
              <p:nvPr/>
            </p:nvSpPr>
            <p:spPr>
              <a:xfrm>
                <a:off x="442686" y="1643176"/>
                <a:ext cx="5181600" cy="727522"/>
              </a:xfrm>
              <a:prstGeom prst="round2Diag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BE0DD"/>
                  </a:solidFill>
                  <a:effectLst/>
                  <a:uLnTx/>
                  <a:uFillTx/>
                  <a:latin typeface="Arial"/>
                  <a:ea typeface="+mn-ea"/>
                  <a:cs typeface="+mn-cs"/>
                </a:endParaRPr>
              </a:p>
            </p:txBody>
          </p:sp>
        </p:grpSp>
        <p:sp>
          <p:nvSpPr>
            <p:cNvPr id="5" name="TextBox 4">
              <a:extLst>
                <a:ext uri="{FF2B5EF4-FFF2-40B4-BE49-F238E27FC236}">
                  <a16:creationId xmlns:a16="http://schemas.microsoft.com/office/drawing/2014/main" xmlns="" id="{76185FE7-8DEF-0928-A8BE-7DC55ECB53F4}"/>
                </a:ext>
              </a:extLst>
            </p:cNvPr>
            <p:cNvSpPr txBox="1"/>
            <p:nvPr/>
          </p:nvSpPr>
          <p:spPr>
            <a:xfrm>
              <a:off x="895482" y="1815418"/>
              <a:ext cx="4231690" cy="1287532"/>
            </a:xfrm>
            <a:prstGeom prst="rect">
              <a:avLst/>
            </a:prstGeom>
            <a:noFill/>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1800" b="0" i="0" u="none" strike="noStrike" kern="0" cap="none" spc="0" normalizeH="0" baseline="0" noProof="0" dirty="0">
                  <a:ln>
                    <a:noFill/>
                  </a:ln>
                  <a:solidFill>
                    <a:sysClr val="windowText" lastClr="000000"/>
                  </a:solidFill>
                  <a:effectLst/>
                  <a:uLnTx/>
                  <a:uFillTx/>
                </a:rPr>
                <a:t>a. Hình ảnh gợi cho em liên tưởng đến việc Việt Nam gia nhập tổ chức kinh tế quốc tế nào?</a:t>
              </a:r>
            </a:p>
          </p:txBody>
        </p:sp>
        <p:sp>
          <p:nvSpPr>
            <p:cNvPr id="6" name="Speech Bubble: Oval 5">
              <a:extLst>
                <a:ext uri="{FF2B5EF4-FFF2-40B4-BE49-F238E27FC236}">
                  <a16:creationId xmlns:a16="http://schemas.microsoft.com/office/drawing/2014/main" xmlns="" id="{B8813BD4-75FD-9AFD-F9C5-C1F1E8EA0187}"/>
                </a:ext>
              </a:extLst>
            </p:cNvPr>
            <p:cNvSpPr/>
            <p:nvPr/>
          </p:nvSpPr>
          <p:spPr>
            <a:xfrm>
              <a:off x="286327" y="2204993"/>
              <a:ext cx="493486" cy="481556"/>
            </a:xfrm>
            <a:prstGeom prst="wedgeEllipseCallout">
              <a:avLst>
                <a:gd name="adj1" fmla="val 52696"/>
                <a:gd name="adj2" fmla="val 47430"/>
              </a:avLst>
            </a:prstGeom>
            <a:solidFill>
              <a:schemeClr val="tx2">
                <a:lumMod val="5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Arial"/>
                  <a:ea typeface="+mn-ea"/>
                  <a:cs typeface="+mn-cs"/>
                </a:rPr>
                <a:t>?</a:t>
              </a:r>
            </a:p>
          </p:txBody>
        </p:sp>
      </p:grpSp>
      <p:grpSp>
        <p:nvGrpSpPr>
          <p:cNvPr id="18" name="Group 17">
            <a:extLst>
              <a:ext uri="{FF2B5EF4-FFF2-40B4-BE49-F238E27FC236}">
                <a16:creationId xmlns:a16="http://schemas.microsoft.com/office/drawing/2014/main" xmlns="" id="{D76B2AA6-A93E-5B09-BC43-CEC422C94869}"/>
              </a:ext>
            </a:extLst>
          </p:cNvPr>
          <p:cNvGrpSpPr/>
          <p:nvPr/>
        </p:nvGrpSpPr>
        <p:grpSpPr>
          <a:xfrm>
            <a:off x="299674" y="3456267"/>
            <a:ext cx="5047933" cy="1499452"/>
            <a:chOff x="299674" y="3456267"/>
            <a:chExt cx="5047933" cy="1499452"/>
          </a:xfrm>
        </p:grpSpPr>
        <p:grpSp>
          <p:nvGrpSpPr>
            <p:cNvPr id="11" name="Group 10">
              <a:extLst>
                <a:ext uri="{FF2B5EF4-FFF2-40B4-BE49-F238E27FC236}">
                  <a16:creationId xmlns:a16="http://schemas.microsoft.com/office/drawing/2014/main" xmlns="" id="{51BE44C0-0FB3-2562-5549-DAF1E21A09B1}"/>
                </a:ext>
              </a:extLst>
            </p:cNvPr>
            <p:cNvGrpSpPr/>
            <p:nvPr/>
          </p:nvGrpSpPr>
          <p:grpSpPr>
            <a:xfrm>
              <a:off x="544677" y="3456267"/>
              <a:ext cx="4802930" cy="1499452"/>
              <a:chOff x="442686" y="1643176"/>
              <a:chExt cx="5254173" cy="800095"/>
            </a:xfrm>
          </p:grpSpPr>
          <p:sp>
            <p:nvSpPr>
              <p:cNvPr id="14" name="Rectangle: Diagonal Corners Rounded 13">
                <a:extLst>
                  <a:ext uri="{FF2B5EF4-FFF2-40B4-BE49-F238E27FC236}">
                    <a16:creationId xmlns:a16="http://schemas.microsoft.com/office/drawing/2014/main" xmlns="" id="{94FC04E0-7220-4045-E8DA-9D5465E4662D}"/>
                  </a:ext>
                </a:extLst>
              </p:cNvPr>
              <p:cNvSpPr/>
              <p:nvPr/>
            </p:nvSpPr>
            <p:spPr>
              <a:xfrm>
                <a:off x="515259" y="1715749"/>
                <a:ext cx="5181600" cy="727522"/>
              </a:xfrm>
              <a:prstGeom prst="round2DiagRect">
                <a:avLst/>
              </a:prstGeom>
              <a:noFill/>
              <a:ln w="12700" cap="flat" cmpd="sng" algn="ctr">
                <a:solidFill>
                  <a:schemeClr val="accent2">
                    <a:lumMod val="50000"/>
                  </a:scheme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BE0DD"/>
                  </a:solidFill>
                  <a:effectLst/>
                  <a:uLnTx/>
                  <a:uFillTx/>
                  <a:latin typeface="Arial"/>
                  <a:ea typeface="+mn-ea"/>
                  <a:cs typeface="+mn-cs"/>
                </a:endParaRPr>
              </a:p>
            </p:txBody>
          </p:sp>
          <p:sp>
            <p:nvSpPr>
              <p:cNvPr id="15" name="Rectangle: Diagonal Corners Rounded 14">
                <a:extLst>
                  <a:ext uri="{FF2B5EF4-FFF2-40B4-BE49-F238E27FC236}">
                    <a16:creationId xmlns:a16="http://schemas.microsoft.com/office/drawing/2014/main" xmlns="" id="{814AF7A7-9AF9-C270-4FB3-3E4F9B6CD8A8}"/>
                  </a:ext>
                </a:extLst>
              </p:cNvPr>
              <p:cNvSpPr/>
              <p:nvPr/>
            </p:nvSpPr>
            <p:spPr>
              <a:xfrm>
                <a:off x="442686" y="1643176"/>
                <a:ext cx="5181600" cy="727522"/>
              </a:xfrm>
              <a:prstGeom prst="round2Diag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BE0DD"/>
                  </a:solidFill>
                  <a:effectLst/>
                  <a:uLnTx/>
                  <a:uFillTx/>
                  <a:latin typeface="Arial"/>
                  <a:ea typeface="+mn-ea"/>
                  <a:cs typeface="+mn-cs"/>
                </a:endParaRPr>
              </a:p>
            </p:txBody>
          </p:sp>
        </p:grpSp>
        <p:sp>
          <p:nvSpPr>
            <p:cNvPr id="12" name="TextBox 11">
              <a:extLst>
                <a:ext uri="{FF2B5EF4-FFF2-40B4-BE49-F238E27FC236}">
                  <a16:creationId xmlns:a16="http://schemas.microsoft.com/office/drawing/2014/main" xmlns="" id="{C8CE9F00-C48E-273C-6C3C-CCCBB92D6BA5}"/>
                </a:ext>
              </a:extLst>
            </p:cNvPr>
            <p:cNvSpPr txBox="1"/>
            <p:nvPr/>
          </p:nvSpPr>
          <p:spPr>
            <a:xfrm>
              <a:off x="904442" y="3456267"/>
              <a:ext cx="4222730" cy="1287532"/>
            </a:xfrm>
            <a:prstGeom prst="rect">
              <a:avLst/>
            </a:prstGeom>
            <a:noFill/>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1800" b="0" i="0" u="none" strike="noStrike" kern="0" cap="none" spc="0" normalizeH="0" baseline="0" noProof="0">
                  <a:ln>
                    <a:noFill/>
                  </a:ln>
                  <a:solidFill>
                    <a:sysClr val="windowText" lastClr="000000"/>
                  </a:solidFill>
                  <a:effectLst/>
                  <a:uLnTx/>
                  <a:uFillTx/>
                </a:rPr>
                <a:t>b. Theo em, việc gia nhập tổ chức kinh tế quốc tế đó có ảnh hưởng như thế nào tới hoạt động kinh tế của nước ta?</a:t>
              </a:r>
            </a:p>
          </p:txBody>
        </p:sp>
        <p:sp>
          <p:nvSpPr>
            <p:cNvPr id="13" name="Speech Bubble: Oval 12">
              <a:extLst>
                <a:ext uri="{FF2B5EF4-FFF2-40B4-BE49-F238E27FC236}">
                  <a16:creationId xmlns:a16="http://schemas.microsoft.com/office/drawing/2014/main" xmlns="" id="{4D3ECA58-5504-C655-9ABA-C027C56DB9D0}"/>
                </a:ext>
              </a:extLst>
            </p:cNvPr>
            <p:cNvSpPr/>
            <p:nvPr/>
          </p:nvSpPr>
          <p:spPr>
            <a:xfrm>
              <a:off x="299674" y="3859255"/>
              <a:ext cx="493486" cy="481556"/>
            </a:xfrm>
            <a:prstGeom prst="wedgeEllipseCallout">
              <a:avLst>
                <a:gd name="adj1" fmla="val 52696"/>
                <a:gd name="adj2" fmla="val 47430"/>
              </a:avLst>
            </a:prstGeom>
            <a:solidFill>
              <a:schemeClr val="tx2">
                <a:lumMod val="5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Arial"/>
                  <a:ea typeface="+mn-ea"/>
                  <a:cs typeface="+mn-cs"/>
                </a:rPr>
                <a:t>?</a:t>
              </a:r>
            </a:p>
          </p:txBody>
        </p:sp>
      </p:grpSp>
      <p:pic>
        <p:nvPicPr>
          <p:cNvPr id="2050" name="Picture 2">
            <a:extLst>
              <a:ext uri="{FF2B5EF4-FFF2-40B4-BE49-F238E27FC236}">
                <a16:creationId xmlns:a16="http://schemas.microsoft.com/office/drawing/2014/main" xmlns="" id="{F8C3BE3F-7E30-7E11-A1E1-59BF38B593BF}"/>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640907" y="2212440"/>
            <a:ext cx="3155595" cy="2151542"/>
          </a:xfrm>
          <a:prstGeom prst="round2DiagRect">
            <a:avLst/>
          </a:prstGeom>
          <a:noFill/>
          <a:ln>
            <a:solidFill>
              <a:schemeClr val="bg2">
                <a:lumMod val="10000"/>
              </a:schemeClr>
            </a:solidFill>
          </a:ln>
          <a:extLst>
            <a:ext uri="{909E8E84-426E-40DD-AFC4-6F175D3DCCD1}">
              <a14:hiddenFill xmlns:a14="http://schemas.microsoft.com/office/drawing/2010/main" xmlns="">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02"/>
                                        </p:tgtEl>
                                        <p:attrNameLst>
                                          <p:attrName>style.visibility</p:attrName>
                                        </p:attrNameLst>
                                      </p:cBhvr>
                                      <p:to>
                                        <p:strVal val="visible"/>
                                      </p:to>
                                    </p:set>
                                    <p:animEffect transition="in" filter="wipe(left)">
                                      <p:cBhvr>
                                        <p:cTn id="7" dur="500"/>
                                        <p:tgtEl>
                                          <p:spTgt spid="1102"/>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461"/>
        <p:cNvGrpSpPr/>
        <p:nvPr/>
      </p:nvGrpSpPr>
      <p:grpSpPr>
        <a:xfrm>
          <a:off x="0" y="0"/>
          <a:ext cx="0" cy="0"/>
          <a:chOff x="0" y="0"/>
          <a:chExt cx="0" cy="0"/>
        </a:xfrm>
      </p:grpSpPr>
      <p:sp>
        <p:nvSpPr>
          <p:cNvPr id="2471" name="Google Shape;2471;p42"/>
          <p:cNvSpPr/>
          <p:nvPr/>
        </p:nvSpPr>
        <p:spPr>
          <a:xfrm>
            <a:off x="0" y="4441775"/>
            <a:ext cx="738202" cy="564023"/>
          </a:xfrm>
          <a:custGeom>
            <a:avLst/>
            <a:gdLst/>
            <a:ahLst/>
            <a:cxnLst/>
            <a:rect l="l" t="t" r="r" b="b"/>
            <a:pathLst>
              <a:path w="893" h="1" fill="none" extrusionOk="0">
                <a:moveTo>
                  <a:pt x="0" y="1"/>
                </a:moveTo>
                <a:lnTo>
                  <a:pt x="892" y="1"/>
                </a:lnTo>
              </a:path>
            </a:pathLst>
          </a:custGeom>
          <a:noFill/>
          <a:ln w="3800" cap="flat" cmpd="sng">
            <a:solidFill>
              <a:srgbClr val="1F1F1F"/>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latin typeface="+mn-lt"/>
            </a:endParaRPr>
          </a:p>
        </p:txBody>
      </p:sp>
      <p:sp>
        <p:nvSpPr>
          <p:cNvPr id="2" name="TextBox 8">
            <a:extLst>
              <a:ext uri="{FF2B5EF4-FFF2-40B4-BE49-F238E27FC236}">
                <a16:creationId xmlns:a16="http://schemas.microsoft.com/office/drawing/2014/main" xmlns="" id="{77CF0741-9BE4-1F91-2A15-01E69EDEDE5F}"/>
              </a:ext>
            </a:extLst>
          </p:cNvPr>
          <p:cNvSpPr txBox="1"/>
          <p:nvPr/>
        </p:nvSpPr>
        <p:spPr>
          <a:xfrm>
            <a:off x="5800923" y="137564"/>
            <a:ext cx="1543050" cy="1615378"/>
          </a:xfrm>
          <a:prstGeom prst="rect">
            <a:avLst/>
          </a:prstGeom>
        </p:spPr>
        <p:txBody>
          <a:bodyPr lIns="25400" tIns="25400" rIns="25400" bIns="25400" rtlCol="0" anchor="ctr"/>
          <a:lstStyle/>
          <a:p>
            <a:pPr algn="ctr" defTabSz="457200">
              <a:lnSpc>
                <a:spcPts val="1330"/>
              </a:lnSpc>
              <a:spcBef>
                <a:spcPct val="0"/>
              </a:spcBef>
              <a:buClrTx/>
              <a:defRPr/>
            </a:pPr>
            <a:endParaRPr sz="900" kern="1200">
              <a:solidFill>
                <a:prstClr val="black"/>
              </a:solidFill>
              <a:latin typeface="+mn-lt"/>
              <a:ea typeface="+mn-ea"/>
              <a:cs typeface="Arial" panose="020B0604020202020204" pitchFamily="34" charset="0"/>
            </a:endParaRPr>
          </a:p>
        </p:txBody>
      </p:sp>
      <p:sp>
        <p:nvSpPr>
          <p:cNvPr id="3" name="Rounded Rectangle 12">
            <a:extLst>
              <a:ext uri="{FF2B5EF4-FFF2-40B4-BE49-F238E27FC236}">
                <a16:creationId xmlns:a16="http://schemas.microsoft.com/office/drawing/2014/main" xmlns="" id="{63A758E3-D8A2-6338-EF73-109B89DD93C5}"/>
              </a:ext>
            </a:extLst>
          </p:cNvPr>
          <p:cNvSpPr/>
          <p:nvPr/>
        </p:nvSpPr>
        <p:spPr>
          <a:xfrm>
            <a:off x="1047750" y="324482"/>
            <a:ext cx="7048500" cy="620771"/>
          </a:xfrm>
          <a:prstGeom prst="roundRect">
            <a:avLst/>
          </a:prstGeom>
          <a:solidFill>
            <a:srgbClr val="8064A2">
              <a:lumMod val="75000"/>
            </a:srgbClr>
          </a:solidFill>
          <a:ln w="25400" cap="flat" cmpd="sng" algn="ctr">
            <a:noFill/>
            <a:prstDash val="solid"/>
          </a:ln>
          <a:effectLst/>
        </p:spPr>
        <p:txBody>
          <a:bodyPr rtlCol="0" anchor="ctr"/>
          <a:lstStyle/>
          <a:p>
            <a:pPr lvl="0" algn="ctr" defTabSz="457200">
              <a:buClrTx/>
            </a:pPr>
            <a:r>
              <a:rPr kumimoji="0" lang="en-US" sz="2000" b="1" i="0" u="none" strike="noStrike" kern="1200" cap="none" spc="0" normalizeH="0" baseline="0" noProof="0">
                <a:ln>
                  <a:noFill/>
                </a:ln>
                <a:solidFill>
                  <a:prstClr val="white"/>
                </a:solidFill>
                <a:effectLst/>
                <a:uLnTx/>
                <a:uFillTx/>
                <a:latin typeface="+mn-lt"/>
                <a:ea typeface="+mn-ea"/>
                <a:cs typeface="Arial" panose="020B0604020202020204" pitchFamily="34" charset="0"/>
              </a:rPr>
              <a:t>2. </a:t>
            </a:r>
            <a:r>
              <a:rPr lang="en-US" sz="2000" b="1" kern="1200">
                <a:solidFill>
                  <a:prstClr val="white"/>
                </a:solidFill>
                <a:latin typeface="+mn-lt"/>
                <a:ea typeface="+mn-ea"/>
                <a:cs typeface="Arial" panose="020B0604020202020204" pitchFamily="34" charset="0"/>
              </a:rPr>
              <a:t>Sự cần thiết của hội nhập kinh tế quốc tế</a:t>
            </a:r>
            <a:endParaRPr kumimoji="0" lang="en-US" sz="2000" b="1" i="0" u="none" strike="noStrike" kern="1200" cap="none" spc="0" normalizeH="0" baseline="0" noProof="0" dirty="0">
              <a:ln>
                <a:noFill/>
              </a:ln>
              <a:solidFill>
                <a:prstClr val="white"/>
              </a:solidFill>
              <a:effectLst/>
              <a:uLnTx/>
              <a:uFillTx/>
              <a:latin typeface="+mn-lt"/>
              <a:ea typeface="+mn-ea"/>
              <a:cs typeface="Arial" panose="020B0604020202020204" pitchFamily="34" charset="0"/>
            </a:endParaRPr>
          </a:p>
        </p:txBody>
      </p:sp>
      <p:sp>
        <p:nvSpPr>
          <p:cNvPr id="4" name="TextBox 3">
            <a:extLst>
              <a:ext uri="{FF2B5EF4-FFF2-40B4-BE49-F238E27FC236}">
                <a16:creationId xmlns:a16="http://schemas.microsoft.com/office/drawing/2014/main" xmlns="" id="{B2BD8FF4-F272-531A-A474-C76F97920CCC}"/>
              </a:ext>
            </a:extLst>
          </p:cNvPr>
          <p:cNvSpPr txBox="1"/>
          <p:nvPr/>
        </p:nvSpPr>
        <p:spPr>
          <a:xfrm>
            <a:off x="1409700" y="978044"/>
            <a:ext cx="6324600" cy="958660"/>
          </a:xfrm>
          <a:prstGeom prst="rect">
            <a:avLst/>
          </a:prstGeom>
          <a:noFill/>
        </p:spPr>
        <p:txBody>
          <a:bodyPr wrap="square" rtlCol="0">
            <a:spAutoFit/>
          </a:bodyPr>
          <a:lstStyle/>
          <a:p>
            <a:pPr lvl="0" algn="ctr">
              <a:lnSpc>
                <a:spcPct val="150000"/>
              </a:lnSpc>
              <a:buClrTx/>
            </a:pPr>
            <a:r>
              <a:rPr kumimoji="0" lang="en-US" sz="2000" b="1" i="0" u="none" strike="noStrike" kern="0" cap="none" spc="0" normalizeH="0" baseline="0" noProof="0">
                <a:ln>
                  <a:noFill/>
                </a:ln>
                <a:solidFill>
                  <a:sysClr val="windowText" lastClr="000000"/>
                </a:solidFill>
                <a:effectLst/>
                <a:uLnTx/>
                <a:uFillTx/>
                <a:latin typeface="+mn-lt"/>
                <a:ea typeface="+mn-ea"/>
              </a:rPr>
              <a:t>Mời các em đón xem video về </a:t>
            </a:r>
            <a:r>
              <a:rPr lang="en-US" sz="2000" b="1">
                <a:solidFill>
                  <a:sysClr val="windowText" lastClr="000000"/>
                </a:solidFill>
                <a:latin typeface="+mn-lt"/>
                <a:ea typeface="+mn-ea"/>
              </a:rPr>
              <a:t>lợi ích mà RCEP mang lại cho nền kinh tế Việt Nam:</a:t>
            </a:r>
            <a:endParaRPr kumimoji="0" lang="en-US" sz="2000" b="1" i="0" u="none" strike="noStrike" kern="0" cap="none" spc="0" normalizeH="0" baseline="0" noProof="0">
              <a:ln>
                <a:noFill/>
              </a:ln>
              <a:solidFill>
                <a:sysClr val="windowText" lastClr="000000"/>
              </a:solidFill>
              <a:effectLst/>
              <a:uLnTx/>
              <a:uFillTx/>
              <a:latin typeface="+mn-lt"/>
              <a:ea typeface="+mn-ea"/>
            </a:endParaRPr>
          </a:p>
        </p:txBody>
      </p:sp>
      <p:pic>
        <p:nvPicPr>
          <p:cNvPr id="5" name="Nền kinh tế Việt Nam được hưởng lợi nhiều nhất từ RCEP - Tin kinh tế xã hội cuối ngày 18-4">
            <a:hlinkClick r:id="" action="ppaction://media"/>
            <a:extLst>
              <a:ext uri="{FF2B5EF4-FFF2-40B4-BE49-F238E27FC236}">
                <a16:creationId xmlns:a16="http://schemas.microsoft.com/office/drawing/2014/main" xmlns="" id="{039A77B4-CA3D-8598-7C58-2A8612FAFC36}"/>
              </a:ext>
            </a:extLst>
          </p:cNvPr>
          <p:cNvPicPr>
            <a:picLocks noChangeAspect="1"/>
          </p:cNvPicPr>
          <p:nvPr>
            <a:videoFile r:link="rId1"/>
            <p:extLst>
              <p:ext uri="{DAA4B4D4-6D71-4841-9C94-3DE7FCFB9230}">
                <p14:media xmlns:p14="http://schemas.microsoft.com/office/powerpoint/2010/main" xmlns="" r:embed="rId4">
                  <p14:trim end="119822"/>
                </p14:media>
              </p:ext>
            </p:extLst>
          </p:nvPr>
        </p:nvPicPr>
        <p:blipFill>
          <a:blip r:embed="rId5"/>
          <a:stretch>
            <a:fillRect/>
          </a:stretch>
        </p:blipFill>
        <p:spPr>
          <a:xfrm>
            <a:off x="2126343" y="2132969"/>
            <a:ext cx="4891314" cy="2751364"/>
          </a:xfrm>
          <a:prstGeom prst="rect">
            <a:avLst/>
          </a:prstGeom>
        </p:spPr>
      </p:pic>
    </p:spTree>
    <p:extLst>
      <p:ext uri="{BB962C8B-B14F-4D97-AF65-F5344CB8AC3E}">
        <p14:creationId xmlns:p14="http://schemas.microsoft.com/office/powerpoint/2010/main" xmlns="" val="312088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86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426"/>
        <p:cNvGrpSpPr/>
        <p:nvPr/>
      </p:nvGrpSpPr>
      <p:grpSpPr>
        <a:xfrm>
          <a:off x="0" y="0"/>
          <a:ext cx="0" cy="0"/>
          <a:chOff x="0" y="0"/>
          <a:chExt cx="0" cy="0"/>
        </a:xfrm>
      </p:grpSpPr>
      <p:grpSp>
        <p:nvGrpSpPr>
          <p:cNvPr id="30" name="Google Shape;635;p29">
            <a:extLst>
              <a:ext uri="{FF2B5EF4-FFF2-40B4-BE49-F238E27FC236}">
                <a16:creationId xmlns:a16="http://schemas.microsoft.com/office/drawing/2014/main" xmlns="" id="{37C7EB66-E8C6-45FF-AE82-EA6282C16F7D}"/>
              </a:ext>
            </a:extLst>
          </p:cNvPr>
          <p:cNvGrpSpPr/>
          <p:nvPr/>
        </p:nvGrpSpPr>
        <p:grpSpPr>
          <a:xfrm>
            <a:off x="8696871" y="-92448"/>
            <a:ext cx="519733" cy="485268"/>
            <a:chOff x="4694531" y="2250235"/>
            <a:chExt cx="1090502" cy="1018186"/>
          </a:xfrm>
        </p:grpSpPr>
        <p:sp>
          <p:nvSpPr>
            <p:cNvPr id="31" name="Google Shape;636;p29">
              <a:extLst>
                <a:ext uri="{FF2B5EF4-FFF2-40B4-BE49-F238E27FC236}">
                  <a16:creationId xmlns:a16="http://schemas.microsoft.com/office/drawing/2014/main" xmlns="" id="{84416B0C-2833-2A91-AD39-16BF54DB3BF3}"/>
                </a:ext>
              </a:extLst>
            </p:cNvPr>
            <p:cNvSpPr/>
            <p:nvPr/>
          </p:nvSpPr>
          <p:spPr>
            <a:xfrm>
              <a:off x="4694531" y="2250235"/>
              <a:ext cx="1090502" cy="1018186"/>
            </a:xfrm>
            <a:custGeom>
              <a:avLst/>
              <a:gdLst/>
              <a:ahLst/>
              <a:cxnLst/>
              <a:rect l="l" t="t" r="r" b="b"/>
              <a:pathLst>
                <a:path w="24565" h="22936" extrusionOk="0">
                  <a:moveTo>
                    <a:pt x="12304" y="1"/>
                  </a:moveTo>
                  <a:cubicBezTo>
                    <a:pt x="11753" y="1"/>
                    <a:pt x="11196" y="40"/>
                    <a:pt x="10635" y="122"/>
                  </a:cubicBezTo>
                  <a:cubicBezTo>
                    <a:pt x="4354" y="1033"/>
                    <a:pt x="0" y="6855"/>
                    <a:pt x="912" y="13122"/>
                  </a:cubicBezTo>
                  <a:cubicBezTo>
                    <a:pt x="1738" y="18828"/>
                    <a:pt x="6647" y="22935"/>
                    <a:pt x="12259" y="22935"/>
                  </a:cubicBezTo>
                  <a:cubicBezTo>
                    <a:pt x="12812" y="22935"/>
                    <a:pt x="13371" y="22895"/>
                    <a:pt x="13934" y="22813"/>
                  </a:cubicBezTo>
                  <a:cubicBezTo>
                    <a:pt x="20211" y="21901"/>
                    <a:pt x="24565" y="16083"/>
                    <a:pt x="23657" y="9816"/>
                  </a:cubicBezTo>
                  <a:cubicBezTo>
                    <a:pt x="22827" y="4109"/>
                    <a:pt x="17918" y="1"/>
                    <a:pt x="12304" y="1"/>
                  </a:cubicBezTo>
                  <a:close/>
                </a:path>
              </a:pathLst>
            </a:custGeom>
            <a:solidFill>
              <a:srgbClr val="FFE5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637;p29">
              <a:extLst>
                <a:ext uri="{FF2B5EF4-FFF2-40B4-BE49-F238E27FC236}">
                  <a16:creationId xmlns:a16="http://schemas.microsoft.com/office/drawing/2014/main" xmlns="" id="{42B7E347-4771-1630-B482-C34FAB712D8B}"/>
                </a:ext>
              </a:extLst>
            </p:cNvPr>
            <p:cNvSpPr/>
            <p:nvPr/>
          </p:nvSpPr>
          <p:spPr>
            <a:xfrm>
              <a:off x="4824199" y="2371334"/>
              <a:ext cx="831161" cy="775937"/>
            </a:xfrm>
            <a:custGeom>
              <a:avLst/>
              <a:gdLst/>
              <a:ahLst/>
              <a:cxnLst/>
              <a:rect l="l" t="t" r="r" b="b"/>
              <a:pathLst>
                <a:path w="18723" h="17479" extrusionOk="0">
                  <a:moveTo>
                    <a:pt x="9375" y="1"/>
                  </a:moveTo>
                  <a:cubicBezTo>
                    <a:pt x="8956" y="1"/>
                    <a:pt x="8532" y="31"/>
                    <a:pt x="8106" y="92"/>
                  </a:cubicBezTo>
                  <a:cubicBezTo>
                    <a:pt x="3320" y="789"/>
                    <a:pt x="0" y="5226"/>
                    <a:pt x="697" y="9999"/>
                  </a:cubicBezTo>
                  <a:cubicBezTo>
                    <a:pt x="1328" y="14348"/>
                    <a:pt x="5067" y="17478"/>
                    <a:pt x="9342" y="17478"/>
                  </a:cubicBezTo>
                  <a:cubicBezTo>
                    <a:pt x="9763" y="17478"/>
                    <a:pt x="10189" y="17448"/>
                    <a:pt x="10617" y="17386"/>
                  </a:cubicBezTo>
                  <a:cubicBezTo>
                    <a:pt x="15406" y="16690"/>
                    <a:pt x="18723" y="12257"/>
                    <a:pt x="18029" y="7479"/>
                  </a:cubicBezTo>
                  <a:cubicBezTo>
                    <a:pt x="17395" y="3131"/>
                    <a:pt x="13655" y="1"/>
                    <a:pt x="9375" y="1"/>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638;p29">
              <a:extLst>
                <a:ext uri="{FF2B5EF4-FFF2-40B4-BE49-F238E27FC236}">
                  <a16:creationId xmlns:a16="http://schemas.microsoft.com/office/drawing/2014/main" xmlns="" id="{B12181D5-4380-7104-8D26-461CED14A1F4}"/>
                </a:ext>
              </a:extLst>
            </p:cNvPr>
            <p:cNvSpPr/>
            <p:nvPr/>
          </p:nvSpPr>
          <p:spPr>
            <a:xfrm>
              <a:off x="4841911" y="2356596"/>
              <a:ext cx="782507" cy="470782"/>
            </a:xfrm>
            <a:custGeom>
              <a:avLst/>
              <a:gdLst/>
              <a:ahLst/>
              <a:cxnLst/>
              <a:rect l="l" t="t" r="r" b="b"/>
              <a:pathLst>
                <a:path w="17627" h="10605" extrusionOk="0">
                  <a:moveTo>
                    <a:pt x="8959" y="0"/>
                  </a:moveTo>
                  <a:cubicBezTo>
                    <a:pt x="8916" y="0"/>
                    <a:pt x="8873" y="1"/>
                    <a:pt x="8830" y="1"/>
                  </a:cubicBezTo>
                  <a:cubicBezTo>
                    <a:pt x="8348" y="12"/>
                    <a:pt x="7864" y="55"/>
                    <a:pt x="7379" y="141"/>
                  </a:cubicBezTo>
                  <a:cubicBezTo>
                    <a:pt x="6895" y="227"/>
                    <a:pt x="6421" y="353"/>
                    <a:pt x="5969" y="511"/>
                  </a:cubicBezTo>
                  <a:cubicBezTo>
                    <a:pt x="5513" y="665"/>
                    <a:pt x="5083" y="866"/>
                    <a:pt x="4673" y="1085"/>
                  </a:cubicBezTo>
                  <a:cubicBezTo>
                    <a:pt x="4264" y="1301"/>
                    <a:pt x="3880" y="1556"/>
                    <a:pt x="3524" y="1824"/>
                  </a:cubicBezTo>
                  <a:cubicBezTo>
                    <a:pt x="3169" y="2094"/>
                    <a:pt x="2843" y="2384"/>
                    <a:pt x="2545" y="2689"/>
                  </a:cubicBezTo>
                  <a:cubicBezTo>
                    <a:pt x="1949" y="3296"/>
                    <a:pt x="1478" y="3964"/>
                    <a:pt x="1112" y="4620"/>
                  </a:cubicBezTo>
                  <a:cubicBezTo>
                    <a:pt x="750" y="5281"/>
                    <a:pt x="499" y="5941"/>
                    <a:pt x="334" y="6559"/>
                  </a:cubicBezTo>
                  <a:cubicBezTo>
                    <a:pt x="0" y="7793"/>
                    <a:pt x="14" y="8842"/>
                    <a:pt x="90" y="9538"/>
                  </a:cubicBezTo>
                  <a:cubicBezTo>
                    <a:pt x="172" y="10235"/>
                    <a:pt x="303" y="10604"/>
                    <a:pt x="340" y="10604"/>
                  </a:cubicBezTo>
                  <a:cubicBezTo>
                    <a:pt x="341" y="10604"/>
                    <a:pt x="341" y="10604"/>
                    <a:pt x="341" y="10604"/>
                  </a:cubicBezTo>
                  <a:cubicBezTo>
                    <a:pt x="395" y="10593"/>
                    <a:pt x="352" y="10209"/>
                    <a:pt x="352" y="9524"/>
                  </a:cubicBezTo>
                  <a:cubicBezTo>
                    <a:pt x="355" y="8842"/>
                    <a:pt x="416" y="7844"/>
                    <a:pt x="786" y="6691"/>
                  </a:cubicBezTo>
                  <a:cubicBezTo>
                    <a:pt x="973" y="6118"/>
                    <a:pt x="1235" y="5503"/>
                    <a:pt x="1594" y="4894"/>
                  </a:cubicBezTo>
                  <a:cubicBezTo>
                    <a:pt x="1960" y="4291"/>
                    <a:pt x="2416" y="3680"/>
                    <a:pt x="2982" y="3124"/>
                  </a:cubicBezTo>
                  <a:cubicBezTo>
                    <a:pt x="3266" y="2848"/>
                    <a:pt x="3575" y="2578"/>
                    <a:pt x="3908" y="2338"/>
                  </a:cubicBezTo>
                  <a:cubicBezTo>
                    <a:pt x="4246" y="2090"/>
                    <a:pt x="4601" y="1860"/>
                    <a:pt x="4985" y="1663"/>
                  </a:cubicBezTo>
                  <a:cubicBezTo>
                    <a:pt x="5366" y="1462"/>
                    <a:pt x="5764" y="1282"/>
                    <a:pt x="6188" y="1139"/>
                  </a:cubicBezTo>
                  <a:cubicBezTo>
                    <a:pt x="6608" y="996"/>
                    <a:pt x="7046" y="880"/>
                    <a:pt x="7495" y="798"/>
                  </a:cubicBezTo>
                  <a:cubicBezTo>
                    <a:pt x="7947" y="722"/>
                    <a:pt x="8396" y="679"/>
                    <a:pt x="8840" y="669"/>
                  </a:cubicBezTo>
                  <a:cubicBezTo>
                    <a:pt x="8899" y="668"/>
                    <a:pt x="8958" y="667"/>
                    <a:pt x="9016" y="667"/>
                  </a:cubicBezTo>
                  <a:cubicBezTo>
                    <a:pt x="9401" y="667"/>
                    <a:pt x="9780" y="698"/>
                    <a:pt x="10150" y="744"/>
                  </a:cubicBezTo>
                  <a:cubicBezTo>
                    <a:pt x="10578" y="798"/>
                    <a:pt x="10994" y="895"/>
                    <a:pt x="11393" y="1009"/>
                  </a:cubicBezTo>
                  <a:cubicBezTo>
                    <a:pt x="11791" y="1121"/>
                    <a:pt x="12171" y="1268"/>
                    <a:pt x="12531" y="1430"/>
                  </a:cubicBezTo>
                  <a:cubicBezTo>
                    <a:pt x="13255" y="1753"/>
                    <a:pt x="13894" y="2169"/>
                    <a:pt x="14447" y="2614"/>
                  </a:cubicBezTo>
                  <a:cubicBezTo>
                    <a:pt x="14993" y="3063"/>
                    <a:pt x="15448" y="3547"/>
                    <a:pt x="15821" y="4021"/>
                  </a:cubicBezTo>
                  <a:cubicBezTo>
                    <a:pt x="16568" y="4976"/>
                    <a:pt x="16970" y="5895"/>
                    <a:pt x="17207" y="6534"/>
                  </a:cubicBezTo>
                  <a:cubicBezTo>
                    <a:pt x="17442" y="7171"/>
                    <a:pt x="17536" y="7543"/>
                    <a:pt x="17586" y="7543"/>
                  </a:cubicBezTo>
                  <a:cubicBezTo>
                    <a:pt x="17586" y="7543"/>
                    <a:pt x="17587" y="7543"/>
                    <a:pt x="17587" y="7542"/>
                  </a:cubicBezTo>
                  <a:cubicBezTo>
                    <a:pt x="17627" y="7535"/>
                    <a:pt x="17623" y="7144"/>
                    <a:pt x="17458" y="6454"/>
                  </a:cubicBezTo>
                  <a:cubicBezTo>
                    <a:pt x="17290" y="5773"/>
                    <a:pt x="16941" y="4786"/>
                    <a:pt x="16205" y="3741"/>
                  </a:cubicBezTo>
                  <a:cubicBezTo>
                    <a:pt x="15836" y="3221"/>
                    <a:pt x="15373" y="2686"/>
                    <a:pt x="14806" y="2190"/>
                  </a:cubicBezTo>
                  <a:cubicBezTo>
                    <a:pt x="14235" y="1699"/>
                    <a:pt x="13564" y="1236"/>
                    <a:pt x="12792" y="870"/>
                  </a:cubicBezTo>
                  <a:cubicBezTo>
                    <a:pt x="12408" y="686"/>
                    <a:pt x="12002" y="525"/>
                    <a:pt x="11575" y="396"/>
                  </a:cubicBezTo>
                  <a:cubicBezTo>
                    <a:pt x="11148" y="267"/>
                    <a:pt x="10703" y="159"/>
                    <a:pt x="10243" y="95"/>
                  </a:cubicBezTo>
                  <a:cubicBezTo>
                    <a:pt x="9825" y="36"/>
                    <a:pt x="9395" y="0"/>
                    <a:pt x="8959" y="0"/>
                  </a:cubicBezTo>
                  <a:close/>
                </a:path>
              </a:pathLst>
            </a:custGeom>
            <a:solidFill>
              <a:srgbClr val="FFD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639;p29">
              <a:extLst>
                <a:ext uri="{FF2B5EF4-FFF2-40B4-BE49-F238E27FC236}">
                  <a16:creationId xmlns:a16="http://schemas.microsoft.com/office/drawing/2014/main" xmlns="" id="{ED568262-1E55-36B8-8353-B41F5BFB4659}"/>
                </a:ext>
              </a:extLst>
            </p:cNvPr>
            <p:cNvSpPr/>
            <p:nvPr/>
          </p:nvSpPr>
          <p:spPr>
            <a:xfrm>
              <a:off x="5058586" y="2488083"/>
              <a:ext cx="386747" cy="570799"/>
            </a:xfrm>
            <a:custGeom>
              <a:avLst/>
              <a:gdLst/>
              <a:ahLst/>
              <a:cxnLst/>
              <a:rect l="l" t="t" r="r" b="b"/>
              <a:pathLst>
                <a:path w="8712" h="12858" extrusionOk="0">
                  <a:moveTo>
                    <a:pt x="3209" y="3500"/>
                  </a:moveTo>
                  <a:lnTo>
                    <a:pt x="3518" y="5409"/>
                  </a:lnTo>
                  <a:cubicBezTo>
                    <a:pt x="2894" y="5316"/>
                    <a:pt x="2452" y="5122"/>
                    <a:pt x="2377" y="4652"/>
                  </a:cubicBezTo>
                  <a:cubicBezTo>
                    <a:pt x="2304" y="4211"/>
                    <a:pt x="2524" y="3772"/>
                    <a:pt x="3209" y="3500"/>
                  </a:cubicBezTo>
                  <a:close/>
                  <a:moveTo>
                    <a:pt x="5233" y="7506"/>
                  </a:moveTo>
                  <a:cubicBezTo>
                    <a:pt x="5844" y="7617"/>
                    <a:pt x="6275" y="7807"/>
                    <a:pt x="6350" y="8277"/>
                  </a:cubicBezTo>
                  <a:cubicBezTo>
                    <a:pt x="6418" y="8708"/>
                    <a:pt x="6177" y="9106"/>
                    <a:pt x="5528" y="9361"/>
                  </a:cubicBezTo>
                  <a:lnTo>
                    <a:pt x="5233" y="7506"/>
                  </a:lnTo>
                  <a:close/>
                  <a:moveTo>
                    <a:pt x="4032" y="0"/>
                  </a:moveTo>
                  <a:lnTo>
                    <a:pt x="2685" y="216"/>
                  </a:lnTo>
                  <a:lnTo>
                    <a:pt x="2925" y="1708"/>
                  </a:lnTo>
                  <a:cubicBezTo>
                    <a:pt x="840" y="2290"/>
                    <a:pt x="0" y="3683"/>
                    <a:pt x="227" y="5108"/>
                  </a:cubicBezTo>
                  <a:cubicBezTo>
                    <a:pt x="535" y="7032"/>
                    <a:pt x="2283" y="7261"/>
                    <a:pt x="3833" y="7384"/>
                  </a:cubicBezTo>
                  <a:lnTo>
                    <a:pt x="4193" y="9630"/>
                  </a:lnTo>
                  <a:cubicBezTo>
                    <a:pt x="4079" y="9637"/>
                    <a:pt x="3965" y="9641"/>
                    <a:pt x="3850" y="9641"/>
                  </a:cubicBezTo>
                  <a:cubicBezTo>
                    <a:pt x="2975" y="9641"/>
                    <a:pt x="2096" y="9438"/>
                    <a:pt x="1433" y="9092"/>
                  </a:cubicBezTo>
                  <a:lnTo>
                    <a:pt x="955" y="10854"/>
                  </a:lnTo>
                  <a:cubicBezTo>
                    <a:pt x="1623" y="11223"/>
                    <a:pt x="2619" y="11432"/>
                    <a:pt x="3681" y="11432"/>
                  </a:cubicBezTo>
                  <a:cubicBezTo>
                    <a:pt x="3943" y="11432"/>
                    <a:pt x="4210" y="11419"/>
                    <a:pt x="4476" y="11393"/>
                  </a:cubicBezTo>
                  <a:lnTo>
                    <a:pt x="4709" y="12857"/>
                  </a:lnTo>
                  <a:lnTo>
                    <a:pt x="6056" y="12642"/>
                  </a:lnTo>
                  <a:lnTo>
                    <a:pt x="5815" y="11138"/>
                  </a:lnTo>
                  <a:cubicBezTo>
                    <a:pt x="7882" y="10542"/>
                    <a:pt x="8712" y="9171"/>
                    <a:pt x="8489" y="7771"/>
                  </a:cubicBezTo>
                  <a:cubicBezTo>
                    <a:pt x="8184" y="5876"/>
                    <a:pt x="6465" y="5639"/>
                    <a:pt x="4915" y="5528"/>
                  </a:cubicBezTo>
                  <a:lnTo>
                    <a:pt x="4548" y="3242"/>
                  </a:lnTo>
                  <a:cubicBezTo>
                    <a:pt x="4611" y="3239"/>
                    <a:pt x="4673" y="3238"/>
                    <a:pt x="4736" y="3238"/>
                  </a:cubicBezTo>
                  <a:cubicBezTo>
                    <a:pt x="5367" y="3238"/>
                    <a:pt x="6038" y="3357"/>
                    <a:pt x="6719" y="3611"/>
                  </a:cubicBezTo>
                  <a:lnTo>
                    <a:pt x="7125" y="1849"/>
                  </a:lnTo>
                  <a:cubicBezTo>
                    <a:pt x="6479" y="1570"/>
                    <a:pt x="5703" y="1442"/>
                    <a:pt x="4899" y="1442"/>
                  </a:cubicBezTo>
                  <a:cubicBezTo>
                    <a:pt x="4689" y="1442"/>
                    <a:pt x="4476" y="1451"/>
                    <a:pt x="4264" y="1468"/>
                  </a:cubicBezTo>
                  <a:lnTo>
                    <a:pt x="4032" y="0"/>
                  </a:ln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 name="Group 19">
            <a:extLst>
              <a:ext uri="{FF2B5EF4-FFF2-40B4-BE49-F238E27FC236}">
                <a16:creationId xmlns:a16="http://schemas.microsoft.com/office/drawing/2014/main" xmlns="" id="{73DF78D3-4F75-DFC9-F10C-32C9BA8195B6}"/>
              </a:ext>
            </a:extLst>
          </p:cNvPr>
          <p:cNvGrpSpPr/>
          <p:nvPr/>
        </p:nvGrpSpPr>
        <p:grpSpPr>
          <a:xfrm>
            <a:off x="641262" y="-11430"/>
            <a:ext cx="7861475" cy="1045508"/>
            <a:chOff x="628562" y="0"/>
            <a:chExt cx="7861475" cy="1144114"/>
          </a:xfrm>
        </p:grpSpPr>
        <p:cxnSp>
          <p:nvCxnSpPr>
            <p:cNvPr id="21" name="Straight Connector 20">
              <a:extLst>
                <a:ext uri="{FF2B5EF4-FFF2-40B4-BE49-F238E27FC236}">
                  <a16:creationId xmlns:a16="http://schemas.microsoft.com/office/drawing/2014/main" xmlns="" id="{ABAE167F-B987-9F14-D860-DBFBE422AE30}"/>
                </a:ext>
              </a:extLst>
            </p:cNvPr>
            <p:cNvCxnSpPr/>
            <p:nvPr/>
          </p:nvCxnSpPr>
          <p:spPr>
            <a:xfrm flipV="1">
              <a:off x="3533141" y="0"/>
              <a:ext cx="0" cy="3810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AA2A351D-8A4E-A274-9DEE-6EF7C0600D7F}"/>
                </a:ext>
              </a:extLst>
            </p:cNvPr>
            <p:cNvCxnSpPr/>
            <p:nvPr/>
          </p:nvCxnSpPr>
          <p:spPr>
            <a:xfrm flipV="1">
              <a:off x="5628006" y="0"/>
              <a:ext cx="0" cy="3810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Rounded Rectangle 12">
              <a:extLst>
                <a:ext uri="{FF2B5EF4-FFF2-40B4-BE49-F238E27FC236}">
                  <a16:creationId xmlns:a16="http://schemas.microsoft.com/office/drawing/2014/main" xmlns="" id="{131084A0-B28D-43AA-F6A4-D07C1C3B0836}"/>
                </a:ext>
              </a:extLst>
            </p:cNvPr>
            <p:cNvSpPr/>
            <p:nvPr/>
          </p:nvSpPr>
          <p:spPr>
            <a:xfrm>
              <a:off x="628562" y="367816"/>
              <a:ext cx="7861475" cy="776298"/>
            </a:xfrm>
            <a:prstGeom prst="roundRect">
              <a:avLst>
                <a:gd name="adj" fmla="val 18641"/>
              </a:avLst>
            </a:prstGeom>
            <a:solidFill>
              <a:srgbClr val="0020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1200" cap="none" spc="0" normalizeH="0" baseline="0" noProof="0">
                  <a:ln>
                    <a:noFill/>
                  </a:ln>
                  <a:solidFill>
                    <a:srgbClr val="FFFFF3"/>
                  </a:solidFill>
                  <a:effectLst/>
                  <a:uLnTx/>
                  <a:uFillTx/>
                  <a:latin typeface="Arial" panose="020B0604020202020204" pitchFamily="34" charset="0"/>
                  <a:ea typeface="+mn-ea"/>
                  <a:cs typeface="Arial" panose="020B0604020202020204" pitchFamily="34" charset="0"/>
                  <a:sym typeface="Arial"/>
                </a:rPr>
                <a:t>Kết luận về sự cần thiết của hội nhập kinh tế quốc tế</a:t>
              </a:r>
              <a:endParaRPr kumimoji="0" lang="en-US" sz="2000" b="1" i="0" u="none" strike="noStrike" kern="1200" cap="none" spc="0" normalizeH="0" baseline="0" noProof="0" dirty="0">
                <a:ln>
                  <a:noFill/>
                </a:ln>
                <a:solidFill>
                  <a:srgbClr val="FFFFF3"/>
                </a:solidFill>
                <a:effectLst/>
                <a:uLnTx/>
                <a:uFillTx/>
                <a:latin typeface="Arial" panose="020B0604020202020204" pitchFamily="34" charset="0"/>
                <a:ea typeface="+mn-ea"/>
                <a:cs typeface="Arial" panose="020B0604020202020204" pitchFamily="34" charset="0"/>
                <a:sym typeface="Arial"/>
              </a:endParaRPr>
            </a:p>
          </p:txBody>
        </p:sp>
      </p:grpSp>
      <p:sp>
        <p:nvSpPr>
          <p:cNvPr id="10" name="TextBox 9">
            <a:extLst>
              <a:ext uri="{FF2B5EF4-FFF2-40B4-BE49-F238E27FC236}">
                <a16:creationId xmlns:a16="http://schemas.microsoft.com/office/drawing/2014/main" xmlns="" id="{7A075FCE-1007-075A-3084-EC01AD33990F}"/>
              </a:ext>
            </a:extLst>
          </p:cNvPr>
          <p:cNvSpPr txBox="1"/>
          <p:nvPr/>
        </p:nvSpPr>
        <p:spPr>
          <a:xfrm>
            <a:off x="210259" y="1090165"/>
            <a:ext cx="8723480" cy="3728649"/>
          </a:xfrm>
          <a:prstGeom prst="rect">
            <a:avLst/>
          </a:prstGeom>
          <a:noFill/>
        </p:spPr>
        <p:txBody>
          <a:bodyPr wrap="square">
            <a:spAutoFit/>
          </a:bodyPr>
          <a:lstStyle/>
          <a:p>
            <a:pPr marL="342900" lvl="0" indent="-342900" algn="just">
              <a:lnSpc>
                <a:spcPct val="150000"/>
              </a:lnSpc>
              <a:buClrTx/>
              <a:buFont typeface="Wingdings" panose="05000000000000000000" pitchFamily="2" charset="2"/>
              <a:buChar char="v"/>
              <a:defRPr/>
            </a:pPr>
            <a:r>
              <a:rPr lang="vi-VN" sz="2000">
                <a:solidFill>
                  <a:sysClr val="windowText" lastClr="000000"/>
                </a:solidFill>
              </a:rPr>
              <a:t>Hội nhập kinh tế quốc tế</a:t>
            </a:r>
            <a:r>
              <a:rPr lang="en-US" sz="2000">
                <a:solidFill>
                  <a:sysClr val="windowText" lastClr="000000"/>
                </a:solidFill>
              </a:rPr>
              <a:t> l</a:t>
            </a:r>
            <a:r>
              <a:rPr lang="vi-VN" sz="2000">
                <a:solidFill>
                  <a:sysClr val="windowText" lastClr="000000"/>
                </a:solidFill>
              </a:rPr>
              <a:t>à tất yếu khách quan với tất cả các quốc gia trong bối cảnh toàn cầu hoá.</a:t>
            </a:r>
          </a:p>
          <a:p>
            <a:pPr marL="342900" lvl="0" indent="-342900" algn="just">
              <a:lnSpc>
                <a:spcPct val="150000"/>
              </a:lnSpc>
              <a:buClrTx/>
              <a:buFont typeface="Wingdings" panose="05000000000000000000" pitchFamily="2" charset="2"/>
              <a:buChar char="v"/>
              <a:defRPr/>
            </a:pPr>
            <a:r>
              <a:rPr lang="vi-VN" sz="2000">
                <a:solidFill>
                  <a:sysClr val="windowText" lastClr="000000"/>
                </a:solidFill>
              </a:rPr>
              <a:t>Hội nhập kinh tế quốc tế</a:t>
            </a:r>
            <a:r>
              <a:rPr lang="en-US" sz="2000">
                <a:solidFill>
                  <a:sysClr val="windowText" lastClr="000000"/>
                </a:solidFill>
              </a:rPr>
              <a:t> g</a:t>
            </a:r>
            <a:r>
              <a:rPr lang="vi-VN" sz="2000">
                <a:solidFill>
                  <a:sysClr val="windowText" lastClr="000000"/>
                </a:solidFill>
              </a:rPr>
              <a:t>iúp mỗi quốc gia mở rộng thị trường, thu hút vốn đầu tư, thúc đẩy tăng trưởng và phát triển kinh tế; tạo ra nhiều cơ hội việc làm và nâng cao thu nhập của các tầng lớp dân cư.</a:t>
            </a:r>
            <a:endParaRPr lang="en-US" sz="2000">
              <a:solidFill>
                <a:sysClr val="windowText" lastClr="000000"/>
              </a:solidFill>
            </a:endParaRPr>
          </a:p>
          <a:p>
            <a:pPr marL="342900" lvl="0" indent="-342900" algn="just">
              <a:lnSpc>
                <a:spcPct val="150000"/>
              </a:lnSpc>
              <a:buClrTx/>
              <a:buFont typeface="Wingdings" panose="05000000000000000000" pitchFamily="2" charset="2"/>
              <a:buChar char="v"/>
              <a:defRPr/>
            </a:pPr>
            <a:r>
              <a:rPr lang="vi-VN" sz="2000">
                <a:solidFill>
                  <a:sysClr val="windowText" lastClr="000000"/>
                </a:solidFill>
              </a:rPr>
              <a:t>Đối với các nước đang phát triển, hội nhập kinh tế quốc tế tạo cơ hội tiếp cận và sử dụng các nguồn lực bên ngoài như tài chính, khoa học – công nghệ, kinh nghiệm quản lí,... cho quá trình phát triển của mình.</a:t>
            </a:r>
          </a:p>
        </p:txBody>
      </p:sp>
      <p:pic>
        <p:nvPicPr>
          <p:cNvPr id="11" name="Picture 10">
            <a:extLst>
              <a:ext uri="{FF2B5EF4-FFF2-40B4-BE49-F238E27FC236}">
                <a16:creationId xmlns:a16="http://schemas.microsoft.com/office/drawing/2014/main" xmlns="" id="{8F17261F-0A18-7B71-F03F-4BD1170FF8A5}"/>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7150" y="-48052"/>
            <a:ext cx="881743" cy="881743"/>
          </a:xfrm>
          <a:prstGeom prst="rect">
            <a:avLst/>
          </a:prstGeom>
        </p:spPr>
      </p:pic>
    </p:spTree>
    <p:extLst>
      <p:ext uri="{BB962C8B-B14F-4D97-AF65-F5344CB8AC3E}">
        <p14:creationId xmlns:p14="http://schemas.microsoft.com/office/powerpoint/2010/main" xmlns="" val="4274351941"/>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 calcmode="lin" valueType="num">
                                      <p:cBhvr additive="base">
                                        <p:cTn id="18"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 calcmode="lin" valueType="num">
                                      <p:cBhvr additive="base">
                                        <p:cTn id="24"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09"/>
        <p:cNvGrpSpPr/>
        <p:nvPr/>
      </p:nvGrpSpPr>
      <p:grpSpPr>
        <a:xfrm>
          <a:off x="0" y="0"/>
          <a:ext cx="0" cy="0"/>
          <a:chOff x="0" y="0"/>
          <a:chExt cx="0" cy="0"/>
        </a:xfrm>
      </p:grpSpPr>
      <p:grpSp>
        <p:nvGrpSpPr>
          <p:cNvPr id="510" name="Google Shape;510;p29"/>
          <p:cNvGrpSpPr/>
          <p:nvPr/>
        </p:nvGrpSpPr>
        <p:grpSpPr>
          <a:xfrm>
            <a:off x="6611896" y="276274"/>
            <a:ext cx="519733" cy="485268"/>
            <a:chOff x="4694531" y="2250235"/>
            <a:chExt cx="1090502" cy="1018186"/>
          </a:xfrm>
        </p:grpSpPr>
        <p:sp>
          <p:nvSpPr>
            <p:cNvPr id="511" name="Google Shape;511;p29"/>
            <p:cNvSpPr/>
            <p:nvPr/>
          </p:nvSpPr>
          <p:spPr>
            <a:xfrm>
              <a:off x="4694531" y="2250235"/>
              <a:ext cx="1090502" cy="1018186"/>
            </a:xfrm>
            <a:custGeom>
              <a:avLst/>
              <a:gdLst/>
              <a:ahLst/>
              <a:cxnLst/>
              <a:rect l="l" t="t" r="r" b="b"/>
              <a:pathLst>
                <a:path w="24565" h="22936" extrusionOk="0">
                  <a:moveTo>
                    <a:pt x="12304" y="1"/>
                  </a:moveTo>
                  <a:cubicBezTo>
                    <a:pt x="11753" y="1"/>
                    <a:pt x="11196" y="40"/>
                    <a:pt x="10635" y="122"/>
                  </a:cubicBezTo>
                  <a:cubicBezTo>
                    <a:pt x="4354" y="1033"/>
                    <a:pt x="0" y="6855"/>
                    <a:pt x="912" y="13122"/>
                  </a:cubicBezTo>
                  <a:cubicBezTo>
                    <a:pt x="1738" y="18828"/>
                    <a:pt x="6647" y="22935"/>
                    <a:pt x="12259" y="22935"/>
                  </a:cubicBezTo>
                  <a:cubicBezTo>
                    <a:pt x="12812" y="22935"/>
                    <a:pt x="13371" y="22895"/>
                    <a:pt x="13934" y="22813"/>
                  </a:cubicBezTo>
                  <a:cubicBezTo>
                    <a:pt x="20211" y="21901"/>
                    <a:pt x="24565" y="16083"/>
                    <a:pt x="23657" y="9816"/>
                  </a:cubicBezTo>
                  <a:cubicBezTo>
                    <a:pt x="22827" y="4109"/>
                    <a:pt x="17918" y="1"/>
                    <a:pt x="12304" y="1"/>
                  </a:cubicBezTo>
                  <a:close/>
                </a:path>
              </a:pathLst>
            </a:custGeom>
            <a:solidFill>
              <a:srgbClr val="FFE5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29"/>
            <p:cNvSpPr/>
            <p:nvPr/>
          </p:nvSpPr>
          <p:spPr>
            <a:xfrm>
              <a:off x="4824199" y="2371334"/>
              <a:ext cx="831161" cy="775937"/>
            </a:xfrm>
            <a:custGeom>
              <a:avLst/>
              <a:gdLst/>
              <a:ahLst/>
              <a:cxnLst/>
              <a:rect l="l" t="t" r="r" b="b"/>
              <a:pathLst>
                <a:path w="18723" h="17479" extrusionOk="0">
                  <a:moveTo>
                    <a:pt x="9375" y="1"/>
                  </a:moveTo>
                  <a:cubicBezTo>
                    <a:pt x="8956" y="1"/>
                    <a:pt x="8532" y="31"/>
                    <a:pt x="8106" y="92"/>
                  </a:cubicBezTo>
                  <a:cubicBezTo>
                    <a:pt x="3320" y="789"/>
                    <a:pt x="0" y="5226"/>
                    <a:pt x="697" y="9999"/>
                  </a:cubicBezTo>
                  <a:cubicBezTo>
                    <a:pt x="1328" y="14348"/>
                    <a:pt x="5067" y="17478"/>
                    <a:pt x="9342" y="17478"/>
                  </a:cubicBezTo>
                  <a:cubicBezTo>
                    <a:pt x="9763" y="17478"/>
                    <a:pt x="10189" y="17448"/>
                    <a:pt x="10617" y="17386"/>
                  </a:cubicBezTo>
                  <a:cubicBezTo>
                    <a:pt x="15406" y="16690"/>
                    <a:pt x="18723" y="12257"/>
                    <a:pt x="18029" y="7479"/>
                  </a:cubicBezTo>
                  <a:cubicBezTo>
                    <a:pt x="17395" y="3131"/>
                    <a:pt x="13655" y="1"/>
                    <a:pt x="9375" y="1"/>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29"/>
            <p:cNvSpPr/>
            <p:nvPr/>
          </p:nvSpPr>
          <p:spPr>
            <a:xfrm>
              <a:off x="4841911" y="2356596"/>
              <a:ext cx="782507" cy="470782"/>
            </a:xfrm>
            <a:custGeom>
              <a:avLst/>
              <a:gdLst/>
              <a:ahLst/>
              <a:cxnLst/>
              <a:rect l="l" t="t" r="r" b="b"/>
              <a:pathLst>
                <a:path w="17627" h="10605" extrusionOk="0">
                  <a:moveTo>
                    <a:pt x="8959" y="0"/>
                  </a:moveTo>
                  <a:cubicBezTo>
                    <a:pt x="8916" y="0"/>
                    <a:pt x="8873" y="1"/>
                    <a:pt x="8830" y="1"/>
                  </a:cubicBezTo>
                  <a:cubicBezTo>
                    <a:pt x="8348" y="12"/>
                    <a:pt x="7864" y="55"/>
                    <a:pt x="7379" y="141"/>
                  </a:cubicBezTo>
                  <a:cubicBezTo>
                    <a:pt x="6895" y="227"/>
                    <a:pt x="6421" y="353"/>
                    <a:pt x="5969" y="511"/>
                  </a:cubicBezTo>
                  <a:cubicBezTo>
                    <a:pt x="5513" y="665"/>
                    <a:pt x="5083" y="866"/>
                    <a:pt x="4673" y="1085"/>
                  </a:cubicBezTo>
                  <a:cubicBezTo>
                    <a:pt x="4264" y="1301"/>
                    <a:pt x="3880" y="1556"/>
                    <a:pt x="3524" y="1824"/>
                  </a:cubicBezTo>
                  <a:cubicBezTo>
                    <a:pt x="3169" y="2094"/>
                    <a:pt x="2843" y="2384"/>
                    <a:pt x="2545" y="2689"/>
                  </a:cubicBezTo>
                  <a:cubicBezTo>
                    <a:pt x="1949" y="3296"/>
                    <a:pt x="1478" y="3964"/>
                    <a:pt x="1112" y="4620"/>
                  </a:cubicBezTo>
                  <a:cubicBezTo>
                    <a:pt x="750" y="5281"/>
                    <a:pt x="499" y="5941"/>
                    <a:pt x="334" y="6559"/>
                  </a:cubicBezTo>
                  <a:cubicBezTo>
                    <a:pt x="0" y="7793"/>
                    <a:pt x="14" y="8842"/>
                    <a:pt x="90" y="9538"/>
                  </a:cubicBezTo>
                  <a:cubicBezTo>
                    <a:pt x="172" y="10235"/>
                    <a:pt x="303" y="10604"/>
                    <a:pt x="340" y="10604"/>
                  </a:cubicBezTo>
                  <a:cubicBezTo>
                    <a:pt x="341" y="10604"/>
                    <a:pt x="341" y="10604"/>
                    <a:pt x="341" y="10604"/>
                  </a:cubicBezTo>
                  <a:cubicBezTo>
                    <a:pt x="395" y="10593"/>
                    <a:pt x="352" y="10209"/>
                    <a:pt x="352" y="9524"/>
                  </a:cubicBezTo>
                  <a:cubicBezTo>
                    <a:pt x="355" y="8842"/>
                    <a:pt x="416" y="7844"/>
                    <a:pt x="786" y="6691"/>
                  </a:cubicBezTo>
                  <a:cubicBezTo>
                    <a:pt x="973" y="6118"/>
                    <a:pt x="1235" y="5503"/>
                    <a:pt x="1594" y="4894"/>
                  </a:cubicBezTo>
                  <a:cubicBezTo>
                    <a:pt x="1960" y="4291"/>
                    <a:pt x="2416" y="3680"/>
                    <a:pt x="2982" y="3124"/>
                  </a:cubicBezTo>
                  <a:cubicBezTo>
                    <a:pt x="3266" y="2848"/>
                    <a:pt x="3575" y="2578"/>
                    <a:pt x="3908" y="2338"/>
                  </a:cubicBezTo>
                  <a:cubicBezTo>
                    <a:pt x="4246" y="2090"/>
                    <a:pt x="4601" y="1860"/>
                    <a:pt x="4985" y="1663"/>
                  </a:cubicBezTo>
                  <a:cubicBezTo>
                    <a:pt x="5366" y="1462"/>
                    <a:pt x="5764" y="1282"/>
                    <a:pt x="6188" y="1139"/>
                  </a:cubicBezTo>
                  <a:cubicBezTo>
                    <a:pt x="6608" y="996"/>
                    <a:pt x="7046" y="880"/>
                    <a:pt x="7495" y="798"/>
                  </a:cubicBezTo>
                  <a:cubicBezTo>
                    <a:pt x="7947" y="722"/>
                    <a:pt x="8396" y="679"/>
                    <a:pt x="8840" y="669"/>
                  </a:cubicBezTo>
                  <a:cubicBezTo>
                    <a:pt x="8899" y="668"/>
                    <a:pt x="8958" y="667"/>
                    <a:pt x="9016" y="667"/>
                  </a:cubicBezTo>
                  <a:cubicBezTo>
                    <a:pt x="9401" y="667"/>
                    <a:pt x="9780" y="698"/>
                    <a:pt x="10150" y="744"/>
                  </a:cubicBezTo>
                  <a:cubicBezTo>
                    <a:pt x="10578" y="798"/>
                    <a:pt x="10994" y="895"/>
                    <a:pt x="11393" y="1009"/>
                  </a:cubicBezTo>
                  <a:cubicBezTo>
                    <a:pt x="11791" y="1121"/>
                    <a:pt x="12171" y="1268"/>
                    <a:pt x="12531" y="1430"/>
                  </a:cubicBezTo>
                  <a:cubicBezTo>
                    <a:pt x="13255" y="1753"/>
                    <a:pt x="13894" y="2169"/>
                    <a:pt x="14447" y="2614"/>
                  </a:cubicBezTo>
                  <a:cubicBezTo>
                    <a:pt x="14993" y="3063"/>
                    <a:pt x="15448" y="3547"/>
                    <a:pt x="15821" y="4021"/>
                  </a:cubicBezTo>
                  <a:cubicBezTo>
                    <a:pt x="16568" y="4976"/>
                    <a:pt x="16970" y="5895"/>
                    <a:pt x="17207" y="6534"/>
                  </a:cubicBezTo>
                  <a:cubicBezTo>
                    <a:pt x="17442" y="7171"/>
                    <a:pt x="17536" y="7543"/>
                    <a:pt x="17586" y="7543"/>
                  </a:cubicBezTo>
                  <a:cubicBezTo>
                    <a:pt x="17586" y="7543"/>
                    <a:pt x="17587" y="7543"/>
                    <a:pt x="17587" y="7542"/>
                  </a:cubicBezTo>
                  <a:cubicBezTo>
                    <a:pt x="17627" y="7535"/>
                    <a:pt x="17623" y="7144"/>
                    <a:pt x="17458" y="6454"/>
                  </a:cubicBezTo>
                  <a:cubicBezTo>
                    <a:pt x="17290" y="5773"/>
                    <a:pt x="16941" y="4786"/>
                    <a:pt x="16205" y="3741"/>
                  </a:cubicBezTo>
                  <a:cubicBezTo>
                    <a:pt x="15836" y="3221"/>
                    <a:pt x="15373" y="2686"/>
                    <a:pt x="14806" y="2190"/>
                  </a:cubicBezTo>
                  <a:cubicBezTo>
                    <a:pt x="14235" y="1699"/>
                    <a:pt x="13564" y="1236"/>
                    <a:pt x="12792" y="870"/>
                  </a:cubicBezTo>
                  <a:cubicBezTo>
                    <a:pt x="12408" y="686"/>
                    <a:pt x="12002" y="525"/>
                    <a:pt x="11575" y="396"/>
                  </a:cubicBezTo>
                  <a:cubicBezTo>
                    <a:pt x="11148" y="267"/>
                    <a:pt x="10703" y="159"/>
                    <a:pt x="10243" y="95"/>
                  </a:cubicBezTo>
                  <a:cubicBezTo>
                    <a:pt x="9825" y="36"/>
                    <a:pt x="9395" y="0"/>
                    <a:pt x="8959" y="0"/>
                  </a:cubicBezTo>
                  <a:close/>
                </a:path>
              </a:pathLst>
            </a:custGeom>
            <a:solidFill>
              <a:srgbClr val="FFD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9"/>
            <p:cNvSpPr/>
            <p:nvPr/>
          </p:nvSpPr>
          <p:spPr>
            <a:xfrm>
              <a:off x="5058586" y="2488083"/>
              <a:ext cx="386747" cy="570799"/>
            </a:xfrm>
            <a:custGeom>
              <a:avLst/>
              <a:gdLst/>
              <a:ahLst/>
              <a:cxnLst/>
              <a:rect l="l" t="t" r="r" b="b"/>
              <a:pathLst>
                <a:path w="8712" h="12858" extrusionOk="0">
                  <a:moveTo>
                    <a:pt x="3209" y="3500"/>
                  </a:moveTo>
                  <a:lnTo>
                    <a:pt x="3518" y="5409"/>
                  </a:lnTo>
                  <a:cubicBezTo>
                    <a:pt x="2894" y="5316"/>
                    <a:pt x="2452" y="5122"/>
                    <a:pt x="2377" y="4652"/>
                  </a:cubicBezTo>
                  <a:cubicBezTo>
                    <a:pt x="2304" y="4211"/>
                    <a:pt x="2524" y="3772"/>
                    <a:pt x="3209" y="3500"/>
                  </a:cubicBezTo>
                  <a:close/>
                  <a:moveTo>
                    <a:pt x="5233" y="7506"/>
                  </a:moveTo>
                  <a:cubicBezTo>
                    <a:pt x="5844" y="7617"/>
                    <a:pt x="6275" y="7807"/>
                    <a:pt x="6350" y="8277"/>
                  </a:cubicBezTo>
                  <a:cubicBezTo>
                    <a:pt x="6418" y="8708"/>
                    <a:pt x="6177" y="9106"/>
                    <a:pt x="5528" y="9361"/>
                  </a:cubicBezTo>
                  <a:lnTo>
                    <a:pt x="5233" y="7506"/>
                  </a:lnTo>
                  <a:close/>
                  <a:moveTo>
                    <a:pt x="4032" y="0"/>
                  </a:moveTo>
                  <a:lnTo>
                    <a:pt x="2685" y="216"/>
                  </a:lnTo>
                  <a:lnTo>
                    <a:pt x="2925" y="1708"/>
                  </a:lnTo>
                  <a:cubicBezTo>
                    <a:pt x="840" y="2290"/>
                    <a:pt x="0" y="3683"/>
                    <a:pt x="227" y="5108"/>
                  </a:cubicBezTo>
                  <a:cubicBezTo>
                    <a:pt x="535" y="7032"/>
                    <a:pt x="2283" y="7261"/>
                    <a:pt x="3833" y="7384"/>
                  </a:cubicBezTo>
                  <a:lnTo>
                    <a:pt x="4193" y="9630"/>
                  </a:lnTo>
                  <a:cubicBezTo>
                    <a:pt x="4079" y="9637"/>
                    <a:pt x="3965" y="9641"/>
                    <a:pt x="3850" y="9641"/>
                  </a:cubicBezTo>
                  <a:cubicBezTo>
                    <a:pt x="2975" y="9641"/>
                    <a:pt x="2096" y="9438"/>
                    <a:pt x="1433" y="9092"/>
                  </a:cubicBezTo>
                  <a:lnTo>
                    <a:pt x="955" y="10854"/>
                  </a:lnTo>
                  <a:cubicBezTo>
                    <a:pt x="1623" y="11223"/>
                    <a:pt x="2619" y="11432"/>
                    <a:pt x="3681" y="11432"/>
                  </a:cubicBezTo>
                  <a:cubicBezTo>
                    <a:pt x="3943" y="11432"/>
                    <a:pt x="4210" y="11419"/>
                    <a:pt x="4476" y="11393"/>
                  </a:cubicBezTo>
                  <a:lnTo>
                    <a:pt x="4709" y="12857"/>
                  </a:lnTo>
                  <a:lnTo>
                    <a:pt x="6056" y="12642"/>
                  </a:lnTo>
                  <a:lnTo>
                    <a:pt x="5815" y="11138"/>
                  </a:lnTo>
                  <a:cubicBezTo>
                    <a:pt x="7882" y="10542"/>
                    <a:pt x="8712" y="9171"/>
                    <a:pt x="8489" y="7771"/>
                  </a:cubicBezTo>
                  <a:cubicBezTo>
                    <a:pt x="8184" y="5876"/>
                    <a:pt x="6465" y="5639"/>
                    <a:pt x="4915" y="5528"/>
                  </a:cubicBezTo>
                  <a:lnTo>
                    <a:pt x="4548" y="3242"/>
                  </a:lnTo>
                  <a:cubicBezTo>
                    <a:pt x="4611" y="3239"/>
                    <a:pt x="4673" y="3238"/>
                    <a:pt x="4736" y="3238"/>
                  </a:cubicBezTo>
                  <a:cubicBezTo>
                    <a:pt x="5367" y="3238"/>
                    <a:pt x="6038" y="3357"/>
                    <a:pt x="6719" y="3611"/>
                  </a:cubicBezTo>
                  <a:lnTo>
                    <a:pt x="7125" y="1849"/>
                  </a:lnTo>
                  <a:cubicBezTo>
                    <a:pt x="6479" y="1570"/>
                    <a:pt x="5703" y="1442"/>
                    <a:pt x="4899" y="1442"/>
                  </a:cubicBezTo>
                  <a:cubicBezTo>
                    <a:pt x="4689" y="1442"/>
                    <a:pt x="4476" y="1451"/>
                    <a:pt x="4264" y="1468"/>
                  </a:cubicBezTo>
                  <a:lnTo>
                    <a:pt x="4032" y="0"/>
                  </a:ln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7" name="Google Shape;517;p29"/>
          <p:cNvGrpSpPr/>
          <p:nvPr/>
        </p:nvGrpSpPr>
        <p:grpSpPr>
          <a:xfrm>
            <a:off x="5311874" y="3574558"/>
            <a:ext cx="1917259" cy="1134280"/>
            <a:chOff x="4857224" y="3518946"/>
            <a:chExt cx="2371910" cy="1507092"/>
          </a:xfrm>
        </p:grpSpPr>
        <p:sp>
          <p:nvSpPr>
            <p:cNvPr id="518" name="Google Shape;518;p29"/>
            <p:cNvSpPr/>
            <p:nvPr/>
          </p:nvSpPr>
          <p:spPr>
            <a:xfrm flipH="1">
              <a:off x="6620122" y="4175756"/>
              <a:ext cx="454956" cy="850283"/>
            </a:xfrm>
            <a:custGeom>
              <a:avLst/>
              <a:gdLst/>
              <a:ahLst/>
              <a:cxnLst/>
              <a:rect l="l" t="t" r="r" b="b"/>
              <a:pathLst>
                <a:path w="9415" h="17596" extrusionOk="0">
                  <a:moveTo>
                    <a:pt x="0" y="1"/>
                  </a:moveTo>
                  <a:lnTo>
                    <a:pt x="0" y="15912"/>
                  </a:lnTo>
                  <a:cubicBezTo>
                    <a:pt x="0" y="16842"/>
                    <a:pt x="620" y="17595"/>
                    <a:pt x="1382" y="17595"/>
                  </a:cubicBezTo>
                  <a:lnTo>
                    <a:pt x="8029" y="17595"/>
                  </a:lnTo>
                  <a:cubicBezTo>
                    <a:pt x="8794" y="17595"/>
                    <a:pt x="9415" y="16842"/>
                    <a:pt x="9415" y="15912"/>
                  </a:cubicBezTo>
                  <a:lnTo>
                    <a:pt x="9415" y="1"/>
                  </a:lnTo>
                  <a:lnTo>
                    <a:pt x="9228" y="1"/>
                  </a:lnTo>
                  <a:lnTo>
                    <a:pt x="9228" y="15912"/>
                  </a:lnTo>
                  <a:cubicBezTo>
                    <a:pt x="9228" y="16737"/>
                    <a:pt x="8693" y="17413"/>
                    <a:pt x="8029" y="17413"/>
                  </a:cubicBezTo>
                  <a:lnTo>
                    <a:pt x="1382" y="17413"/>
                  </a:lnTo>
                  <a:cubicBezTo>
                    <a:pt x="721" y="17413"/>
                    <a:pt x="183" y="16737"/>
                    <a:pt x="183" y="15912"/>
                  </a:cubicBezTo>
                  <a:lnTo>
                    <a:pt x="183" y="1"/>
                  </a:ln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9"/>
            <p:cNvSpPr/>
            <p:nvPr/>
          </p:nvSpPr>
          <p:spPr>
            <a:xfrm flipH="1">
              <a:off x="4865016" y="4175756"/>
              <a:ext cx="455005" cy="850283"/>
            </a:xfrm>
            <a:custGeom>
              <a:avLst/>
              <a:gdLst/>
              <a:ahLst/>
              <a:cxnLst/>
              <a:rect l="l" t="t" r="r" b="b"/>
              <a:pathLst>
                <a:path w="9416" h="17596" extrusionOk="0">
                  <a:moveTo>
                    <a:pt x="1" y="1"/>
                  </a:moveTo>
                  <a:lnTo>
                    <a:pt x="1" y="15912"/>
                  </a:lnTo>
                  <a:cubicBezTo>
                    <a:pt x="1" y="16842"/>
                    <a:pt x="622" y="17595"/>
                    <a:pt x="1383" y="17595"/>
                  </a:cubicBezTo>
                  <a:lnTo>
                    <a:pt x="8030" y="17595"/>
                  </a:lnTo>
                  <a:cubicBezTo>
                    <a:pt x="8794" y="17595"/>
                    <a:pt x="9415" y="16842"/>
                    <a:pt x="9415" y="15912"/>
                  </a:cubicBezTo>
                  <a:lnTo>
                    <a:pt x="9415" y="1"/>
                  </a:lnTo>
                  <a:lnTo>
                    <a:pt x="9229" y="1"/>
                  </a:lnTo>
                  <a:lnTo>
                    <a:pt x="9229" y="15912"/>
                  </a:lnTo>
                  <a:cubicBezTo>
                    <a:pt x="9229" y="16737"/>
                    <a:pt x="8694" y="17413"/>
                    <a:pt x="8030" y="17413"/>
                  </a:cubicBezTo>
                  <a:lnTo>
                    <a:pt x="1383" y="17413"/>
                  </a:lnTo>
                  <a:cubicBezTo>
                    <a:pt x="723" y="17413"/>
                    <a:pt x="184" y="16737"/>
                    <a:pt x="184" y="15912"/>
                  </a:cubicBezTo>
                  <a:lnTo>
                    <a:pt x="184" y="1"/>
                  </a:ln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29"/>
            <p:cNvSpPr/>
            <p:nvPr/>
          </p:nvSpPr>
          <p:spPr>
            <a:xfrm flipH="1">
              <a:off x="4857224" y="3925297"/>
              <a:ext cx="2371910" cy="250504"/>
            </a:xfrm>
            <a:custGeom>
              <a:avLst/>
              <a:gdLst/>
              <a:ahLst/>
              <a:cxnLst/>
              <a:rect l="l" t="t" r="r" b="b"/>
              <a:pathLst>
                <a:path w="49085" h="5184" extrusionOk="0">
                  <a:moveTo>
                    <a:pt x="1" y="0"/>
                  </a:moveTo>
                  <a:lnTo>
                    <a:pt x="1" y="5184"/>
                  </a:lnTo>
                  <a:lnTo>
                    <a:pt x="49084" y="5184"/>
                  </a:lnTo>
                  <a:lnTo>
                    <a:pt x="49084" y="0"/>
                  </a:lnTo>
                  <a:close/>
                </a:path>
              </a:pathLst>
            </a:custGeom>
            <a:solidFill>
              <a:srgbClr val="F1C2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29"/>
            <p:cNvSpPr/>
            <p:nvPr/>
          </p:nvSpPr>
          <p:spPr>
            <a:xfrm flipH="1">
              <a:off x="6769635" y="4175756"/>
              <a:ext cx="455005" cy="850283"/>
            </a:xfrm>
            <a:custGeom>
              <a:avLst/>
              <a:gdLst/>
              <a:ahLst/>
              <a:cxnLst/>
              <a:rect l="l" t="t" r="r" b="b"/>
              <a:pathLst>
                <a:path w="9416" h="17596" extrusionOk="0">
                  <a:moveTo>
                    <a:pt x="1" y="1"/>
                  </a:moveTo>
                  <a:lnTo>
                    <a:pt x="1" y="15912"/>
                  </a:lnTo>
                  <a:cubicBezTo>
                    <a:pt x="1" y="16842"/>
                    <a:pt x="622" y="17595"/>
                    <a:pt x="1386" y="17595"/>
                  </a:cubicBezTo>
                  <a:lnTo>
                    <a:pt x="8034" y="17595"/>
                  </a:lnTo>
                  <a:cubicBezTo>
                    <a:pt x="8794" y="17595"/>
                    <a:pt x="9415" y="16842"/>
                    <a:pt x="9415" y="15912"/>
                  </a:cubicBezTo>
                  <a:lnTo>
                    <a:pt x="9415" y="1"/>
                  </a:lnTo>
                  <a:lnTo>
                    <a:pt x="9233" y="1"/>
                  </a:lnTo>
                  <a:lnTo>
                    <a:pt x="9233" y="15912"/>
                  </a:lnTo>
                  <a:cubicBezTo>
                    <a:pt x="9233" y="16737"/>
                    <a:pt x="8694" y="17413"/>
                    <a:pt x="8034" y="17413"/>
                  </a:cubicBezTo>
                  <a:lnTo>
                    <a:pt x="1386" y="17413"/>
                  </a:lnTo>
                  <a:cubicBezTo>
                    <a:pt x="722" y="17413"/>
                    <a:pt x="188" y="16737"/>
                    <a:pt x="188" y="15912"/>
                  </a:cubicBezTo>
                  <a:lnTo>
                    <a:pt x="188" y="1"/>
                  </a:ln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29"/>
            <p:cNvSpPr/>
            <p:nvPr/>
          </p:nvSpPr>
          <p:spPr>
            <a:xfrm flipH="1">
              <a:off x="5039125" y="4175756"/>
              <a:ext cx="455005" cy="850283"/>
            </a:xfrm>
            <a:custGeom>
              <a:avLst/>
              <a:gdLst/>
              <a:ahLst/>
              <a:cxnLst/>
              <a:rect l="l" t="t" r="r" b="b"/>
              <a:pathLst>
                <a:path w="9416" h="17596" extrusionOk="0">
                  <a:moveTo>
                    <a:pt x="0" y="1"/>
                  </a:moveTo>
                  <a:lnTo>
                    <a:pt x="0" y="15912"/>
                  </a:lnTo>
                  <a:cubicBezTo>
                    <a:pt x="0" y="16842"/>
                    <a:pt x="622" y="17595"/>
                    <a:pt x="1382" y="17595"/>
                  </a:cubicBezTo>
                  <a:lnTo>
                    <a:pt x="8033" y="17595"/>
                  </a:lnTo>
                  <a:cubicBezTo>
                    <a:pt x="8794" y="17595"/>
                    <a:pt x="9415" y="16842"/>
                    <a:pt x="9415" y="15912"/>
                  </a:cubicBezTo>
                  <a:lnTo>
                    <a:pt x="9415" y="1"/>
                  </a:lnTo>
                  <a:lnTo>
                    <a:pt x="9232" y="1"/>
                  </a:lnTo>
                  <a:lnTo>
                    <a:pt x="9232" y="15912"/>
                  </a:lnTo>
                  <a:cubicBezTo>
                    <a:pt x="9232" y="16737"/>
                    <a:pt x="8693" y="17413"/>
                    <a:pt x="8033" y="17413"/>
                  </a:cubicBezTo>
                  <a:lnTo>
                    <a:pt x="1382" y="17413"/>
                  </a:lnTo>
                  <a:cubicBezTo>
                    <a:pt x="721" y="17413"/>
                    <a:pt x="183" y="16737"/>
                    <a:pt x="183" y="15912"/>
                  </a:cubicBezTo>
                  <a:lnTo>
                    <a:pt x="183" y="1"/>
                  </a:ln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29"/>
            <p:cNvSpPr/>
            <p:nvPr/>
          </p:nvSpPr>
          <p:spPr>
            <a:xfrm flipH="1">
              <a:off x="5686280" y="3518946"/>
              <a:ext cx="881692" cy="406392"/>
            </a:xfrm>
            <a:custGeom>
              <a:avLst/>
              <a:gdLst/>
              <a:ahLst/>
              <a:cxnLst/>
              <a:rect l="l" t="t" r="r" b="b"/>
              <a:pathLst>
                <a:path w="18246" h="8410" extrusionOk="0">
                  <a:moveTo>
                    <a:pt x="6106" y="0"/>
                  </a:moveTo>
                  <a:lnTo>
                    <a:pt x="4096" y="8004"/>
                  </a:lnTo>
                  <a:lnTo>
                    <a:pt x="1" y="8004"/>
                  </a:lnTo>
                  <a:lnTo>
                    <a:pt x="1" y="8409"/>
                  </a:lnTo>
                  <a:lnTo>
                    <a:pt x="16490" y="8409"/>
                  </a:lnTo>
                  <a:lnTo>
                    <a:pt x="18245" y="0"/>
                  </a:ln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29"/>
            <p:cNvSpPr/>
            <p:nvPr/>
          </p:nvSpPr>
          <p:spPr>
            <a:xfrm flipH="1">
              <a:off x="5968474" y="3699820"/>
              <a:ext cx="57455" cy="57455"/>
            </a:xfrm>
            <a:custGeom>
              <a:avLst/>
              <a:gdLst/>
              <a:ahLst/>
              <a:cxnLst/>
              <a:rect l="l" t="t" r="r" b="b"/>
              <a:pathLst>
                <a:path w="1189" h="1189" extrusionOk="0">
                  <a:moveTo>
                    <a:pt x="592" y="1"/>
                  </a:moveTo>
                  <a:cubicBezTo>
                    <a:pt x="266" y="1"/>
                    <a:pt x="1" y="266"/>
                    <a:pt x="1" y="593"/>
                  </a:cubicBezTo>
                  <a:cubicBezTo>
                    <a:pt x="1" y="923"/>
                    <a:pt x="266" y="1189"/>
                    <a:pt x="592" y="1189"/>
                  </a:cubicBezTo>
                  <a:cubicBezTo>
                    <a:pt x="923" y="1189"/>
                    <a:pt x="1189" y="923"/>
                    <a:pt x="1189" y="593"/>
                  </a:cubicBezTo>
                  <a:cubicBezTo>
                    <a:pt x="1189" y="266"/>
                    <a:pt x="923" y="1"/>
                    <a:pt x="592" y="1"/>
                  </a:cubicBezTo>
                  <a:close/>
                </a:path>
              </a:pathLst>
            </a:custGeom>
            <a:solidFill>
              <a:srgbClr val="E0E0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29"/>
            <p:cNvSpPr/>
            <p:nvPr/>
          </p:nvSpPr>
          <p:spPr>
            <a:xfrm flipH="1">
              <a:off x="5488240" y="3848994"/>
              <a:ext cx="284136" cy="169805"/>
            </a:xfrm>
            <a:custGeom>
              <a:avLst/>
              <a:gdLst/>
              <a:ahLst/>
              <a:cxnLst/>
              <a:rect l="l" t="t" r="r" b="b"/>
              <a:pathLst>
                <a:path w="5880" h="3514" extrusionOk="0">
                  <a:moveTo>
                    <a:pt x="2620" y="1414"/>
                  </a:moveTo>
                  <a:cubicBezTo>
                    <a:pt x="2664" y="1527"/>
                    <a:pt x="2706" y="1643"/>
                    <a:pt x="2747" y="1763"/>
                  </a:cubicBezTo>
                  <a:cubicBezTo>
                    <a:pt x="2865" y="2104"/>
                    <a:pt x="2998" y="2484"/>
                    <a:pt x="2905" y="2861"/>
                  </a:cubicBezTo>
                  <a:cubicBezTo>
                    <a:pt x="2858" y="3044"/>
                    <a:pt x="2754" y="3224"/>
                    <a:pt x="2593" y="3328"/>
                  </a:cubicBezTo>
                  <a:cubicBezTo>
                    <a:pt x="2503" y="3388"/>
                    <a:pt x="2397" y="3417"/>
                    <a:pt x="2289" y="3417"/>
                  </a:cubicBezTo>
                  <a:cubicBezTo>
                    <a:pt x="2204" y="3417"/>
                    <a:pt x="2117" y="3398"/>
                    <a:pt x="2036" y="3363"/>
                  </a:cubicBezTo>
                  <a:cubicBezTo>
                    <a:pt x="1853" y="3288"/>
                    <a:pt x="1699" y="3141"/>
                    <a:pt x="1616" y="2965"/>
                  </a:cubicBezTo>
                  <a:cubicBezTo>
                    <a:pt x="1537" y="2790"/>
                    <a:pt x="1530" y="2585"/>
                    <a:pt x="1577" y="2402"/>
                  </a:cubicBezTo>
                  <a:cubicBezTo>
                    <a:pt x="1674" y="2025"/>
                    <a:pt x="1954" y="1734"/>
                    <a:pt x="2270" y="1566"/>
                  </a:cubicBezTo>
                  <a:cubicBezTo>
                    <a:pt x="2384" y="1503"/>
                    <a:pt x="2501" y="1454"/>
                    <a:pt x="2620" y="1414"/>
                  </a:cubicBezTo>
                  <a:close/>
                  <a:moveTo>
                    <a:pt x="999" y="0"/>
                  </a:moveTo>
                  <a:cubicBezTo>
                    <a:pt x="776" y="4"/>
                    <a:pt x="586" y="40"/>
                    <a:pt x="436" y="83"/>
                  </a:cubicBezTo>
                  <a:cubicBezTo>
                    <a:pt x="285" y="126"/>
                    <a:pt x="173" y="184"/>
                    <a:pt x="101" y="227"/>
                  </a:cubicBezTo>
                  <a:cubicBezTo>
                    <a:pt x="33" y="270"/>
                    <a:pt x="1" y="298"/>
                    <a:pt x="1" y="298"/>
                  </a:cubicBezTo>
                  <a:cubicBezTo>
                    <a:pt x="1" y="299"/>
                    <a:pt x="2" y="299"/>
                    <a:pt x="2" y="299"/>
                  </a:cubicBezTo>
                  <a:cubicBezTo>
                    <a:pt x="21" y="299"/>
                    <a:pt x="158" y="194"/>
                    <a:pt x="446" y="119"/>
                  </a:cubicBezTo>
                  <a:cubicBezTo>
                    <a:pt x="593" y="83"/>
                    <a:pt x="780" y="55"/>
                    <a:pt x="999" y="55"/>
                  </a:cubicBezTo>
                  <a:cubicBezTo>
                    <a:pt x="1218" y="58"/>
                    <a:pt x="1469" y="83"/>
                    <a:pt x="1717" y="194"/>
                  </a:cubicBezTo>
                  <a:cubicBezTo>
                    <a:pt x="1842" y="248"/>
                    <a:pt x="1950" y="338"/>
                    <a:pt x="2051" y="446"/>
                  </a:cubicBezTo>
                  <a:cubicBezTo>
                    <a:pt x="2154" y="557"/>
                    <a:pt x="2248" y="679"/>
                    <a:pt x="2331" y="815"/>
                  </a:cubicBezTo>
                  <a:cubicBezTo>
                    <a:pt x="2428" y="975"/>
                    <a:pt x="2511" y="1149"/>
                    <a:pt x="2588" y="1335"/>
                  </a:cubicBezTo>
                  <a:lnTo>
                    <a:pt x="2588" y="1335"/>
                  </a:lnTo>
                  <a:cubicBezTo>
                    <a:pt x="2467" y="1376"/>
                    <a:pt x="2345" y="1426"/>
                    <a:pt x="2227" y="1490"/>
                  </a:cubicBezTo>
                  <a:cubicBezTo>
                    <a:pt x="1892" y="1659"/>
                    <a:pt x="1591" y="1971"/>
                    <a:pt x="1487" y="2376"/>
                  </a:cubicBezTo>
                  <a:cubicBezTo>
                    <a:pt x="1433" y="2578"/>
                    <a:pt x="1437" y="2803"/>
                    <a:pt x="1530" y="3005"/>
                  </a:cubicBezTo>
                  <a:cubicBezTo>
                    <a:pt x="1624" y="3206"/>
                    <a:pt x="1792" y="3367"/>
                    <a:pt x="2000" y="3453"/>
                  </a:cubicBezTo>
                  <a:cubicBezTo>
                    <a:pt x="2090" y="3493"/>
                    <a:pt x="2189" y="3513"/>
                    <a:pt x="2288" y="3513"/>
                  </a:cubicBezTo>
                  <a:cubicBezTo>
                    <a:pt x="2415" y="3513"/>
                    <a:pt x="2541" y="3479"/>
                    <a:pt x="2646" y="3406"/>
                  </a:cubicBezTo>
                  <a:cubicBezTo>
                    <a:pt x="2833" y="3285"/>
                    <a:pt x="2944" y="3083"/>
                    <a:pt x="2994" y="2883"/>
                  </a:cubicBezTo>
                  <a:cubicBezTo>
                    <a:pt x="3048" y="2678"/>
                    <a:pt x="3034" y="2470"/>
                    <a:pt x="2994" y="2280"/>
                  </a:cubicBezTo>
                  <a:cubicBezTo>
                    <a:pt x="2955" y="2086"/>
                    <a:pt x="2894" y="1907"/>
                    <a:pt x="2833" y="1730"/>
                  </a:cubicBezTo>
                  <a:cubicBezTo>
                    <a:pt x="2792" y="1614"/>
                    <a:pt x="2749" y="1499"/>
                    <a:pt x="2703" y="1387"/>
                  </a:cubicBezTo>
                  <a:lnTo>
                    <a:pt x="2703" y="1387"/>
                  </a:lnTo>
                  <a:cubicBezTo>
                    <a:pt x="2885" y="1332"/>
                    <a:pt x="3069" y="1297"/>
                    <a:pt x="3246" y="1267"/>
                  </a:cubicBezTo>
                  <a:cubicBezTo>
                    <a:pt x="3547" y="1221"/>
                    <a:pt x="3829" y="1199"/>
                    <a:pt x="4089" y="1199"/>
                  </a:cubicBezTo>
                  <a:cubicBezTo>
                    <a:pt x="4109" y="1199"/>
                    <a:pt x="4128" y="1199"/>
                    <a:pt x="4147" y="1199"/>
                  </a:cubicBezTo>
                  <a:cubicBezTo>
                    <a:pt x="4700" y="1203"/>
                    <a:pt x="5141" y="1304"/>
                    <a:pt x="5432" y="1404"/>
                  </a:cubicBezTo>
                  <a:cubicBezTo>
                    <a:pt x="5713" y="1497"/>
                    <a:pt x="5864" y="1580"/>
                    <a:pt x="5879" y="1580"/>
                  </a:cubicBezTo>
                  <a:cubicBezTo>
                    <a:pt x="5879" y="1580"/>
                    <a:pt x="5880" y="1580"/>
                    <a:pt x="5880" y="1579"/>
                  </a:cubicBezTo>
                  <a:cubicBezTo>
                    <a:pt x="5880" y="1576"/>
                    <a:pt x="5845" y="1554"/>
                    <a:pt x="5772" y="1515"/>
                  </a:cubicBezTo>
                  <a:cubicBezTo>
                    <a:pt x="5701" y="1476"/>
                    <a:pt x="5590" y="1422"/>
                    <a:pt x="5446" y="1368"/>
                  </a:cubicBezTo>
                  <a:cubicBezTo>
                    <a:pt x="5152" y="1256"/>
                    <a:pt x="4707" y="1145"/>
                    <a:pt x="4147" y="1131"/>
                  </a:cubicBezTo>
                  <a:cubicBezTo>
                    <a:pt x="4105" y="1130"/>
                    <a:pt x="4063" y="1130"/>
                    <a:pt x="4020" y="1130"/>
                  </a:cubicBezTo>
                  <a:cubicBezTo>
                    <a:pt x="3775" y="1130"/>
                    <a:pt x="3513" y="1149"/>
                    <a:pt x="3235" y="1188"/>
                  </a:cubicBezTo>
                  <a:cubicBezTo>
                    <a:pt x="3054" y="1217"/>
                    <a:pt x="2863" y="1252"/>
                    <a:pt x="2671" y="1309"/>
                  </a:cubicBezTo>
                  <a:lnTo>
                    <a:pt x="2671" y="1309"/>
                  </a:lnTo>
                  <a:cubicBezTo>
                    <a:pt x="2590" y="1119"/>
                    <a:pt x="2501" y="939"/>
                    <a:pt x="2399" y="776"/>
                  </a:cubicBezTo>
                  <a:cubicBezTo>
                    <a:pt x="2313" y="636"/>
                    <a:pt x="2212" y="507"/>
                    <a:pt x="2104" y="395"/>
                  </a:cubicBezTo>
                  <a:cubicBezTo>
                    <a:pt x="2000" y="284"/>
                    <a:pt x="1879" y="187"/>
                    <a:pt x="1745" y="133"/>
                  </a:cubicBezTo>
                  <a:cubicBezTo>
                    <a:pt x="1483" y="18"/>
                    <a:pt x="1221" y="0"/>
                    <a:pt x="999"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26" name="Google Shape;526;p29"/>
          <p:cNvSpPr/>
          <p:nvPr/>
        </p:nvSpPr>
        <p:spPr>
          <a:xfrm flipH="1">
            <a:off x="7815668" y="4906241"/>
            <a:ext cx="6829" cy="3196"/>
          </a:xfrm>
          <a:custGeom>
            <a:avLst/>
            <a:gdLst/>
            <a:ahLst/>
            <a:cxnLst/>
            <a:rect l="l" t="t" r="r" b="b"/>
            <a:pathLst>
              <a:path w="141" h="66" extrusionOk="0">
                <a:moveTo>
                  <a:pt x="123" y="1"/>
                </a:moveTo>
                <a:cubicBezTo>
                  <a:pt x="112" y="22"/>
                  <a:pt x="80" y="40"/>
                  <a:pt x="29" y="58"/>
                </a:cubicBezTo>
                <a:cubicBezTo>
                  <a:pt x="22" y="61"/>
                  <a:pt x="11" y="61"/>
                  <a:pt x="1" y="65"/>
                </a:cubicBezTo>
                <a:cubicBezTo>
                  <a:pt x="76" y="51"/>
                  <a:pt x="119" y="36"/>
                  <a:pt x="130" y="22"/>
                </a:cubicBezTo>
                <a:cubicBezTo>
                  <a:pt x="137" y="15"/>
                  <a:pt x="141" y="8"/>
                  <a:pt x="141" y="1"/>
                </a:cubicBezTo>
                <a:close/>
              </a:path>
            </a:pathLst>
          </a:custGeom>
          <a:solidFill>
            <a:srgbClr val="7D84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27" name="Google Shape;527;p29"/>
          <p:cNvGrpSpPr/>
          <p:nvPr/>
        </p:nvGrpSpPr>
        <p:grpSpPr>
          <a:xfrm>
            <a:off x="4695403" y="4708841"/>
            <a:ext cx="4600713" cy="150450"/>
            <a:chOff x="0" y="4397412"/>
            <a:chExt cx="4600713" cy="150450"/>
          </a:xfrm>
        </p:grpSpPr>
        <p:sp>
          <p:nvSpPr>
            <p:cNvPr id="528" name="Google Shape;528;p29"/>
            <p:cNvSpPr/>
            <p:nvPr/>
          </p:nvSpPr>
          <p:spPr>
            <a:xfrm>
              <a:off x="0" y="4397412"/>
              <a:ext cx="4600713" cy="2416"/>
            </a:xfrm>
            <a:custGeom>
              <a:avLst/>
              <a:gdLst/>
              <a:ahLst/>
              <a:cxnLst/>
              <a:rect l="l" t="t" r="r" b="b"/>
              <a:pathLst>
                <a:path w="131402" h="69" extrusionOk="0">
                  <a:moveTo>
                    <a:pt x="0" y="1"/>
                  </a:moveTo>
                  <a:lnTo>
                    <a:pt x="0" y="69"/>
                  </a:lnTo>
                  <a:lnTo>
                    <a:pt x="131401" y="69"/>
                  </a:lnTo>
                  <a:lnTo>
                    <a:pt x="131401" y="1"/>
                  </a:lnTo>
                  <a:close/>
                </a:path>
              </a:pathLst>
            </a:cu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29"/>
            <p:cNvSpPr/>
            <p:nvPr/>
          </p:nvSpPr>
          <p:spPr>
            <a:xfrm>
              <a:off x="755786" y="4545586"/>
              <a:ext cx="305519" cy="2276"/>
            </a:xfrm>
            <a:custGeom>
              <a:avLst/>
              <a:gdLst/>
              <a:ahLst/>
              <a:cxnLst/>
              <a:rect l="l" t="t" r="r" b="b"/>
              <a:pathLst>
                <a:path w="8726" h="65" extrusionOk="0">
                  <a:moveTo>
                    <a:pt x="0" y="0"/>
                  </a:moveTo>
                  <a:lnTo>
                    <a:pt x="0" y="65"/>
                  </a:lnTo>
                  <a:lnTo>
                    <a:pt x="8726" y="65"/>
                  </a:lnTo>
                  <a:lnTo>
                    <a:pt x="8726" y="0"/>
                  </a:lnTo>
                  <a:close/>
                </a:path>
              </a:pathLst>
            </a:cu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29"/>
            <p:cNvSpPr/>
            <p:nvPr/>
          </p:nvSpPr>
          <p:spPr>
            <a:xfrm>
              <a:off x="1619552" y="4536412"/>
              <a:ext cx="497808" cy="2276"/>
            </a:xfrm>
            <a:custGeom>
              <a:avLst/>
              <a:gdLst/>
              <a:ahLst/>
              <a:cxnLst/>
              <a:rect l="l" t="t" r="r" b="b"/>
              <a:pathLst>
                <a:path w="14218" h="65" extrusionOk="0">
                  <a:moveTo>
                    <a:pt x="0" y="0"/>
                  </a:moveTo>
                  <a:lnTo>
                    <a:pt x="0" y="65"/>
                  </a:lnTo>
                  <a:lnTo>
                    <a:pt x="14217" y="65"/>
                  </a:lnTo>
                  <a:lnTo>
                    <a:pt x="14217" y="0"/>
                  </a:lnTo>
                  <a:close/>
                </a:path>
              </a:pathLst>
            </a:custGeom>
            <a:solidFill>
              <a:srgbClr val="EBEBEB"/>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29"/>
            <p:cNvSpPr/>
            <p:nvPr/>
          </p:nvSpPr>
          <p:spPr>
            <a:xfrm>
              <a:off x="1070481" y="4460119"/>
              <a:ext cx="175833" cy="2311"/>
            </a:xfrm>
            <a:custGeom>
              <a:avLst/>
              <a:gdLst/>
              <a:ahLst/>
              <a:cxnLst/>
              <a:rect l="l" t="t" r="r" b="b"/>
              <a:pathLst>
                <a:path w="5022" h="66" extrusionOk="0">
                  <a:moveTo>
                    <a:pt x="1" y="1"/>
                  </a:moveTo>
                  <a:lnTo>
                    <a:pt x="1" y="65"/>
                  </a:lnTo>
                  <a:lnTo>
                    <a:pt x="5022" y="65"/>
                  </a:lnTo>
                  <a:lnTo>
                    <a:pt x="5022" y="1"/>
                  </a:lnTo>
                  <a:close/>
                </a:path>
              </a:pathLst>
            </a:cu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29"/>
            <p:cNvSpPr/>
            <p:nvPr/>
          </p:nvSpPr>
          <p:spPr>
            <a:xfrm>
              <a:off x="2732853" y="4514424"/>
              <a:ext cx="418259" cy="2276"/>
            </a:xfrm>
            <a:custGeom>
              <a:avLst/>
              <a:gdLst/>
              <a:ahLst/>
              <a:cxnLst/>
              <a:rect l="l" t="t" r="r" b="b"/>
              <a:pathLst>
                <a:path w="11946" h="65" extrusionOk="0">
                  <a:moveTo>
                    <a:pt x="0" y="0"/>
                  </a:moveTo>
                  <a:lnTo>
                    <a:pt x="0" y="65"/>
                  </a:lnTo>
                  <a:lnTo>
                    <a:pt x="11946" y="65"/>
                  </a:lnTo>
                  <a:lnTo>
                    <a:pt x="11946" y="0"/>
                  </a:lnTo>
                  <a:close/>
                </a:path>
              </a:pathLst>
            </a:custGeom>
            <a:solidFill>
              <a:srgbClr val="EBEBE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33" name="Google Shape;533;p29"/>
          <p:cNvGrpSpPr/>
          <p:nvPr/>
        </p:nvGrpSpPr>
        <p:grpSpPr>
          <a:xfrm>
            <a:off x="7352176" y="1189928"/>
            <a:ext cx="1000385" cy="883233"/>
            <a:chOff x="6472501" y="1326053"/>
            <a:chExt cx="1000385" cy="883233"/>
          </a:xfrm>
        </p:grpSpPr>
        <p:sp>
          <p:nvSpPr>
            <p:cNvPr id="534" name="Google Shape;534;p29"/>
            <p:cNvSpPr/>
            <p:nvPr/>
          </p:nvSpPr>
          <p:spPr>
            <a:xfrm>
              <a:off x="6472501" y="1326053"/>
              <a:ext cx="1000385" cy="883233"/>
            </a:xfrm>
            <a:custGeom>
              <a:avLst/>
              <a:gdLst/>
              <a:ahLst/>
              <a:cxnLst/>
              <a:rect l="l" t="t" r="r" b="b"/>
              <a:pathLst>
                <a:path w="22535" h="19896" extrusionOk="0">
                  <a:moveTo>
                    <a:pt x="11255" y="0"/>
                  </a:moveTo>
                  <a:cubicBezTo>
                    <a:pt x="8227" y="0"/>
                    <a:pt x="5239" y="1376"/>
                    <a:pt x="3289" y="3985"/>
                  </a:cubicBezTo>
                  <a:cubicBezTo>
                    <a:pt x="1" y="8378"/>
                    <a:pt x="913" y="14612"/>
                    <a:pt x="5316" y="17907"/>
                  </a:cubicBezTo>
                  <a:cubicBezTo>
                    <a:pt x="7110" y="19248"/>
                    <a:pt x="9206" y="19895"/>
                    <a:pt x="11284" y="19895"/>
                  </a:cubicBezTo>
                  <a:cubicBezTo>
                    <a:pt x="14312" y="19895"/>
                    <a:pt x="17299" y="18520"/>
                    <a:pt x="19247" y="15912"/>
                  </a:cubicBezTo>
                  <a:cubicBezTo>
                    <a:pt x="22535" y="11515"/>
                    <a:pt x="21627" y="5281"/>
                    <a:pt x="17219" y="1986"/>
                  </a:cubicBezTo>
                  <a:cubicBezTo>
                    <a:pt x="15426" y="647"/>
                    <a:pt x="13331" y="0"/>
                    <a:pt x="11255" y="0"/>
                  </a:cubicBezTo>
                  <a:close/>
                </a:path>
              </a:pathLst>
            </a:custGeom>
            <a:solidFill>
              <a:srgbClr val="FFE5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29"/>
            <p:cNvSpPr/>
            <p:nvPr/>
          </p:nvSpPr>
          <p:spPr>
            <a:xfrm>
              <a:off x="6591559" y="1431083"/>
              <a:ext cx="762308" cy="673123"/>
            </a:xfrm>
            <a:custGeom>
              <a:avLst/>
              <a:gdLst/>
              <a:ahLst/>
              <a:cxnLst/>
              <a:rect l="l" t="t" r="r" b="b"/>
              <a:pathLst>
                <a:path w="17172" h="15163" extrusionOk="0">
                  <a:moveTo>
                    <a:pt x="8574" y="0"/>
                  </a:moveTo>
                  <a:cubicBezTo>
                    <a:pt x="6268" y="0"/>
                    <a:pt x="3991" y="1048"/>
                    <a:pt x="2505" y="3036"/>
                  </a:cubicBezTo>
                  <a:cubicBezTo>
                    <a:pt x="0" y="6385"/>
                    <a:pt x="693" y="11138"/>
                    <a:pt x="4052" y="13646"/>
                  </a:cubicBezTo>
                  <a:cubicBezTo>
                    <a:pt x="5418" y="14669"/>
                    <a:pt x="7014" y="15162"/>
                    <a:pt x="8596" y="15162"/>
                  </a:cubicBezTo>
                  <a:cubicBezTo>
                    <a:pt x="10903" y="15162"/>
                    <a:pt x="13180" y="14113"/>
                    <a:pt x="14666" y="12124"/>
                  </a:cubicBezTo>
                  <a:cubicBezTo>
                    <a:pt x="17171" y="8776"/>
                    <a:pt x="16479" y="4023"/>
                    <a:pt x="13119" y="1515"/>
                  </a:cubicBezTo>
                  <a:cubicBezTo>
                    <a:pt x="11753" y="494"/>
                    <a:pt x="10157" y="0"/>
                    <a:pt x="8574" y="0"/>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29"/>
            <p:cNvSpPr/>
            <p:nvPr/>
          </p:nvSpPr>
          <p:spPr>
            <a:xfrm>
              <a:off x="6695435" y="1419230"/>
              <a:ext cx="625446" cy="541722"/>
            </a:xfrm>
            <a:custGeom>
              <a:avLst/>
              <a:gdLst/>
              <a:ahLst/>
              <a:cxnLst/>
              <a:rect l="l" t="t" r="r" b="b"/>
              <a:pathLst>
                <a:path w="14089" h="12203" extrusionOk="0">
                  <a:moveTo>
                    <a:pt x="6307" y="1"/>
                  </a:moveTo>
                  <a:cubicBezTo>
                    <a:pt x="6282" y="1"/>
                    <a:pt x="6257" y="1"/>
                    <a:pt x="6231" y="1"/>
                  </a:cubicBezTo>
                  <a:cubicBezTo>
                    <a:pt x="5492" y="8"/>
                    <a:pt x="4795" y="127"/>
                    <a:pt x="4167" y="306"/>
                  </a:cubicBezTo>
                  <a:cubicBezTo>
                    <a:pt x="3539" y="490"/>
                    <a:pt x="2983" y="737"/>
                    <a:pt x="2502" y="1013"/>
                  </a:cubicBezTo>
                  <a:cubicBezTo>
                    <a:pt x="1540" y="1566"/>
                    <a:pt x="909" y="2216"/>
                    <a:pt x="528" y="2690"/>
                  </a:cubicBezTo>
                  <a:cubicBezTo>
                    <a:pt x="147" y="3170"/>
                    <a:pt x="1" y="3480"/>
                    <a:pt x="29" y="3497"/>
                  </a:cubicBezTo>
                  <a:cubicBezTo>
                    <a:pt x="31" y="3498"/>
                    <a:pt x="33" y="3499"/>
                    <a:pt x="35" y="3499"/>
                  </a:cubicBezTo>
                  <a:cubicBezTo>
                    <a:pt x="85" y="3499"/>
                    <a:pt x="292" y="3245"/>
                    <a:pt x="693" y="2844"/>
                  </a:cubicBezTo>
                  <a:cubicBezTo>
                    <a:pt x="1116" y="2428"/>
                    <a:pt x="1767" y="1853"/>
                    <a:pt x="2700" y="1376"/>
                  </a:cubicBezTo>
                  <a:cubicBezTo>
                    <a:pt x="3166" y="1136"/>
                    <a:pt x="3701" y="924"/>
                    <a:pt x="4297" y="770"/>
                  </a:cubicBezTo>
                  <a:cubicBezTo>
                    <a:pt x="4863" y="630"/>
                    <a:pt x="5480" y="539"/>
                    <a:pt x="6128" y="539"/>
                  </a:cubicBezTo>
                  <a:cubicBezTo>
                    <a:pt x="6162" y="539"/>
                    <a:pt x="6197" y="539"/>
                    <a:pt x="6231" y="540"/>
                  </a:cubicBezTo>
                  <a:cubicBezTo>
                    <a:pt x="6576" y="543"/>
                    <a:pt x="6928" y="565"/>
                    <a:pt x="7283" y="622"/>
                  </a:cubicBezTo>
                  <a:cubicBezTo>
                    <a:pt x="7638" y="680"/>
                    <a:pt x="7997" y="755"/>
                    <a:pt x="8357" y="869"/>
                  </a:cubicBezTo>
                  <a:cubicBezTo>
                    <a:pt x="8712" y="981"/>
                    <a:pt x="9067" y="1114"/>
                    <a:pt x="9412" y="1286"/>
                  </a:cubicBezTo>
                  <a:cubicBezTo>
                    <a:pt x="9760" y="1459"/>
                    <a:pt x="10097" y="1656"/>
                    <a:pt x="10424" y="1882"/>
                  </a:cubicBezTo>
                  <a:cubicBezTo>
                    <a:pt x="10747" y="2112"/>
                    <a:pt x="11049" y="2360"/>
                    <a:pt x="11324" y="2625"/>
                  </a:cubicBezTo>
                  <a:cubicBezTo>
                    <a:pt x="11604" y="2890"/>
                    <a:pt x="11856" y="3182"/>
                    <a:pt x="12082" y="3475"/>
                  </a:cubicBezTo>
                  <a:cubicBezTo>
                    <a:pt x="12311" y="3773"/>
                    <a:pt x="12505" y="4083"/>
                    <a:pt x="12678" y="4398"/>
                  </a:cubicBezTo>
                  <a:cubicBezTo>
                    <a:pt x="12853" y="4714"/>
                    <a:pt x="12997" y="5034"/>
                    <a:pt x="13120" y="5357"/>
                  </a:cubicBezTo>
                  <a:cubicBezTo>
                    <a:pt x="13363" y="5999"/>
                    <a:pt x="13499" y="6645"/>
                    <a:pt x="13564" y="7255"/>
                  </a:cubicBezTo>
                  <a:cubicBezTo>
                    <a:pt x="13625" y="7865"/>
                    <a:pt x="13607" y="8443"/>
                    <a:pt x="13547" y="8960"/>
                  </a:cubicBezTo>
                  <a:cubicBezTo>
                    <a:pt x="13418" y="10005"/>
                    <a:pt x="13098" y="10812"/>
                    <a:pt x="12853" y="11351"/>
                  </a:cubicBezTo>
                  <a:cubicBezTo>
                    <a:pt x="12603" y="11889"/>
                    <a:pt x="12430" y="12176"/>
                    <a:pt x="12466" y="12202"/>
                  </a:cubicBezTo>
                  <a:cubicBezTo>
                    <a:pt x="12467" y="12202"/>
                    <a:pt x="12468" y="12202"/>
                    <a:pt x="12469" y="12202"/>
                  </a:cubicBezTo>
                  <a:cubicBezTo>
                    <a:pt x="12511" y="12202"/>
                    <a:pt x="12743" y="11961"/>
                    <a:pt x="13055" y="11455"/>
                  </a:cubicBezTo>
                  <a:cubicBezTo>
                    <a:pt x="13367" y="10934"/>
                    <a:pt x="13762" y="10116"/>
                    <a:pt x="13952" y="9025"/>
                  </a:cubicBezTo>
                  <a:cubicBezTo>
                    <a:pt x="14046" y="8479"/>
                    <a:pt x="14089" y="7869"/>
                    <a:pt x="14046" y="7216"/>
                  </a:cubicBezTo>
                  <a:cubicBezTo>
                    <a:pt x="13999" y="6566"/>
                    <a:pt x="13873" y="5870"/>
                    <a:pt x="13622" y="5173"/>
                  </a:cubicBezTo>
                  <a:cubicBezTo>
                    <a:pt x="13499" y="4829"/>
                    <a:pt x="13353" y="4477"/>
                    <a:pt x="13169" y="4136"/>
                  </a:cubicBezTo>
                  <a:cubicBezTo>
                    <a:pt x="12987" y="3795"/>
                    <a:pt x="12782" y="3458"/>
                    <a:pt x="12538" y="3135"/>
                  </a:cubicBezTo>
                  <a:cubicBezTo>
                    <a:pt x="12293" y="2815"/>
                    <a:pt x="12028" y="2499"/>
                    <a:pt x="11730" y="2212"/>
                  </a:cubicBezTo>
                  <a:cubicBezTo>
                    <a:pt x="11429" y="1921"/>
                    <a:pt x="11102" y="1652"/>
                    <a:pt x="10754" y="1404"/>
                  </a:cubicBezTo>
                  <a:cubicBezTo>
                    <a:pt x="10403" y="1164"/>
                    <a:pt x="10040" y="949"/>
                    <a:pt x="9663" y="766"/>
                  </a:cubicBezTo>
                  <a:cubicBezTo>
                    <a:pt x="9290" y="583"/>
                    <a:pt x="8905" y="443"/>
                    <a:pt x="8518" y="324"/>
                  </a:cubicBezTo>
                  <a:cubicBezTo>
                    <a:pt x="8134" y="206"/>
                    <a:pt x="7746" y="127"/>
                    <a:pt x="7362" y="73"/>
                  </a:cubicBezTo>
                  <a:cubicBezTo>
                    <a:pt x="7005" y="23"/>
                    <a:pt x="6653" y="1"/>
                    <a:pt x="6307" y="1"/>
                  </a:cubicBezTo>
                  <a:close/>
                </a:path>
              </a:pathLst>
            </a:custGeom>
            <a:solidFill>
              <a:srgbClr val="FFD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29"/>
            <p:cNvSpPr/>
            <p:nvPr/>
          </p:nvSpPr>
          <p:spPr>
            <a:xfrm>
              <a:off x="6758560" y="1569362"/>
              <a:ext cx="413028" cy="429586"/>
            </a:xfrm>
            <a:custGeom>
              <a:avLst/>
              <a:gdLst/>
              <a:ahLst/>
              <a:cxnLst/>
              <a:rect l="l" t="t" r="r" b="b"/>
              <a:pathLst>
                <a:path w="9304" h="9677" extrusionOk="0">
                  <a:moveTo>
                    <a:pt x="5325" y="2199"/>
                  </a:moveTo>
                  <a:cubicBezTo>
                    <a:pt x="5490" y="2199"/>
                    <a:pt x="5679" y="2241"/>
                    <a:pt x="5893" y="2333"/>
                  </a:cubicBezTo>
                  <a:lnTo>
                    <a:pt x="4910" y="3690"/>
                  </a:lnTo>
                  <a:cubicBezTo>
                    <a:pt x="4587" y="3252"/>
                    <a:pt x="4429" y="2861"/>
                    <a:pt x="4673" y="2527"/>
                  </a:cubicBezTo>
                  <a:cubicBezTo>
                    <a:pt x="4819" y="2326"/>
                    <a:pt x="5035" y="2199"/>
                    <a:pt x="5325" y="2199"/>
                  </a:cubicBezTo>
                  <a:close/>
                  <a:moveTo>
                    <a:pt x="4673" y="6027"/>
                  </a:moveTo>
                  <a:cubicBezTo>
                    <a:pt x="4978" y="6468"/>
                    <a:pt x="5126" y="6849"/>
                    <a:pt x="4881" y="7186"/>
                  </a:cubicBezTo>
                  <a:cubicBezTo>
                    <a:pt x="4747" y="7373"/>
                    <a:pt x="4548" y="7482"/>
                    <a:pt x="4286" y="7482"/>
                  </a:cubicBezTo>
                  <a:cubicBezTo>
                    <a:pt x="4121" y="7482"/>
                    <a:pt x="3930" y="7438"/>
                    <a:pt x="3715" y="7344"/>
                  </a:cubicBezTo>
                  <a:lnTo>
                    <a:pt x="4673" y="6027"/>
                  </a:lnTo>
                  <a:close/>
                  <a:moveTo>
                    <a:pt x="7584" y="0"/>
                  </a:moveTo>
                  <a:lnTo>
                    <a:pt x="6816" y="1059"/>
                  </a:lnTo>
                  <a:cubicBezTo>
                    <a:pt x="6155" y="686"/>
                    <a:pt x="5538" y="519"/>
                    <a:pt x="4989" y="519"/>
                  </a:cubicBezTo>
                  <a:cubicBezTo>
                    <a:pt x="4180" y="519"/>
                    <a:pt x="3518" y="883"/>
                    <a:pt x="3080" y="1486"/>
                  </a:cubicBezTo>
                  <a:cubicBezTo>
                    <a:pt x="2089" y="2854"/>
                    <a:pt x="3015" y="4067"/>
                    <a:pt x="3890" y="5094"/>
                  </a:cubicBezTo>
                  <a:lnTo>
                    <a:pt x="2731" y="6691"/>
                  </a:lnTo>
                  <a:cubicBezTo>
                    <a:pt x="2093" y="6123"/>
                    <a:pt x="1594" y="5366"/>
                    <a:pt x="1371" y="4667"/>
                  </a:cubicBezTo>
                  <a:lnTo>
                    <a:pt x="0" y="5452"/>
                  </a:lnTo>
                  <a:cubicBezTo>
                    <a:pt x="226" y="6246"/>
                    <a:pt x="918" y="7200"/>
                    <a:pt x="1823" y="7944"/>
                  </a:cubicBezTo>
                  <a:lnTo>
                    <a:pt x="1069" y="8984"/>
                  </a:lnTo>
                  <a:lnTo>
                    <a:pt x="2024" y="9677"/>
                  </a:lnTo>
                  <a:lnTo>
                    <a:pt x="2800" y="8608"/>
                  </a:lnTo>
                  <a:cubicBezTo>
                    <a:pt x="3458" y="8973"/>
                    <a:pt x="4071" y="9136"/>
                    <a:pt x="4614" y="9136"/>
                  </a:cubicBezTo>
                  <a:cubicBezTo>
                    <a:pt x="5419" y="9136"/>
                    <a:pt x="6073" y="8778"/>
                    <a:pt x="6504" y="8187"/>
                  </a:cubicBezTo>
                  <a:cubicBezTo>
                    <a:pt x="7480" y="6838"/>
                    <a:pt x="6572" y="5639"/>
                    <a:pt x="5692" y="4620"/>
                  </a:cubicBezTo>
                  <a:lnTo>
                    <a:pt x="6870" y="2997"/>
                  </a:lnTo>
                  <a:cubicBezTo>
                    <a:pt x="7308" y="3399"/>
                    <a:pt x="7684" y="3923"/>
                    <a:pt x="7972" y="4556"/>
                  </a:cubicBezTo>
                  <a:lnTo>
                    <a:pt x="9304" y="3726"/>
                  </a:lnTo>
                  <a:cubicBezTo>
                    <a:pt x="9019" y="3008"/>
                    <a:pt x="8459" y="2311"/>
                    <a:pt x="7785" y="1734"/>
                  </a:cubicBezTo>
                  <a:lnTo>
                    <a:pt x="8539" y="693"/>
                  </a:lnTo>
                  <a:lnTo>
                    <a:pt x="7584" y="0"/>
                  </a:ln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38" name="Google Shape;538;p29"/>
          <p:cNvGrpSpPr/>
          <p:nvPr/>
        </p:nvGrpSpPr>
        <p:grpSpPr>
          <a:xfrm>
            <a:off x="7599911" y="1902939"/>
            <a:ext cx="1214466" cy="2805904"/>
            <a:chOff x="7352169" y="1792626"/>
            <a:chExt cx="1333531" cy="2916217"/>
          </a:xfrm>
        </p:grpSpPr>
        <p:grpSp>
          <p:nvGrpSpPr>
            <p:cNvPr id="539" name="Google Shape;539;p29"/>
            <p:cNvGrpSpPr/>
            <p:nvPr/>
          </p:nvGrpSpPr>
          <p:grpSpPr>
            <a:xfrm>
              <a:off x="7352169" y="1792626"/>
              <a:ext cx="1333531" cy="2916217"/>
              <a:chOff x="7352169" y="1999451"/>
              <a:chExt cx="1333531" cy="2916217"/>
            </a:xfrm>
          </p:grpSpPr>
          <p:grpSp>
            <p:nvGrpSpPr>
              <p:cNvPr id="540" name="Google Shape;540;p29"/>
              <p:cNvGrpSpPr/>
              <p:nvPr/>
            </p:nvGrpSpPr>
            <p:grpSpPr>
              <a:xfrm>
                <a:off x="7788625" y="4788743"/>
                <a:ext cx="623190" cy="126925"/>
                <a:chOff x="7605347" y="4840573"/>
                <a:chExt cx="925164" cy="188427"/>
              </a:xfrm>
            </p:grpSpPr>
            <p:sp>
              <p:nvSpPr>
                <p:cNvPr id="541" name="Google Shape;541;p29"/>
                <p:cNvSpPr/>
                <p:nvPr/>
              </p:nvSpPr>
              <p:spPr>
                <a:xfrm flipH="1">
                  <a:off x="8100033" y="4840573"/>
                  <a:ext cx="429399" cy="187705"/>
                </a:xfrm>
                <a:custGeom>
                  <a:avLst/>
                  <a:gdLst/>
                  <a:ahLst/>
                  <a:cxnLst/>
                  <a:rect l="l" t="t" r="r" b="b"/>
                  <a:pathLst>
                    <a:path w="5973" h="2611" extrusionOk="0">
                      <a:moveTo>
                        <a:pt x="3202" y="0"/>
                      </a:moveTo>
                      <a:lnTo>
                        <a:pt x="0" y="54"/>
                      </a:lnTo>
                      <a:lnTo>
                        <a:pt x="32" y="2556"/>
                      </a:lnTo>
                      <a:lnTo>
                        <a:pt x="230" y="2563"/>
                      </a:lnTo>
                      <a:cubicBezTo>
                        <a:pt x="681" y="2581"/>
                        <a:pt x="1837" y="2611"/>
                        <a:pt x="2942" y="2611"/>
                      </a:cubicBezTo>
                      <a:cubicBezTo>
                        <a:pt x="4010" y="2611"/>
                        <a:pt x="5029" y="2583"/>
                        <a:pt x="5316" y="2491"/>
                      </a:cubicBezTo>
                      <a:cubicBezTo>
                        <a:pt x="5973" y="2279"/>
                        <a:pt x="3241" y="1713"/>
                        <a:pt x="3241" y="1713"/>
                      </a:cubicBezTo>
                      <a:lnTo>
                        <a:pt x="3202" y="0"/>
                      </a:lnTo>
                      <a:close/>
                    </a:path>
                  </a:pathLst>
                </a:custGeom>
                <a:solidFill>
                  <a:srgbClr val="F1C2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29"/>
                <p:cNvSpPr/>
                <p:nvPr/>
              </p:nvSpPr>
              <p:spPr>
                <a:xfrm flipH="1">
                  <a:off x="8139206" y="4986872"/>
                  <a:ext cx="61250" cy="27965"/>
                </a:xfrm>
                <a:custGeom>
                  <a:avLst/>
                  <a:gdLst/>
                  <a:ahLst/>
                  <a:cxnLst/>
                  <a:rect l="l" t="t" r="r" b="b"/>
                  <a:pathLst>
                    <a:path w="852" h="389" extrusionOk="0">
                      <a:moveTo>
                        <a:pt x="0" y="1"/>
                      </a:moveTo>
                      <a:cubicBezTo>
                        <a:pt x="79" y="22"/>
                        <a:pt x="155" y="47"/>
                        <a:pt x="227" y="69"/>
                      </a:cubicBezTo>
                      <a:cubicBezTo>
                        <a:pt x="98" y="26"/>
                        <a:pt x="0" y="1"/>
                        <a:pt x="0" y="1"/>
                      </a:cubicBezTo>
                      <a:close/>
                      <a:moveTo>
                        <a:pt x="833" y="349"/>
                      </a:moveTo>
                      <a:cubicBezTo>
                        <a:pt x="844" y="363"/>
                        <a:pt x="844" y="374"/>
                        <a:pt x="840" y="388"/>
                      </a:cubicBezTo>
                      <a:lnTo>
                        <a:pt x="851" y="388"/>
                      </a:lnTo>
                      <a:cubicBezTo>
                        <a:pt x="851" y="374"/>
                        <a:pt x="844" y="363"/>
                        <a:pt x="833" y="349"/>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29"/>
                <p:cNvSpPr/>
                <p:nvPr/>
              </p:nvSpPr>
              <p:spPr>
                <a:xfrm flipH="1">
                  <a:off x="8138989" y="5014766"/>
                  <a:ext cx="10065" cy="5464"/>
                </a:xfrm>
                <a:custGeom>
                  <a:avLst/>
                  <a:gdLst/>
                  <a:ahLst/>
                  <a:cxnLst/>
                  <a:rect l="l" t="t" r="r" b="b"/>
                  <a:pathLst>
                    <a:path w="140" h="76" extrusionOk="0">
                      <a:moveTo>
                        <a:pt x="125" y="0"/>
                      </a:moveTo>
                      <a:cubicBezTo>
                        <a:pt x="118" y="25"/>
                        <a:pt x="86" y="47"/>
                        <a:pt x="25" y="68"/>
                      </a:cubicBezTo>
                      <a:cubicBezTo>
                        <a:pt x="17" y="68"/>
                        <a:pt x="7" y="72"/>
                        <a:pt x="0" y="75"/>
                      </a:cubicBezTo>
                      <a:cubicBezTo>
                        <a:pt x="72" y="61"/>
                        <a:pt x="118" y="47"/>
                        <a:pt x="129" y="32"/>
                      </a:cubicBezTo>
                      <a:cubicBezTo>
                        <a:pt x="136" y="22"/>
                        <a:pt x="140" y="11"/>
                        <a:pt x="136" y="0"/>
                      </a:cubicBezTo>
                      <a:close/>
                    </a:path>
                  </a:pathLst>
                </a:custGeom>
                <a:solidFill>
                  <a:srgbClr val="7D84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29"/>
                <p:cNvSpPr/>
                <p:nvPr/>
              </p:nvSpPr>
              <p:spPr>
                <a:xfrm flipH="1">
                  <a:off x="8305710" y="5024255"/>
                  <a:ext cx="221421" cy="4529"/>
                </a:xfrm>
                <a:custGeom>
                  <a:avLst/>
                  <a:gdLst/>
                  <a:ahLst/>
                  <a:cxnLst/>
                  <a:rect l="l" t="t" r="r" b="b"/>
                  <a:pathLst>
                    <a:path w="3080" h="63" extrusionOk="0">
                      <a:moveTo>
                        <a:pt x="0" y="1"/>
                      </a:moveTo>
                      <a:cubicBezTo>
                        <a:pt x="582" y="41"/>
                        <a:pt x="1433" y="62"/>
                        <a:pt x="2283" y="62"/>
                      </a:cubicBezTo>
                      <a:cubicBezTo>
                        <a:pt x="2552" y="62"/>
                        <a:pt x="2818" y="59"/>
                        <a:pt x="3080" y="54"/>
                      </a:cubicBezTo>
                      <a:lnTo>
                        <a:pt x="2882" y="54"/>
                      </a:lnTo>
                      <a:cubicBezTo>
                        <a:pt x="1784" y="54"/>
                        <a:pt x="646" y="26"/>
                        <a:pt x="198" y="8"/>
                      </a:cubicBezTo>
                      <a:lnTo>
                        <a:pt x="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29"/>
                <p:cNvSpPr/>
                <p:nvPr/>
              </p:nvSpPr>
              <p:spPr>
                <a:xfrm flipH="1">
                  <a:off x="8139716" y="4986872"/>
                  <a:ext cx="387415" cy="41337"/>
                </a:xfrm>
                <a:custGeom>
                  <a:avLst/>
                  <a:gdLst/>
                  <a:ahLst/>
                  <a:cxnLst/>
                  <a:rect l="l" t="t" r="r" b="b"/>
                  <a:pathLst>
                    <a:path w="5389" h="575" extrusionOk="0">
                      <a:moveTo>
                        <a:pt x="4544" y="1"/>
                      </a:moveTo>
                      <a:cubicBezTo>
                        <a:pt x="4358" y="11"/>
                        <a:pt x="4268" y="417"/>
                        <a:pt x="4268" y="417"/>
                      </a:cubicBezTo>
                      <a:lnTo>
                        <a:pt x="1156" y="442"/>
                      </a:lnTo>
                      <a:lnTo>
                        <a:pt x="1156" y="456"/>
                      </a:lnTo>
                      <a:cubicBezTo>
                        <a:pt x="1153" y="456"/>
                        <a:pt x="1153" y="453"/>
                        <a:pt x="1149" y="442"/>
                      </a:cubicBezTo>
                      <a:lnTo>
                        <a:pt x="4" y="449"/>
                      </a:lnTo>
                      <a:lnTo>
                        <a:pt x="0" y="521"/>
                      </a:lnTo>
                      <a:lnTo>
                        <a:pt x="198" y="528"/>
                      </a:lnTo>
                      <a:cubicBezTo>
                        <a:pt x="646" y="546"/>
                        <a:pt x="1784" y="574"/>
                        <a:pt x="2882" y="574"/>
                      </a:cubicBezTo>
                      <a:lnTo>
                        <a:pt x="3080" y="574"/>
                      </a:lnTo>
                      <a:cubicBezTo>
                        <a:pt x="4063" y="561"/>
                        <a:pt x="4936" y="521"/>
                        <a:pt x="5259" y="463"/>
                      </a:cubicBezTo>
                      <a:cubicBezTo>
                        <a:pt x="5266" y="460"/>
                        <a:pt x="5276" y="456"/>
                        <a:pt x="5284" y="456"/>
                      </a:cubicBezTo>
                      <a:cubicBezTo>
                        <a:pt x="5345" y="435"/>
                        <a:pt x="5377" y="413"/>
                        <a:pt x="5384" y="388"/>
                      </a:cubicBezTo>
                      <a:cubicBezTo>
                        <a:pt x="5388" y="374"/>
                        <a:pt x="5388" y="363"/>
                        <a:pt x="5377" y="349"/>
                      </a:cubicBezTo>
                      <a:cubicBezTo>
                        <a:pt x="5302" y="251"/>
                        <a:pt x="4989" y="137"/>
                        <a:pt x="4771" y="69"/>
                      </a:cubicBezTo>
                      <a:cubicBezTo>
                        <a:pt x="4699" y="47"/>
                        <a:pt x="4623" y="22"/>
                        <a:pt x="4544" y="1"/>
                      </a:cubicBezTo>
                      <a:close/>
                    </a:path>
                  </a:pathLst>
                </a:custGeom>
                <a:solidFill>
                  <a:srgbClr val="BF9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29"/>
                <p:cNvSpPr/>
                <p:nvPr/>
              </p:nvSpPr>
              <p:spPr>
                <a:xfrm flipH="1">
                  <a:off x="8139716" y="5013040"/>
                  <a:ext cx="390794" cy="8699"/>
                </a:xfrm>
                <a:custGeom>
                  <a:avLst/>
                  <a:gdLst/>
                  <a:ahLst/>
                  <a:cxnLst/>
                  <a:rect l="l" t="t" r="r" b="b"/>
                  <a:pathLst>
                    <a:path w="5436" h="121" extrusionOk="0">
                      <a:moveTo>
                        <a:pt x="5420" y="0"/>
                      </a:moveTo>
                      <a:cubicBezTo>
                        <a:pt x="5410" y="0"/>
                        <a:pt x="5396" y="1"/>
                        <a:pt x="5378" y="3"/>
                      </a:cubicBezTo>
                      <a:cubicBezTo>
                        <a:pt x="5331" y="3"/>
                        <a:pt x="5280" y="3"/>
                        <a:pt x="5220" y="6"/>
                      </a:cubicBezTo>
                      <a:cubicBezTo>
                        <a:pt x="5061" y="10"/>
                        <a:pt x="4868" y="17"/>
                        <a:pt x="4639" y="28"/>
                      </a:cubicBezTo>
                      <a:cubicBezTo>
                        <a:pt x="4147" y="46"/>
                        <a:pt x="3468" y="64"/>
                        <a:pt x="2718" y="78"/>
                      </a:cubicBezTo>
                      <a:cubicBezTo>
                        <a:pt x="2235" y="85"/>
                        <a:pt x="1783" y="87"/>
                        <a:pt x="1390" y="87"/>
                      </a:cubicBezTo>
                      <a:cubicBezTo>
                        <a:pt x="1172" y="87"/>
                        <a:pt x="973" y="87"/>
                        <a:pt x="797" y="85"/>
                      </a:cubicBezTo>
                      <a:cubicBezTo>
                        <a:pt x="568" y="81"/>
                        <a:pt x="374" y="81"/>
                        <a:pt x="216" y="81"/>
                      </a:cubicBezTo>
                      <a:lnTo>
                        <a:pt x="55" y="81"/>
                      </a:lnTo>
                      <a:cubicBezTo>
                        <a:pt x="19" y="81"/>
                        <a:pt x="1" y="81"/>
                        <a:pt x="1" y="85"/>
                      </a:cubicBezTo>
                      <a:cubicBezTo>
                        <a:pt x="1" y="85"/>
                        <a:pt x="19" y="85"/>
                        <a:pt x="55" y="89"/>
                      </a:cubicBezTo>
                      <a:cubicBezTo>
                        <a:pt x="105" y="92"/>
                        <a:pt x="155" y="92"/>
                        <a:pt x="212" y="96"/>
                      </a:cubicBezTo>
                      <a:cubicBezTo>
                        <a:pt x="374" y="99"/>
                        <a:pt x="568" y="107"/>
                        <a:pt x="797" y="110"/>
                      </a:cubicBezTo>
                      <a:cubicBezTo>
                        <a:pt x="1083" y="116"/>
                        <a:pt x="1432" y="120"/>
                        <a:pt x="1821" y="120"/>
                      </a:cubicBezTo>
                      <a:cubicBezTo>
                        <a:pt x="2102" y="120"/>
                        <a:pt x="2404" y="118"/>
                        <a:pt x="2718" y="114"/>
                      </a:cubicBezTo>
                      <a:cubicBezTo>
                        <a:pt x="3468" y="103"/>
                        <a:pt x="4150" y="78"/>
                        <a:pt x="4639" y="53"/>
                      </a:cubicBezTo>
                      <a:cubicBezTo>
                        <a:pt x="4868" y="42"/>
                        <a:pt x="5061" y="31"/>
                        <a:pt x="5220" y="21"/>
                      </a:cubicBezTo>
                      <a:cubicBezTo>
                        <a:pt x="5280" y="17"/>
                        <a:pt x="5331" y="13"/>
                        <a:pt x="5378" y="10"/>
                      </a:cubicBezTo>
                      <a:cubicBezTo>
                        <a:pt x="5414" y="6"/>
                        <a:pt x="5435" y="3"/>
                        <a:pt x="5435" y="3"/>
                      </a:cubicBezTo>
                      <a:cubicBezTo>
                        <a:pt x="5435" y="1"/>
                        <a:pt x="5430" y="0"/>
                        <a:pt x="5420" y="0"/>
                      </a:cubicBezTo>
                      <a:close/>
                    </a:path>
                  </a:pathLst>
                </a:custGeom>
                <a:solidFill>
                  <a:srgbClr val="BF9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29"/>
                <p:cNvSpPr/>
                <p:nvPr/>
              </p:nvSpPr>
              <p:spPr>
                <a:xfrm flipH="1">
                  <a:off x="8198300" y="4983996"/>
                  <a:ext cx="23436" cy="36448"/>
                </a:xfrm>
                <a:custGeom>
                  <a:avLst/>
                  <a:gdLst/>
                  <a:ahLst/>
                  <a:cxnLst/>
                  <a:rect l="l" t="t" r="r" b="b"/>
                  <a:pathLst>
                    <a:path w="326" h="507" extrusionOk="0">
                      <a:moveTo>
                        <a:pt x="320" y="0"/>
                      </a:moveTo>
                      <a:cubicBezTo>
                        <a:pt x="304" y="0"/>
                        <a:pt x="177" y="62"/>
                        <a:pt x="92" y="209"/>
                      </a:cubicBezTo>
                      <a:cubicBezTo>
                        <a:pt x="0" y="358"/>
                        <a:pt x="9" y="507"/>
                        <a:pt x="20" y="507"/>
                      </a:cubicBezTo>
                      <a:cubicBezTo>
                        <a:pt x="20" y="507"/>
                        <a:pt x="20" y="507"/>
                        <a:pt x="20" y="507"/>
                      </a:cubicBezTo>
                      <a:cubicBezTo>
                        <a:pt x="31" y="507"/>
                        <a:pt x="38" y="371"/>
                        <a:pt x="124" y="227"/>
                      </a:cubicBezTo>
                      <a:cubicBezTo>
                        <a:pt x="207" y="84"/>
                        <a:pt x="325" y="11"/>
                        <a:pt x="322" y="1"/>
                      </a:cubicBezTo>
                      <a:cubicBezTo>
                        <a:pt x="322" y="1"/>
                        <a:pt x="321" y="0"/>
                        <a:pt x="320"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29"/>
                <p:cNvSpPr/>
                <p:nvPr/>
              </p:nvSpPr>
              <p:spPr>
                <a:xfrm flipH="1">
                  <a:off x="8276302" y="4967677"/>
                  <a:ext cx="13156" cy="19554"/>
                </a:xfrm>
                <a:custGeom>
                  <a:avLst/>
                  <a:gdLst/>
                  <a:ahLst/>
                  <a:cxnLst/>
                  <a:rect l="l" t="t" r="r" b="b"/>
                  <a:pathLst>
                    <a:path w="183" h="272" extrusionOk="0">
                      <a:moveTo>
                        <a:pt x="174" y="1"/>
                      </a:moveTo>
                      <a:cubicBezTo>
                        <a:pt x="161" y="1"/>
                        <a:pt x="120" y="56"/>
                        <a:pt x="75" y="124"/>
                      </a:cubicBezTo>
                      <a:cubicBezTo>
                        <a:pt x="32" y="200"/>
                        <a:pt x="0" y="264"/>
                        <a:pt x="11" y="271"/>
                      </a:cubicBezTo>
                      <a:cubicBezTo>
                        <a:pt x="11" y="271"/>
                        <a:pt x="11" y="271"/>
                        <a:pt x="11" y="271"/>
                      </a:cubicBezTo>
                      <a:cubicBezTo>
                        <a:pt x="21" y="271"/>
                        <a:pt x="66" y="219"/>
                        <a:pt x="108" y="145"/>
                      </a:cubicBezTo>
                      <a:cubicBezTo>
                        <a:pt x="154" y="70"/>
                        <a:pt x="183" y="6"/>
                        <a:pt x="176" y="1"/>
                      </a:cubicBezTo>
                      <a:cubicBezTo>
                        <a:pt x="175" y="1"/>
                        <a:pt x="175" y="1"/>
                        <a:pt x="174"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29"/>
                <p:cNvSpPr/>
                <p:nvPr/>
              </p:nvSpPr>
              <p:spPr>
                <a:xfrm flipH="1">
                  <a:off x="8292765" y="4964298"/>
                  <a:ext cx="15313" cy="13443"/>
                </a:xfrm>
                <a:custGeom>
                  <a:avLst/>
                  <a:gdLst/>
                  <a:ahLst/>
                  <a:cxnLst/>
                  <a:rect l="l" t="t" r="r" b="b"/>
                  <a:pathLst>
                    <a:path w="213" h="187" extrusionOk="0">
                      <a:moveTo>
                        <a:pt x="202" y="1"/>
                      </a:moveTo>
                      <a:cubicBezTo>
                        <a:pt x="189" y="1"/>
                        <a:pt x="143" y="32"/>
                        <a:pt x="94" y="78"/>
                      </a:cubicBezTo>
                      <a:cubicBezTo>
                        <a:pt x="40" y="128"/>
                        <a:pt x="1" y="174"/>
                        <a:pt x="8" y="185"/>
                      </a:cubicBezTo>
                      <a:cubicBezTo>
                        <a:pt x="8" y="186"/>
                        <a:pt x="9" y="186"/>
                        <a:pt x="10" y="186"/>
                      </a:cubicBezTo>
                      <a:cubicBezTo>
                        <a:pt x="24" y="186"/>
                        <a:pt x="70" y="152"/>
                        <a:pt x="119" y="106"/>
                      </a:cubicBezTo>
                      <a:cubicBezTo>
                        <a:pt x="173" y="56"/>
                        <a:pt x="213" y="10"/>
                        <a:pt x="205" y="2"/>
                      </a:cubicBezTo>
                      <a:cubicBezTo>
                        <a:pt x="204" y="1"/>
                        <a:pt x="203" y="1"/>
                        <a:pt x="202"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29"/>
                <p:cNvSpPr/>
                <p:nvPr/>
              </p:nvSpPr>
              <p:spPr>
                <a:xfrm flipH="1">
                  <a:off x="8295569" y="4954592"/>
                  <a:ext cx="24155" cy="2732"/>
                </a:xfrm>
                <a:custGeom>
                  <a:avLst/>
                  <a:gdLst/>
                  <a:ahLst/>
                  <a:cxnLst/>
                  <a:rect l="l" t="t" r="r" b="b"/>
                  <a:pathLst>
                    <a:path w="336" h="38" extrusionOk="0">
                      <a:moveTo>
                        <a:pt x="205" y="0"/>
                      </a:moveTo>
                      <a:cubicBezTo>
                        <a:pt x="193" y="0"/>
                        <a:pt x="182" y="0"/>
                        <a:pt x="170" y="1"/>
                      </a:cubicBezTo>
                      <a:cubicBezTo>
                        <a:pt x="77" y="1"/>
                        <a:pt x="1" y="8"/>
                        <a:pt x="1" y="19"/>
                      </a:cubicBezTo>
                      <a:cubicBezTo>
                        <a:pt x="1" y="28"/>
                        <a:pt x="59" y="38"/>
                        <a:pt x="135" y="38"/>
                      </a:cubicBezTo>
                      <a:cubicBezTo>
                        <a:pt x="147" y="38"/>
                        <a:pt x="158" y="37"/>
                        <a:pt x="170" y="37"/>
                      </a:cubicBezTo>
                      <a:cubicBezTo>
                        <a:pt x="259" y="37"/>
                        <a:pt x="335" y="29"/>
                        <a:pt x="335" y="19"/>
                      </a:cubicBezTo>
                      <a:cubicBezTo>
                        <a:pt x="335" y="9"/>
                        <a:pt x="278" y="0"/>
                        <a:pt x="205"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29"/>
                <p:cNvSpPr/>
                <p:nvPr/>
              </p:nvSpPr>
              <p:spPr>
                <a:xfrm flipH="1">
                  <a:off x="8296432" y="4940430"/>
                  <a:ext cx="27893" cy="4026"/>
                </a:xfrm>
                <a:custGeom>
                  <a:avLst/>
                  <a:gdLst/>
                  <a:ahLst/>
                  <a:cxnLst/>
                  <a:rect l="l" t="t" r="r" b="b"/>
                  <a:pathLst>
                    <a:path w="388" h="56" extrusionOk="0">
                      <a:moveTo>
                        <a:pt x="18" y="0"/>
                      </a:moveTo>
                      <a:cubicBezTo>
                        <a:pt x="10" y="0"/>
                        <a:pt x="5" y="1"/>
                        <a:pt x="5" y="4"/>
                      </a:cubicBezTo>
                      <a:cubicBezTo>
                        <a:pt x="0" y="14"/>
                        <a:pt x="83" y="51"/>
                        <a:pt x="194" y="54"/>
                      </a:cubicBezTo>
                      <a:cubicBezTo>
                        <a:pt x="208" y="55"/>
                        <a:pt x="221" y="55"/>
                        <a:pt x="234" y="55"/>
                      </a:cubicBezTo>
                      <a:cubicBezTo>
                        <a:pt x="322" y="55"/>
                        <a:pt x="387" y="35"/>
                        <a:pt x="384" y="26"/>
                      </a:cubicBezTo>
                      <a:cubicBezTo>
                        <a:pt x="384" y="20"/>
                        <a:pt x="365" y="19"/>
                        <a:pt x="334" y="19"/>
                      </a:cubicBezTo>
                      <a:cubicBezTo>
                        <a:pt x="313" y="19"/>
                        <a:pt x="288" y="20"/>
                        <a:pt x="259" y="20"/>
                      </a:cubicBezTo>
                      <a:cubicBezTo>
                        <a:pt x="239" y="20"/>
                        <a:pt x="217" y="19"/>
                        <a:pt x="194" y="19"/>
                      </a:cubicBezTo>
                      <a:cubicBezTo>
                        <a:pt x="114" y="13"/>
                        <a:pt x="46" y="0"/>
                        <a:pt x="18"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29"/>
                <p:cNvSpPr/>
                <p:nvPr/>
              </p:nvSpPr>
              <p:spPr>
                <a:xfrm flipH="1">
                  <a:off x="8237553" y="4945750"/>
                  <a:ext cx="43709" cy="25161"/>
                </a:xfrm>
                <a:custGeom>
                  <a:avLst/>
                  <a:gdLst/>
                  <a:ahLst/>
                  <a:cxnLst/>
                  <a:rect l="l" t="t" r="r" b="b"/>
                  <a:pathLst>
                    <a:path w="608" h="350" extrusionOk="0">
                      <a:moveTo>
                        <a:pt x="415" y="38"/>
                      </a:moveTo>
                      <a:cubicBezTo>
                        <a:pt x="460" y="38"/>
                        <a:pt x="505" y="47"/>
                        <a:pt x="543" y="70"/>
                      </a:cubicBezTo>
                      <a:cubicBezTo>
                        <a:pt x="575" y="91"/>
                        <a:pt x="564" y="131"/>
                        <a:pt x="529" y="152"/>
                      </a:cubicBezTo>
                      <a:cubicBezTo>
                        <a:pt x="493" y="174"/>
                        <a:pt x="450" y="188"/>
                        <a:pt x="413" y="203"/>
                      </a:cubicBezTo>
                      <a:cubicBezTo>
                        <a:pt x="335" y="232"/>
                        <a:pt x="263" y="250"/>
                        <a:pt x="202" y="263"/>
                      </a:cubicBezTo>
                      <a:cubicBezTo>
                        <a:pt x="142" y="274"/>
                        <a:pt x="91" y="281"/>
                        <a:pt x="56" y="285"/>
                      </a:cubicBezTo>
                      <a:lnTo>
                        <a:pt x="56" y="285"/>
                      </a:lnTo>
                      <a:cubicBezTo>
                        <a:pt x="69" y="254"/>
                        <a:pt x="89" y="214"/>
                        <a:pt x="123" y="174"/>
                      </a:cubicBezTo>
                      <a:cubicBezTo>
                        <a:pt x="163" y="124"/>
                        <a:pt x="220" y="81"/>
                        <a:pt x="299" y="56"/>
                      </a:cubicBezTo>
                      <a:cubicBezTo>
                        <a:pt x="333" y="46"/>
                        <a:pt x="374" y="38"/>
                        <a:pt x="415" y="38"/>
                      </a:cubicBezTo>
                      <a:close/>
                      <a:moveTo>
                        <a:pt x="409" y="0"/>
                      </a:moveTo>
                      <a:cubicBezTo>
                        <a:pt x="271" y="0"/>
                        <a:pt x="154" y="80"/>
                        <a:pt x="102" y="156"/>
                      </a:cubicBezTo>
                      <a:cubicBezTo>
                        <a:pt x="64" y="204"/>
                        <a:pt x="46" y="254"/>
                        <a:pt x="38" y="287"/>
                      </a:cubicBezTo>
                      <a:lnTo>
                        <a:pt x="38" y="287"/>
                      </a:lnTo>
                      <a:cubicBezTo>
                        <a:pt x="14" y="290"/>
                        <a:pt x="1" y="291"/>
                        <a:pt x="1" y="293"/>
                      </a:cubicBezTo>
                      <a:cubicBezTo>
                        <a:pt x="1" y="295"/>
                        <a:pt x="13" y="298"/>
                        <a:pt x="36" y="299"/>
                      </a:cubicBezTo>
                      <a:lnTo>
                        <a:pt x="36" y="299"/>
                      </a:lnTo>
                      <a:cubicBezTo>
                        <a:pt x="30" y="331"/>
                        <a:pt x="30" y="350"/>
                        <a:pt x="34" y="350"/>
                      </a:cubicBezTo>
                      <a:cubicBezTo>
                        <a:pt x="34" y="350"/>
                        <a:pt x="34" y="350"/>
                        <a:pt x="34" y="350"/>
                      </a:cubicBezTo>
                      <a:cubicBezTo>
                        <a:pt x="37" y="350"/>
                        <a:pt x="40" y="330"/>
                        <a:pt x="51" y="300"/>
                      </a:cubicBezTo>
                      <a:lnTo>
                        <a:pt x="51" y="300"/>
                      </a:lnTo>
                      <a:cubicBezTo>
                        <a:pt x="55" y="300"/>
                        <a:pt x="59" y="300"/>
                        <a:pt x="64" y="300"/>
                      </a:cubicBezTo>
                      <a:cubicBezTo>
                        <a:pt x="99" y="300"/>
                        <a:pt x="147" y="297"/>
                        <a:pt x="206" y="289"/>
                      </a:cubicBezTo>
                      <a:cubicBezTo>
                        <a:pt x="270" y="281"/>
                        <a:pt x="345" y="263"/>
                        <a:pt x="425" y="238"/>
                      </a:cubicBezTo>
                      <a:cubicBezTo>
                        <a:pt x="464" y="225"/>
                        <a:pt x="507" y="210"/>
                        <a:pt x="550" y="185"/>
                      </a:cubicBezTo>
                      <a:cubicBezTo>
                        <a:pt x="569" y="170"/>
                        <a:pt x="593" y="152"/>
                        <a:pt x="600" y="120"/>
                      </a:cubicBezTo>
                      <a:cubicBezTo>
                        <a:pt x="607" y="88"/>
                        <a:pt x="590" y="56"/>
                        <a:pt x="569" y="38"/>
                      </a:cubicBezTo>
                      <a:cubicBezTo>
                        <a:pt x="514" y="11"/>
                        <a:pt x="460" y="0"/>
                        <a:pt x="409"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29"/>
                <p:cNvSpPr/>
                <p:nvPr/>
              </p:nvSpPr>
              <p:spPr>
                <a:xfrm flipH="1">
                  <a:off x="8275008" y="4939136"/>
                  <a:ext cx="22430" cy="28468"/>
                </a:xfrm>
                <a:custGeom>
                  <a:avLst/>
                  <a:gdLst/>
                  <a:ahLst/>
                  <a:cxnLst/>
                  <a:rect l="l" t="t" r="r" b="b"/>
                  <a:pathLst>
                    <a:path w="312" h="396" extrusionOk="0">
                      <a:moveTo>
                        <a:pt x="75" y="0"/>
                      </a:moveTo>
                      <a:cubicBezTo>
                        <a:pt x="73" y="0"/>
                        <a:pt x="71" y="0"/>
                        <a:pt x="68" y="0"/>
                      </a:cubicBezTo>
                      <a:cubicBezTo>
                        <a:pt x="22" y="7"/>
                        <a:pt x="0" y="62"/>
                        <a:pt x="7" y="97"/>
                      </a:cubicBezTo>
                      <a:cubicBezTo>
                        <a:pt x="10" y="133"/>
                        <a:pt x="29" y="162"/>
                        <a:pt x="43" y="187"/>
                      </a:cubicBezTo>
                      <a:cubicBezTo>
                        <a:pt x="75" y="237"/>
                        <a:pt x="111" y="280"/>
                        <a:pt x="143" y="312"/>
                      </a:cubicBezTo>
                      <a:cubicBezTo>
                        <a:pt x="203" y="369"/>
                        <a:pt x="252" y="392"/>
                        <a:pt x="261" y="392"/>
                      </a:cubicBezTo>
                      <a:cubicBezTo>
                        <a:pt x="261" y="392"/>
                        <a:pt x="262" y="392"/>
                        <a:pt x="262" y="392"/>
                      </a:cubicBezTo>
                      <a:cubicBezTo>
                        <a:pt x="265" y="388"/>
                        <a:pt x="219" y="355"/>
                        <a:pt x="161" y="291"/>
                      </a:cubicBezTo>
                      <a:cubicBezTo>
                        <a:pt x="133" y="259"/>
                        <a:pt x="104" y="219"/>
                        <a:pt x="75" y="169"/>
                      </a:cubicBezTo>
                      <a:cubicBezTo>
                        <a:pt x="47" y="126"/>
                        <a:pt x="25" y="50"/>
                        <a:pt x="75" y="40"/>
                      </a:cubicBezTo>
                      <a:cubicBezTo>
                        <a:pt x="79" y="40"/>
                        <a:pt x="83" y="39"/>
                        <a:pt x="86" y="39"/>
                      </a:cubicBezTo>
                      <a:cubicBezTo>
                        <a:pt x="136" y="39"/>
                        <a:pt x="182" y="86"/>
                        <a:pt x="212" y="123"/>
                      </a:cubicBezTo>
                      <a:cubicBezTo>
                        <a:pt x="247" y="169"/>
                        <a:pt x="265" y="216"/>
                        <a:pt x="272" y="255"/>
                      </a:cubicBezTo>
                      <a:cubicBezTo>
                        <a:pt x="290" y="342"/>
                        <a:pt x="272" y="395"/>
                        <a:pt x="280" y="395"/>
                      </a:cubicBezTo>
                      <a:cubicBezTo>
                        <a:pt x="280" y="395"/>
                        <a:pt x="280" y="395"/>
                        <a:pt x="280" y="395"/>
                      </a:cubicBezTo>
                      <a:cubicBezTo>
                        <a:pt x="285" y="395"/>
                        <a:pt x="312" y="342"/>
                        <a:pt x="302" y="252"/>
                      </a:cubicBezTo>
                      <a:cubicBezTo>
                        <a:pt x="294" y="209"/>
                        <a:pt x="277" y="155"/>
                        <a:pt x="240" y="105"/>
                      </a:cubicBezTo>
                      <a:cubicBezTo>
                        <a:pt x="205" y="59"/>
                        <a:pt x="160" y="0"/>
                        <a:pt x="75"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29"/>
                <p:cNvSpPr/>
                <p:nvPr/>
              </p:nvSpPr>
              <p:spPr>
                <a:xfrm flipH="1">
                  <a:off x="8443739" y="4954305"/>
                  <a:ext cx="83105" cy="65420"/>
                </a:xfrm>
                <a:custGeom>
                  <a:avLst/>
                  <a:gdLst/>
                  <a:ahLst/>
                  <a:cxnLst/>
                  <a:rect l="l" t="t" r="r" b="b"/>
                  <a:pathLst>
                    <a:path w="1156" h="910" extrusionOk="0">
                      <a:moveTo>
                        <a:pt x="183" y="0"/>
                      </a:moveTo>
                      <a:cubicBezTo>
                        <a:pt x="134" y="0"/>
                        <a:pt x="93" y="3"/>
                        <a:pt x="65" y="8"/>
                      </a:cubicBezTo>
                      <a:cubicBezTo>
                        <a:pt x="22" y="15"/>
                        <a:pt x="0" y="23"/>
                        <a:pt x="0" y="23"/>
                      </a:cubicBezTo>
                      <a:cubicBezTo>
                        <a:pt x="0" y="25"/>
                        <a:pt x="5" y="25"/>
                        <a:pt x="13" y="25"/>
                      </a:cubicBezTo>
                      <a:cubicBezTo>
                        <a:pt x="21" y="25"/>
                        <a:pt x="34" y="25"/>
                        <a:pt x="50" y="23"/>
                      </a:cubicBezTo>
                      <a:cubicBezTo>
                        <a:pt x="70" y="23"/>
                        <a:pt x="96" y="22"/>
                        <a:pt x="128" y="22"/>
                      </a:cubicBezTo>
                      <a:cubicBezTo>
                        <a:pt x="159" y="22"/>
                        <a:pt x="196" y="23"/>
                        <a:pt x="237" y="26"/>
                      </a:cubicBezTo>
                      <a:cubicBezTo>
                        <a:pt x="380" y="41"/>
                        <a:pt x="582" y="98"/>
                        <a:pt x="758" y="231"/>
                      </a:cubicBezTo>
                      <a:cubicBezTo>
                        <a:pt x="933" y="367"/>
                        <a:pt x="1038" y="547"/>
                        <a:pt x="1088" y="683"/>
                      </a:cubicBezTo>
                      <a:cubicBezTo>
                        <a:pt x="1137" y="817"/>
                        <a:pt x="1145" y="909"/>
                        <a:pt x="1152" y="909"/>
                      </a:cubicBezTo>
                      <a:cubicBezTo>
                        <a:pt x="1152" y="909"/>
                        <a:pt x="1152" y="909"/>
                        <a:pt x="1152" y="909"/>
                      </a:cubicBezTo>
                      <a:cubicBezTo>
                        <a:pt x="1152" y="909"/>
                        <a:pt x="1156" y="888"/>
                        <a:pt x="1152" y="845"/>
                      </a:cubicBezTo>
                      <a:cubicBezTo>
                        <a:pt x="1145" y="805"/>
                        <a:pt x="1134" y="744"/>
                        <a:pt x="1112" y="672"/>
                      </a:cubicBezTo>
                      <a:cubicBezTo>
                        <a:pt x="1069" y="532"/>
                        <a:pt x="965" y="343"/>
                        <a:pt x="783" y="202"/>
                      </a:cubicBezTo>
                      <a:cubicBezTo>
                        <a:pt x="599" y="63"/>
                        <a:pt x="388" y="8"/>
                        <a:pt x="241" y="1"/>
                      </a:cubicBezTo>
                      <a:cubicBezTo>
                        <a:pt x="220" y="0"/>
                        <a:pt x="201" y="0"/>
                        <a:pt x="183"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29"/>
                <p:cNvSpPr/>
                <p:nvPr/>
              </p:nvSpPr>
              <p:spPr>
                <a:xfrm flipH="1">
                  <a:off x="8502832" y="4859911"/>
                  <a:ext cx="2876" cy="94535"/>
                </a:xfrm>
                <a:custGeom>
                  <a:avLst/>
                  <a:gdLst/>
                  <a:ahLst/>
                  <a:cxnLst/>
                  <a:rect l="l" t="t" r="r" b="b"/>
                  <a:pathLst>
                    <a:path w="40" h="1315" extrusionOk="0">
                      <a:moveTo>
                        <a:pt x="18" y="1"/>
                      </a:moveTo>
                      <a:cubicBezTo>
                        <a:pt x="18" y="1"/>
                        <a:pt x="18" y="1"/>
                        <a:pt x="18" y="1"/>
                      </a:cubicBezTo>
                      <a:cubicBezTo>
                        <a:pt x="8" y="1"/>
                        <a:pt x="0" y="294"/>
                        <a:pt x="0" y="657"/>
                      </a:cubicBezTo>
                      <a:cubicBezTo>
                        <a:pt x="0" y="1020"/>
                        <a:pt x="11" y="1314"/>
                        <a:pt x="22" y="1314"/>
                      </a:cubicBezTo>
                      <a:cubicBezTo>
                        <a:pt x="33" y="1314"/>
                        <a:pt x="40" y="1020"/>
                        <a:pt x="40" y="657"/>
                      </a:cubicBezTo>
                      <a:cubicBezTo>
                        <a:pt x="40" y="297"/>
                        <a:pt x="30" y="1"/>
                        <a:pt x="18"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29"/>
                <p:cNvSpPr/>
                <p:nvPr/>
              </p:nvSpPr>
              <p:spPr>
                <a:xfrm flipH="1">
                  <a:off x="8347763" y="4997440"/>
                  <a:ext cx="67361" cy="3666"/>
                </a:xfrm>
                <a:custGeom>
                  <a:avLst/>
                  <a:gdLst/>
                  <a:ahLst/>
                  <a:cxnLst/>
                  <a:rect l="l" t="t" r="r" b="b"/>
                  <a:pathLst>
                    <a:path w="937" h="51" extrusionOk="0">
                      <a:moveTo>
                        <a:pt x="894" y="0"/>
                      </a:moveTo>
                      <a:cubicBezTo>
                        <a:pt x="820" y="0"/>
                        <a:pt x="657" y="9"/>
                        <a:pt x="471" y="11"/>
                      </a:cubicBezTo>
                      <a:cubicBezTo>
                        <a:pt x="298" y="11"/>
                        <a:pt x="147" y="7"/>
                        <a:pt x="65" y="7"/>
                      </a:cubicBezTo>
                      <a:cubicBezTo>
                        <a:pt x="24" y="7"/>
                        <a:pt x="0" y="8"/>
                        <a:pt x="0" y="11"/>
                      </a:cubicBezTo>
                      <a:cubicBezTo>
                        <a:pt x="0" y="22"/>
                        <a:pt x="208" y="51"/>
                        <a:pt x="471" y="51"/>
                      </a:cubicBezTo>
                      <a:cubicBezTo>
                        <a:pt x="729" y="47"/>
                        <a:pt x="937" y="15"/>
                        <a:pt x="937" y="4"/>
                      </a:cubicBezTo>
                      <a:cubicBezTo>
                        <a:pt x="937" y="1"/>
                        <a:pt x="922" y="0"/>
                        <a:pt x="894"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29"/>
                <p:cNvSpPr/>
                <p:nvPr/>
              </p:nvSpPr>
              <p:spPr>
                <a:xfrm flipH="1">
                  <a:off x="8453011" y="4998662"/>
                  <a:ext cx="7836" cy="13300"/>
                </a:xfrm>
                <a:custGeom>
                  <a:avLst/>
                  <a:gdLst/>
                  <a:ahLst/>
                  <a:cxnLst/>
                  <a:rect l="l" t="t" r="r" b="b"/>
                  <a:pathLst>
                    <a:path w="109" h="185" extrusionOk="0">
                      <a:moveTo>
                        <a:pt x="11" y="0"/>
                      </a:moveTo>
                      <a:cubicBezTo>
                        <a:pt x="10" y="0"/>
                        <a:pt x="9" y="0"/>
                        <a:pt x="8" y="1"/>
                      </a:cubicBezTo>
                      <a:cubicBezTo>
                        <a:pt x="1" y="9"/>
                        <a:pt x="26" y="49"/>
                        <a:pt x="47" y="95"/>
                      </a:cubicBezTo>
                      <a:cubicBezTo>
                        <a:pt x="73" y="142"/>
                        <a:pt x="83" y="185"/>
                        <a:pt x="95" y="185"/>
                      </a:cubicBezTo>
                      <a:cubicBezTo>
                        <a:pt x="105" y="185"/>
                        <a:pt x="108" y="130"/>
                        <a:pt x="83" y="77"/>
                      </a:cubicBezTo>
                      <a:cubicBezTo>
                        <a:pt x="61" y="28"/>
                        <a:pt x="24" y="0"/>
                        <a:pt x="11"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29"/>
                <p:cNvSpPr/>
                <p:nvPr/>
              </p:nvSpPr>
              <p:spPr>
                <a:xfrm flipH="1">
                  <a:off x="8468252" y="4977741"/>
                  <a:ext cx="9849" cy="9058"/>
                </a:xfrm>
                <a:custGeom>
                  <a:avLst/>
                  <a:gdLst/>
                  <a:ahLst/>
                  <a:cxnLst/>
                  <a:rect l="l" t="t" r="r" b="b"/>
                  <a:pathLst>
                    <a:path w="137" h="126" extrusionOk="0">
                      <a:moveTo>
                        <a:pt x="11" y="1"/>
                      </a:moveTo>
                      <a:cubicBezTo>
                        <a:pt x="10" y="1"/>
                        <a:pt x="8" y="1"/>
                        <a:pt x="7" y="2"/>
                      </a:cubicBezTo>
                      <a:cubicBezTo>
                        <a:pt x="0" y="9"/>
                        <a:pt x="22" y="45"/>
                        <a:pt x="55" y="77"/>
                      </a:cubicBezTo>
                      <a:cubicBezTo>
                        <a:pt x="85" y="105"/>
                        <a:pt x="114" y="125"/>
                        <a:pt x="126" y="125"/>
                      </a:cubicBezTo>
                      <a:cubicBezTo>
                        <a:pt x="127" y="125"/>
                        <a:pt x="129" y="125"/>
                        <a:pt x="130" y="124"/>
                      </a:cubicBezTo>
                      <a:cubicBezTo>
                        <a:pt x="136" y="116"/>
                        <a:pt x="115" y="81"/>
                        <a:pt x="83" y="48"/>
                      </a:cubicBezTo>
                      <a:cubicBezTo>
                        <a:pt x="54" y="21"/>
                        <a:pt x="24" y="1"/>
                        <a:pt x="11"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29"/>
                <p:cNvSpPr/>
                <p:nvPr/>
              </p:nvSpPr>
              <p:spPr>
                <a:xfrm flipH="1">
                  <a:off x="8488382" y="4967245"/>
                  <a:ext cx="13947" cy="5823"/>
                </a:xfrm>
                <a:custGeom>
                  <a:avLst/>
                  <a:gdLst/>
                  <a:ahLst/>
                  <a:cxnLst/>
                  <a:rect l="l" t="t" r="r" b="b"/>
                  <a:pathLst>
                    <a:path w="194" h="81" extrusionOk="0">
                      <a:moveTo>
                        <a:pt x="63" y="1"/>
                      </a:moveTo>
                      <a:cubicBezTo>
                        <a:pt x="27" y="1"/>
                        <a:pt x="1" y="14"/>
                        <a:pt x="4" y="19"/>
                      </a:cubicBezTo>
                      <a:cubicBezTo>
                        <a:pt x="7" y="29"/>
                        <a:pt x="50" y="29"/>
                        <a:pt x="97" y="44"/>
                      </a:cubicBezTo>
                      <a:cubicBezTo>
                        <a:pt x="138" y="60"/>
                        <a:pt x="171" y="81"/>
                        <a:pt x="183" y="81"/>
                      </a:cubicBezTo>
                      <a:cubicBezTo>
                        <a:pt x="185" y="81"/>
                        <a:pt x="186" y="81"/>
                        <a:pt x="187" y="80"/>
                      </a:cubicBezTo>
                      <a:cubicBezTo>
                        <a:pt x="193" y="72"/>
                        <a:pt x="168" y="26"/>
                        <a:pt x="107" y="7"/>
                      </a:cubicBezTo>
                      <a:cubicBezTo>
                        <a:pt x="92" y="3"/>
                        <a:pt x="77" y="1"/>
                        <a:pt x="63"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29"/>
                <p:cNvSpPr/>
                <p:nvPr/>
              </p:nvSpPr>
              <p:spPr>
                <a:xfrm flipH="1">
                  <a:off x="8512106" y="4963866"/>
                  <a:ext cx="7548" cy="3666"/>
                </a:xfrm>
                <a:custGeom>
                  <a:avLst/>
                  <a:gdLst/>
                  <a:ahLst/>
                  <a:cxnLst/>
                  <a:rect l="l" t="t" r="r" b="b"/>
                  <a:pathLst>
                    <a:path w="105" h="51" extrusionOk="0">
                      <a:moveTo>
                        <a:pt x="23" y="0"/>
                      </a:moveTo>
                      <a:cubicBezTo>
                        <a:pt x="13" y="0"/>
                        <a:pt x="6" y="3"/>
                        <a:pt x="4" y="8"/>
                      </a:cubicBezTo>
                      <a:cubicBezTo>
                        <a:pt x="0" y="19"/>
                        <a:pt x="18" y="33"/>
                        <a:pt x="43" y="44"/>
                      </a:cubicBezTo>
                      <a:cubicBezTo>
                        <a:pt x="57" y="49"/>
                        <a:pt x="69" y="51"/>
                        <a:pt x="79" y="51"/>
                      </a:cubicBezTo>
                      <a:cubicBezTo>
                        <a:pt x="91" y="51"/>
                        <a:pt x="99" y="48"/>
                        <a:pt x="101" y="44"/>
                      </a:cubicBezTo>
                      <a:cubicBezTo>
                        <a:pt x="105" y="33"/>
                        <a:pt x="86" y="16"/>
                        <a:pt x="58" y="8"/>
                      </a:cubicBezTo>
                      <a:cubicBezTo>
                        <a:pt x="46" y="3"/>
                        <a:pt x="33" y="0"/>
                        <a:pt x="23"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29"/>
                <p:cNvSpPr/>
                <p:nvPr/>
              </p:nvSpPr>
              <p:spPr>
                <a:xfrm flipH="1">
                  <a:off x="8296647" y="4914836"/>
                  <a:ext cx="791" cy="27462"/>
                </a:xfrm>
                <a:custGeom>
                  <a:avLst/>
                  <a:gdLst/>
                  <a:ahLst/>
                  <a:cxnLst/>
                  <a:rect l="l" t="t" r="r" b="b"/>
                  <a:pathLst>
                    <a:path w="11" h="382" extrusionOk="0">
                      <a:moveTo>
                        <a:pt x="0" y="1"/>
                      </a:moveTo>
                      <a:lnTo>
                        <a:pt x="7" y="382"/>
                      </a:lnTo>
                      <a:lnTo>
                        <a:pt x="10" y="382"/>
                      </a:lnTo>
                      <a:lnTo>
                        <a:pt x="0" y="1"/>
                      </a:ln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29"/>
                <p:cNvSpPr/>
                <p:nvPr/>
              </p:nvSpPr>
              <p:spPr>
                <a:xfrm flipH="1">
                  <a:off x="8296867" y="4914621"/>
                  <a:ext cx="206540" cy="34363"/>
                </a:xfrm>
                <a:custGeom>
                  <a:avLst/>
                  <a:gdLst/>
                  <a:ahLst/>
                  <a:cxnLst/>
                  <a:rect l="l" t="t" r="r" b="b"/>
                  <a:pathLst>
                    <a:path w="2873" h="478" extrusionOk="0">
                      <a:moveTo>
                        <a:pt x="2865" y="0"/>
                      </a:moveTo>
                      <a:lnTo>
                        <a:pt x="4" y="255"/>
                      </a:lnTo>
                      <a:cubicBezTo>
                        <a:pt x="4" y="348"/>
                        <a:pt x="1" y="428"/>
                        <a:pt x="1" y="478"/>
                      </a:cubicBezTo>
                      <a:lnTo>
                        <a:pt x="2567" y="395"/>
                      </a:lnTo>
                      <a:cubicBezTo>
                        <a:pt x="2524" y="385"/>
                        <a:pt x="2496" y="370"/>
                        <a:pt x="2496" y="363"/>
                      </a:cubicBezTo>
                      <a:cubicBezTo>
                        <a:pt x="2499" y="360"/>
                        <a:pt x="2502" y="360"/>
                        <a:pt x="2509" y="360"/>
                      </a:cubicBezTo>
                      <a:cubicBezTo>
                        <a:pt x="2539" y="360"/>
                        <a:pt x="2607" y="370"/>
                        <a:pt x="2685" y="378"/>
                      </a:cubicBezTo>
                      <a:cubicBezTo>
                        <a:pt x="2779" y="381"/>
                        <a:pt x="2857" y="378"/>
                        <a:pt x="2872" y="385"/>
                      </a:cubicBezTo>
                      <a:lnTo>
                        <a:pt x="2865" y="4"/>
                      </a:lnTo>
                      <a:lnTo>
                        <a:pt x="2865" y="0"/>
                      </a:lnTo>
                      <a:close/>
                    </a:path>
                  </a:pathLst>
                </a:custGeom>
                <a:solidFill>
                  <a:srgbClr val="BF9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29"/>
                <p:cNvSpPr/>
                <p:nvPr/>
              </p:nvSpPr>
              <p:spPr>
                <a:xfrm flipH="1">
                  <a:off x="8296647" y="4940430"/>
                  <a:ext cx="27390" cy="2588"/>
                </a:xfrm>
                <a:custGeom>
                  <a:avLst/>
                  <a:gdLst/>
                  <a:ahLst/>
                  <a:cxnLst/>
                  <a:rect l="l" t="t" r="r" b="b"/>
                  <a:pathLst>
                    <a:path w="381" h="36" extrusionOk="0">
                      <a:moveTo>
                        <a:pt x="14" y="1"/>
                      </a:moveTo>
                      <a:cubicBezTo>
                        <a:pt x="7" y="1"/>
                        <a:pt x="4" y="1"/>
                        <a:pt x="1" y="4"/>
                      </a:cubicBezTo>
                      <a:cubicBezTo>
                        <a:pt x="1" y="11"/>
                        <a:pt x="29" y="26"/>
                        <a:pt x="72" y="36"/>
                      </a:cubicBezTo>
                      <a:lnTo>
                        <a:pt x="380" y="26"/>
                      </a:lnTo>
                      <a:lnTo>
                        <a:pt x="377" y="26"/>
                      </a:lnTo>
                      <a:cubicBezTo>
                        <a:pt x="362" y="19"/>
                        <a:pt x="284" y="22"/>
                        <a:pt x="190" y="19"/>
                      </a:cubicBezTo>
                      <a:cubicBezTo>
                        <a:pt x="112" y="11"/>
                        <a:pt x="44" y="1"/>
                        <a:pt x="14" y="1"/>
                      </a:cubicBezTo>
                      <a:close/>
                    </a:path>
                  </a:pathLst>
                </a:custGeom>
                <a:solidFill>
                  <a:srgbClr val="1B23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29"/>
                <p:cNvSpPr/>
                <p:nvPr/>
              </p:nvSpPr>
              <p:spPr>
                <a:xfrm flipH="1">
                  <a:off x="8528066" y="4935254"/>
                  <a:ext cx="647" cy="3163"/>
                </a:xfrm>
                <a:custGeom>
                  <a:avLst/>
                  <a:gdLst/>
                  <a:ahLst/>
                  <a:cxnLst/>
                  <a:rect l="l" t="t" r="r" b="b"/>
                  <a:pathLst>
                    <a:path w="9" h="44" extrusionOk="0">
                      <a:moveTo>
                        <a:pt x="1" y="0"/>
                      </a:moveTo>
                      <a:lnTo>
                        <a:pt x="8" y="43"/>
                      </a:lnTo>
                      <a:lnTo>
                        <a:pt x="8" y="0"/>
                      </a:ln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29"/>
                <p:cNvSpPr/>
                <p:nvPr/>
              </p:nvSpPr>
              <p:spPr>
                <a:xfrm flipH="1">
                  <a:off x="8504630" y="4933169"/>
                  <a:ext cx="23508" cy="16607"/>
                </a:xfrm>
                <a:custGeom>
                  <a:avLst/>
                  <a:gdLst/>
                  <a:ahLst/>
                  <a:cxnLst/>
                  <a:rect l="l" t="t" r="r" b="b"/>
                  <a:pathLst>
                    <a:path w="327" h="231" extrusionOk="0">
                      <a:moveTo>
                        <a:pt x="316" y="1"/>
                      </a:moveTo>
                      <a:lnTo>
                        <a:pt x="0" y="29"/>
                      </a:lnTo>
                      <a:lnTo>
                        <a:pt x="0" y="72"/>
                      </a:lnTo>
                      <a:lnTo>
                        <a:pt x="22" y="231"/>
                      </a:lnTo>
                      <a:lnTo>
                        <a:pt x="327" y="223"/>
                      </a:lnTo>
                      <a:cubicBezTo>
                        <a:pt x="323" y="170"/>
                        <a:pt x="320" y="94"/>
                        <a:pt x="316" y="1"/>
                      </a:cubicBezTo>
                      <a:close/>
                    </a:path>
                  </a:pathLst>
                </a:custGeom>
                <a:solidFill>
                  <a:srgbClr val="BF9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29"/>
                <p:cNvSpPr/>
                <p:nvPr/>
              </p:nvSpPr>
              <p:spPr>
                <a:xfrm flipH="1">
                  <a:off x="8503048" y="4932953"/>
                  <a:ext cx="2444" cy="16319"/>
                </a:xfrm>
                <a:custGeom>
                  <a:avLst/>
                  <a:gdLst/>
                  <a:ahLst/>
                  <a:cxnLst/>
                  <a:rect l="l" t="t" r="r" b="b"/>
                  <a:pathLst>
                    <a:path w="34" h="227" extrusionOk="0">
                      <a:moveTo>
                        <a:pt x="33" y="0"/>
                      </a:moveTo>
                      <a:lnTo>
                        <a:pt x="1" y="4"/>
                      </a:lnTo>
                      <a:cubicBezTo>
                        <a:pt x="5" y="97"/>
                        <a:pt x="8" y="173"/>
                        <a:pt x="12" y="226"/>
                      </a:cubicBezTo>
                      <a:lnTo>
                        <a:pt x="30" y="223"/>
                      </a:lnTo>
                      <a:cubicBezTo>
                        <a:pt x="30" y="173"/>
                        <a:pt x="33" y="93"/>
                        <a:pt x="33" y="0"/>
                      </a:cubicBezTo>
                      <a:close/>
                    </a:path>
                  </a:pathLst>
                </a:custGeom>
                <a:solidFill>
                  <a:srgbClr val="1B23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29"/>
                <p:cNvSpPr/>
                <p:nvPr/>
              </p:nvSpPr>
              <p:spPr>
                <a:xfrm flipH="1">
                  <a:off x="7605347" y="4840573"/>
                  <a:ext cx="430190" cy="187633"/>
                </a:xfrm>
                <a:custGeom>
                  <a:avLst/>
                  <a:gdLst/>
                  <a:ahLst/>
                  <a:cxnLst/>
                  <a:rect l="l" t="t" r="r" b="b"/>
                  <a:pathLst>
                    <a:path w="5984" h="2610" extrusionOk="0">
                      <a:moveTo>
                        <a:pt x="3202" y="0"/>
                      </a:moveTo>
                      <a:lnTo>
                        <a:pt x="0" y="68"/>
                      </a:lnTo>
                      <a:lnTo>
                        <a:pt x="43" y="2571"/>
                      </a:lnTo>
                      <a:lnTo>
                        <a:pt x="240" y="2577"/>
                      </a:lnTo>
                      <a:cubicBezTo>
                        <a:pt x="641" y="2590"/>
                        <a:pt x="1598" y="2610"/>
                        <a:pt x="2581" y="2610"/>
                      </a:cubicBezTo>
                      <a:cubicBezTo>
                        <a:pt x="3774" y="2610"/>
                        <a:pt x="5006" y="2581"/>
                        <a:pt x="5326" y="2477"/>
                      </a:cubicBezTo>
                      <a:cubicBezTo>
                        <a:pt x="5984" y="2261"/>
                        <a:pt x="3249" y="1709"/>
                        <a:pt x="3249" y="1709"/>
                      </a:cubicBezTo>
                      <a:lnTo>
                        <a:pt x="3202" y="0"/>
                      </a:lnTo>
                      <a:close/>
                    </a:path>
                  </a:pathLst>
                </a:custGeom>
                <a:solidFill>
                  <a:srgbClr val="F1C2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29"/>
                <p:cNvSpPr/>
                <p:nvPr/>
              </p:nvSpPr>
              <p:spPr>
                <a:xfrm flipH="1">
                  <a:off x="7644303" y="4986081"/>
                  <a:ext cx="61466" cy="28468"/>
                </a:xfrm>
                <a:custGeom>
                  <a:avLst/>
                  <a:gdLst/>
                  <a:ahLst/>
                  <a:cxnLst/>
                  <a:rect l="l" t="t" r="r" b="b"/>
                  <a:pathLst>
                    <a:path w="855" h="396" extrusionOk="0">
                      <a:moveTo>
                        <a:pt x="0" y="0"/>
                      </a:moveTo>
                      <a:lnTo>
                        <a:pt x="0" y="0"/>
                      </a:lnTo>
                      <a:cubicBezTo>
                        <a:pt x="11" y="4"/>
                        <a:pt x="101" y="30"/>
                        <a:pt x="223" y="68"/>
                      </a:cubicBezTo>
                      <a:cubicBezTo>
                        <a:pt x="151" y="44"/>
                        <a:pt x="75" y="22"/>
                        <a:pt x="0" y="0"/>
                      </a:cubicBezTo>
                      <a:close/>
                      <a:moveTo>
                        <a:pt x="833" y="345"/>
                      </a:moveTo>
                      <a:cubicBezTo>
                        <a:pt x="844" y="363"/>
                        <a:pt x="844" y="381"/>
                        <a:pt x="833" y="396"/>
                      </a:cubicBezTo>
                      <a:lnTo>
                        <a:pt x="851" y="396"/>
                      </a:lnTo>
                      <a:cubicBezTo>
                        <a:pt x="855" y="381"/>
                        <a:pt x="847" y="363"/>
                        <a:pt x="833" y="345"/>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29"/>
                <p:cNvSpPr/>
                <p:nvPr/>
              </p:nvSpPr>
              <p:spPr>
                <a:xfrm flipH="1">
                  <a:off x="7811239" y="5025334"/>
                  <a:ext cx="221206" cy="3666"/>
                </a:xfrm>
                <a:custGeom>
                  <a:avLst/>
                  <a:gdLst/>
                  <a:ahLst/>
                  <a:cxnLst/>
                  <a:rect l="l" t="t" r="r" b="b"/>
                  <a:pathLst>
                    <a:path w="3077" h="51" extrusionOk="0">
                      <a:moveTo>
                        <a:pt x="0" y="1"/>
                      </a:moveTo>
                      <a:cubicBezTo>
                        <a:pt x="517" y="32"/>
                        <a:pt x="1242" y="51"/>
                        <a:pt x="1996" y="51"/>
                      </a:cubicBezTo>
                      <a:cubicBezTo>
                        <a:pt x="2355" y="51"/>
                        <a:pt x="2724" y="47"/>
                        <a:pt x="3076" y="39"/>
                      </a:cubicBezTo>
                      <a:lnTo>
                        <a:pt x="2530" y="39"/>
                      </a:lnTo>
                      <a:cubicBezTo>
                        <a:pt x="1551" y="39"/>
                        <a:pt x="596" y="22"/>
                        <a:pt x="197" y="7"/>
                      </a:cubicBezTo>
                      <a:lnTo>
                        <a:pt x="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29"/>
                <p:cNvSpPr/>
                <p:nvPr/>
              </p:nvSpPr>
              <p:spPr>
                <a:xfrm flipH="1">
                  <a:off x="7645102" y="4986081"/>
                  <a:ext cx="387343" cy="42128"/>
                </a:xfrm>
                <a:custGeom>
                  <a:avLst/>
                  <a:gdLst/>
                  <a:ahLst/>
                  <a:cxnLst/>
                  <a:rect l="l" t="t" r="r" b="b"/>
                  <a:pathLst>
                    <a:path w="5388" h="586" extrusionOk="0">
                      <a:moveTo>
                        <a:pt x="4541" y="0"/>
                      </a:moveTo>
                      <a:cubicBezTo>
                        <a:pt x="4357" y="15"/>
                        <a:pt x="4268" y="421"/>
                        <a:pt x="4268" y="421"/>
                      </a:cubicBezTo>
                      <a:lnTo>
                        <a:pt x="1156" y="460"/>
                      </a:lnTo>
                      <a:lnTo>
                        <a:pt x="1156" y="478"/>
                      </a:lnTo>
                      <a:cubicBezTo>
                        <a:pt x="1152" y="478"/>
                        <a:pt x="1152" y="471"/>
                        <a:pt x="1148" y="460"/>
                      </a:cubicBezTo>
                      <a:lnTo>
                        <a:pt x="4" y="474"/>
                      </a:lnTo>
                      <a:lnTo>
                        <a:pt x="0" y="547"/>
                      </a:lnTo>
                      <a:lnTo>
                        <a:pt x="197" y="553"/>
                      </a:lnTo>
                      <a:cubicBezTo>
                        <a:pt x="596" y="568"/>
                        <a:pt x="1551" y="585"/>
                        <a:pt x="2530" y="585"/>
                      </a:cubicBezTo>
                      <a:lnTo>
                        <a:pt x="3076" y="585"/>
                      </a:lnTo>
                      <a:cubicBezTo>
                        <a:pt x="4059" y="564"/>
                        <a:pt x="4935" y="521"/>
                        <a:pt x="5255" y="460"/>
                      </a:cubicBezTo>
                      <a:cubicBezTo>
                        <a:pt x="5265" y="456"/>
                        <a:pt x="5276" y="456"/>
                        <a:pt x="5283" y="453"/>
                      </a:cubicBezTo>
                      <a:cubicBezTo>
                        <a:pt x="5334" y="435"/>
                        <a:pt x="5366" y="417"/>
                        <a:pt x="5377" y="396"/>
                      </a:cubicBezTo>
                      <a:cubicBezTo>
                        <a:pt x="5388" y="381"/>
                        <a:pt x="5388" y="363"/>
                        <a:pt x="5377" y="345"/>
                      </a:cubicBezTo>
                      <a:cubicBezTo>
                        <a:pt x="5298" y="249"/>
                        <a:pt x="4985" y="137"/>
                        <a:pt x="4767" y="68"/>
                      </a:cubicBezTo>
                      <a:cubicBezTo>
                        <a:pt x="4695" y="44"/>
                        <a:pt x="4619" y="22"/>
                        <a:pt x="4544" y="0"/>
                      </a:cubicBezTo>
                      <a:close/>
                    </a:path>
                  </a:pathLst>
                </a:custGeom>
                <a:solidFill>
                  <a:srgbClr val="BF9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29"/>
                <p:cNvSpPr/>
                <p:nvPr/>
              </p:nvSpPr>
              <p:spPr>
                <a:xfrm flipH="1">
                  <a:off x="7645317" y="5011962"/>
                  <a:ext cx="390506" cy="10136"/>
                </a:xfrm>
                <a:custGeom>
                  <a:avLst/>
                  <a:gdLst/>
                  <a:ahLst/>
                  <a:cxnLst/>
                  <a:rect l="l" t="t" r="r" b="b"/>
                  <a:pathLst>
                    <a:path w="5432" h="141" extrusionOk="0">
                      <a:moveTo>
                        <a:pt x="5418" y="1"/>
                      </a:moveTo>
                      <a:cubicBezTo>
                        <a:pt x="5409" y="1"/>
                        <a:pt x="5395" y="1"/>
                        <a:pt x="5377" y="3"/>
                      </a:cubicBezTo>
                      <a:cubicBezTo>
                        <a:pt x="5330" y="3"/>
                        <a:pt x="5277" y="7"/>
                        <a:pt x="5219" y="7"/>
                      </a:cubicBezTo>
                      <a:cubicBezTo>
                        <a:pt x="5062" y="14"/>
                        <a:pt x="4868" y="21"/>
                        <a:pt x="4638" y="32"/>
                      </a:cubicBezTo>
                      <a:cubicBezTo>
                        <a:pt x="4146" y="50"/>
                        <a:pt x="3468" y="75"/>
                        <a:pt x="2718" y="89"/>
                      </a:cubicBezTo>
                      <a:cubicBezTo>
                        <a:pt x="2134" y="103"/>
                        <a:pt x="1594" y="109"/>
                        <a:pt x="1152" y="109"/>
                      </a:cubicBezTo>
                      <a:cubicBezTo>
                        <a:pt x="1025" y="109"/>
                        <a:pt x="907" y="108"/>
                        <a:pt x="798" y="107"/>
                      </a:cubicBezTo>
                      <a:lnTo>
                        <a:pt x="213" y="107"/>
                      </a:lnTo>
                      <a:cubicBezTo>
                        <a:pt x="155" y="107"/>
                        <a:pt x="105" y="107"/>
                        <a:pt x="54" y="111"/>
                      </a:cubicBezTo>
                      <a:lnTo>
                        <a:pt x="1" y="111"/>
                      </a:lnTo>
                      <a:cubicBezTo>
                        <a:pt x="1" y="114"/>
                        <a:pt x="19" y="114"/>
                        <a:pt x="54" y="118"/>
                      </a:cubicBezTo>
                      <a:cubicBezTo>
                        <a:pt x="101" y="118"/>
                        <a:pt x="155" y="122"/>
                        <a:pt x="213" y="122"/>
                      </a:cubicBezTo>
                      <a:cubicBezTo>
                        <a:pt x="370" y="125"/>
                        <a:pt x="568" y="132"/>
                        <a:pt x="798" y="136"/>
                      </a:cubicBezTo>
                      <a:cubicBezTo>
                        <a:pt x="1005" y="139"/>
                        <a:pt x="1245" y="141"/>
                        <a:pt x="1510" y="141"/>
                      </a:cubicBezTo>
                      <a:cubicBezTo>
                        <a:pt x="1873" y="141"/>
                        <a:pt x="2283" y="137"/>
                        <a:pt x="2718" y="129"/>
                      </a:cubicBezTo>
                      <a:cubicBezTo>
                        <a:pt x="3468" y="114"/>
                        <a:pt x="4146" y="86"/>
                        <a:pt x="4638" y="57"/>
                      </a:cubicBezTo>
                      <a:cubicBezTo>
                        <a:pt x="4868" y="43"/>
                        <a:pt x="5062" y="32"/>
                        <a:pt x="5219" y="21"/>
                      </a:cubicBezTo>
                      <a:cubicBezTo>
                        <a:pt x="5280" y="18"/>
                        <a:pt x="5330" y="14"/>
                        <a:pt x="5377" y="10"/>
                      </a:cubicBezTo>
                      <a:cubicBezTo>
                        <a:pt x="5413" y="7"/>
                        <a:pt x="5431" y="3"/>
                        <a:pt x="5431" y="3"/>
                      </a:cubicBezTo>
                      <a:cubicBezTo>
                        <a:pt x="5431" y="1"/>
                        <a:pt x="5427" y="1"/>
                        <a:pt x="5418"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29"/>
                <p:cNvSpPr/>
                <p:nvPr/>
              </p:nvSpPr>
              <p:spPr>
                <a:xfrm flipH="1">
                  <a:off x="7703685" y="4983421"/>
                  <a:ext cx="23508" cy="36520"/>
                </a:xfrm>
                <a:custGeom>
                  <a:avLst/>
                  <a:gdLst/>
                  <a:ahLst/>
                  <a:cxnLst/>
                  <a:rect l="l" t="t" r="r" b="b"/>
                  <a:pathLst>
                    <a:path w="327" h="508" extrusionOk="0">
                      <a:moveTo>
                        <a:pt x="317" y="1"/>
                      </a:moveTo>
                      <a:cubicBezTo>
                        <a:pt x="296" y="1"/>
                        <a:pt x="173" y="64"/>
                        <a:pt x="90" y="206"/>
                      </a:cubicBezTo>
                      <a:cubicBezTo>
                        <a:pt x="0" y="360"/>
                        <a:pt x="11" y="508"/>
                        <a:pt x="22" y="508"/>
                      </a:cubicBezTo>
                      <a:cubicBezTo>
                        <a:pt x="33" y="508"/>
                        <a:pt x="40" y="368"/>
                        <a:pt x="126" y="228"/>
                      </a:cubicBezTo>
                      <a:cubicBezTo>
                        <a:pt x="209" y="84"/>
                        <a:pt x="327" y="9"/>
                        <a:pt x="320" y="2"/>
                      </a:cubicBezTo>
                      <a:cubicBezTo>
                        <a:pt x="320" y="1"/>
                        <a:pt x="318" y="1"/>
                        <a:pt x="317"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29"/>
                <p:cNvSpPr/>
                <p:nvPr/>
              </p:nvSpPr>
              <p:spPr>
                <a:xfrm flipH="1">
                  <a:off x="7781831" y="4967461"/>
                  <a:ext cx="13012" cy="19482"/>
                </a:xfrm>
                <a:custGeom>
                  <a:avLst/>
                  <a:gdLst/>
                  <a:ahLst/>
                  <a:cxnLst/>
                  <a:rect l="l" t="t" r="r" b="b"/>
                  <a:pathLst>
                    <a:path w="181" h="271" extrusionOk="0">
                      <a:moveTo>
                        <a:pt x="171" y="0"/>
                      </a:moveTo>
                      <a:cubicBezTo>
                        <a:pt x="158" y="0"/>
                        <a:pt x="117" y="56"/>
                        <a:pt x="73" y="123"/>
                      </a:cubicBezTo>
                      <a:cubicBezTo>
                        <a:pt x="30" y="198"/>
                        <a:pt x="1" y="263"/>
                        <a:pt x="8" y="271"/>
                      </a:cubicBezTo>
                      <a:cubicBezTo>
                        <a:pt x="9" y="271"/>
                        <a:pt x="9" y="271"/>
                        <a:pt x="9" y="271"/>
                      </a:cubicBezTo>
                      <a:cubicBezTo>
                        <a:pt x="21" y="271"/>
                        <a:pt x="63" y="218"/>
                        <a:pt x="105" y="145"/>
                      </a:cubicBezTo>
                      <a:cubicBezTo>
                        <a:pt x="151" y="69"/>
                        <a:pt x="181" y="4"/>
                        <a:pt x="173" y="1"/>
                      </a:cubicBezTo>
                      <a:cubicBezTo>
                        <a:pt x="172" y="1"/>
                        <a:pt x="172" y="0"/>
                        <a:pt x="171"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29"/>
                <p:cNvSpPr/>
                <p:nvPr/>
              </p:nvSpPr>
              <p:spPr>
                <a:xfrm flipH="1">
                  <a:off x="7798366" y="4964082"/>
                  <a:ext cx="15313" cy="13372"/>
                </a:xfrm>
                <a:custGeom>
                  <a:avLst/>
                  <a:gdLst/>
                  <a:ahLst/>
                  <a:cxnLst/>
                  <a:rect l="l" t="t" r="r" b="b"/>
                  <a:pathLst>
                    <a:path w="213" h="186" extrusionOk="0">
                      <a:moveTo>
                        <a:pt x="203" y="1"/>
                      </a:moveTo>
                      <a:cubicBezTo>
                        <a:pt x="189" y="1"/>
                        <a:pt x="143" y="31"/>
                        <a:pt x="95" y="81"/>
                      </a:cubicBezTo>
                      <a:cubicBezTo>
                        <a:pt x="40" y="131"/>
                        <a:pt x="1" y="177"/>
                        <a:pt x="8" y="185"/>
                      </a:cubicBezTo>
                      <a:cubicBezTo>
                        <a:pt x="9" y="186"/>
                        <a:pt x="10" y="186"/>
                        <a:pt x="11" y="186"/>
                      </a:cubicBezTo>
                      <a:cubicBezTo>
                        <a:pt x="24" y="186"/>
                        <a:pt x="70" y="154"/>
                        <a:pt x="120" y="106"/>
                      </a:cubicBezTo>
                      <a:cubicBezTo>
                        <a:pt x="173" y="56"/>
                        <a:pt x="213" y="8"/>
                        <a:pt x="206" y="1"/>
                      </a:cubicBezTo>
                      <a:cubicBezTo>
                        <a:pt x="205" y="1"/>
                        <a:pt x="204" y="1"/>
                        <a:pt x="203"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29"/>
                <p:cNvSpPr/>
                <p:nvPr/>
              </p:nvSpPr>
              <p:spPr>
                <a:xfrm flipH="1">
                  <a:off x="7801242" y="4954377"/>
                  <a:ext cx="24011" cy="2876"/>
                </a:xfrm>
                <a:custGeom>
                  <a:avLst/>
                  <a:gdLst/>
                  <a:ahLst/>
                  <a:cxnLst/>
                  <a:rect l="l" t="t" r="r" b="b"/>
                  <a:pathLst>
                    <a:path w="334" h="40" extrusionOk="0">
                      <a:moveTo>
                        <a:pt x="165" y="0"/>
                      </a:moveTo>
                      <a:cubicBezTo>
                        <a:pt x="72" y="0"/>
                        <a:pt x="1" y="11"/>
                        <a:pt x="1" y="22"/>
                      </a:cubicBezTo>
                      <a:cubicBezTo>
                        <a:pt x="1" y="32"/>
                        <a:pt x="76" y="40"/>
                        <a:pt x="165" y="40"/>
                      </a:cubicBezTo>
                      <a:cubicBezTo>
                        <a:pt x="259" y="40"/>
                        <a:pt x="334" y="29"/>
                        <a:pt x="334" y="18"/>
                      </a:cubicBezTo>
                      <a:cubicBezTo>
                        <a:pt x="334" y="7"/>
                        <a:pt x="259" y="0"/>
                        <a:pt x="165"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29"/>
                <p:cNvSpPr/>
                <p:nvPr/>
              </p:nvSpPr>
              <p:spPr>
                <a:xfrm flipH="1">
                  <a:off x="7802249" y="4940430"/>
                  <a:ext cx="27678" cy="4026"/>
                </a:xfrm>
                <a:custGeom>
                  <a:avLst/>
                  <a:gdLst/>
                  <a:ahLst/>
                  <a:cxnLst/>
                  <a:rect l="l" t="t" r="r" b="b"/>
                  <a:pathLst>
                    <a:path w="385" h="56" extrusionOk="0">
                      <a:moveTo>
                        <a:pt x="19" y="0"/>
                      </a:moveTo>
                      <a:cubicBezTo>
                        <a:pt x="10" y="0"/>
                        <a:pt x="5" y="1"/>
                        <a:pt x="4" y="4"/>
                      </a:cubicBezTo>
                      <a:cubicBezTo>
                        <a:pt x="1" y="14"/>
                        <a:pt x="84" y="47"/>
                        <a:pt x="191" y="54"/>
                      </a:cubicBezTo>
                      <a:cubicBezTo>
                        <a:pt x="204" y="55"/>
                        <a:pt x="216" y="55"/>
                        <a:pt x="228" y="55"/>
                      </a:cubicBezTo>
                      <a:cubicBezTo>
                        <a:pt x="318" y="55"/>
                        <a:pt x="385" y="32"/>
                        <a:pt x="381" y="26"/>
                      </a:cubicBezTo>
                      <a:cubicBezTo>
                        <a:pt x="381" y="14"/>
                        <a:pt x="295" y="22"/>
                        <a:pt x="195" y="14"/>
                      </a:cubicBezTo>
                      <a:cubicBezTo>
                        <a:pt x="115" y="12"/>
                        <a:pt x="47" y="0"/>
                        <a:pt x="19"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29"/>
                <p:cNvSpPr/>
                <p:nvPr/>
              </p:nvSpPr>
              <p:spPr>
                <a:xfrm flipH="1">
                  <a:off x="7743370" y="4945247"/>
                  <a:ext cx="43422" cy="25449"/>
                </a:xfrm>
                <a:custGeom>
                  <a:avLst/>
                  <a:gdLst/>
                  <a:ahLst/>
                  <a:cxnLst/>
                  <a:rect l="l" t="t" r="r" b="b"/>
                  <a:pathLst>
                    <a:path w="604" h="354" extrusionOk="0">
                      <a:moveTo>
                        <a:pt x="410" y="38"/>
                      </a:moveTo>
                      <a:cubicBezTo>
                        <a:pt x="456" y="38"/>
                        <a:pt x="502" y="47"/>
                        <a:pt x="539" y="70"/>
                      </a:cubicBezTo>
                      <a:cubicBezTo>
                        <a:pt x="574" y="91"/>
                        <a:pt x="560" y="131"/>
                        <a:pt x="524" y="152"/>
                      </a:cubicBezTo>
                      <a:cubicBezTo>
                        <a:pt x="492" y="174"/>
                        <a:pt x="448" y="189"/>
                        <a:pt x="410" y="206"/>
                      </a:cubicBezTo>
                      <a:cubicBezTo>
                        <a:pt x="334" y="235"/>
                        <a:pt x="262" y="253"/>
                        <a:pt x="201" y="263"/>
                      </a:cubicBezTo>
                      <a:cubicBezTo>
                        <a:pt x="139" y="276"/>
                        <a:pt x="89" y="283"/>
                        <a:pt x="55" y="287"/>
                      </a:cubicBezTo>
                      <a:lnTo>
                        <a:pt x="55" y="287"/>
                      </a:lnTo>
                      <a:cubicBezTo>
                        <a:pt x="67" y="256"/>
                        <a:pt x="87" y="216"/>
                        <a:pt x="122" y="174"/>
                      </a:cubicBezTo>
                      <a:cubicBezTo>
                        <a:pt x="158" y="127"/>
                        <a:pt x="219" y="81"/>
                        <a:pt x="294" y="55"/>
                      </a:cubicBezTo>
                      <a:cubicBezTo>
                        <a:pt x="328" y="45"/>
                        <a:pt x="369" y="38"/>
                        <a:pt x="410" y="38"/>
                      </a:cubicBezTo>
                      <a:close/>
                      <a:moveTo>
                        <a:pt x="408" y="1"/>
                      </a:moveTo>
                      <a:cubicBezTo>
                        <a:pt x="270" y="1"/>
                        <a:pt x="150" y="83"/>
                        <a:pt x="100" y="159"/>
                      </a:cubicBezTo>
                      <a:cubicBezTo>
                        <a:pt x="63" y="207"/>
                        <a:pt x="46" y="254"/>
                        <a:pt x="37" y="290"/>
                      </a:cubicBezTo>
                      <a:lnTo>
                        <a:pt x="37" y="290"/>
                      </a:lnTo>
                      <a:cubicBezTo>
                        <a:pt x="13" y="293"/>
                        <a:pt x="1" y="294"/>
                        <a:pt x="1" y="296"/>
                      </a:cubicBezTo>
                      <a:cubicBezTo>
                        <a:pt x="1" y="299"/>
                        <a:pt x="12" y="302"/>
                        <a:pt x="35" y="303"/>
                      </a:cubicBezTo>
                      <a:lnTo>
                        <a:pt x="35" y="303"/>
                      </a:lnTo>
                      <a:cubicBezTo>
                        <a:pt x="29" y="334"/>
                        <a:pt x="29" y="353"/>
                        <a:pt x="32" y="353"/>
                      </a:cubicBezTo>
                      <a:cubicBezTo>
                        <a:pt x="36" y="353"/>
                        <a:pt x="38" y="334"/>
                        <a:pt x="49" y="303"/>
                      </a:cubicBezTo>
                      <a:lnTo>
                        <a:pt x="49" y="303"/>
                      </a:lnTo>
                      <a:cubicBezTo>
                        <a:pt x="53" y="303"/>
                        <a:pt x="57" y="303"/>
                        <a:pt x="61" y="303"/>
                      </a:cubicBezTo>
                      <a:cubicBezTo>
                        <a:pt x="96" y="303"/>
                        <a:pt x="145" y="300"/>
                        <a:pt x="205" y="292"/>
                      </a:cubicBezTo>
                      <a:cubicBezTo>
                        <a:pt x="269" y="282"/>
                        <a:pt x="341" y="267"/>
                        <a:pt x="423" y="239"/>
                      </a:cubicBezTo>
                      <a:cubicBezTo>
                        <a:pt x="463" y="224"/>
                        <a:pt x="503" y="214"/>
                        <a:pt x="546" y="184"/>
                      </a:cubicBezTo>
                      <a:cubicBezTo>
                        <a:pt x="567" y="170"/>
                        <a:pt x="589" y="152"/>
                        <a:pt x="596" y="120"/>
                      </a:cubicBezTo>
                      <a:cubicBezTo>
                        <a:pt x="604" y="88"/>
                        <a:pt x="589" y="55"/>
                        <a:pt x="564" y="38"/>
                      </a:cubicBezTo>
                      <a:cubicBezTo>
                        <a:pt x="511" y="12"/>
                        <a:pt x="458" y="1"/>
                        <a:pt x="408"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29"/>
                <p:cNvSpPr/>
                <p:nvPr/>
              </p:nvSpPr>
              <p:spPr>
                <a:xfrm flipH="1">
                  <a:off x="7780537" y="4938848"/>
                  <a:ext cx="22789" cy="28468"/>
                </a:xfrm>
                <a:custGeom>
                  <a:avLst/>
                  <a:gdLst/>
                  <a:ahLst/>
                  <a:cxnLst/>
                  <a:rect l="l" t="t" r="r" b="b"/>
                  <a:pathLst>
                    <a:path w="317" h="396" extrusionOk="0">
                      <a:moveTo>
                        <a:pt x="79" y="1"/>
                      </a:moveTo>
                      <a:cubicBezTo>
                        <a:pt x="77" y="1"/>
                        <a:pt x="74" y="1"/>
                        <a:pt x="72" y="1"/>
                      </a:cubicBezTo>
                      <a:cubicBezTo>
                        <a:pt x="22" y="8"/>
                        <a:pt x="1" y="62"/>
                        <a:pt x="7" y="97"/>
                      </a:cubicBezTo>
                      <a:cubicBezTo>
                        <a:pt x="15" y="134"/>
                        <a:pt x="29" y="166"/>
                        <a:pt x="47" y="187"/>
                      </a:cubicBezTo>
                      <a:cubicBezTo>
                        <a:pt x="80" y="241"/>
                        <a:pt x="112" y="281"/>
                        <a:pt x="144" y="313"/>
                      </a:cubicBezTo>
                      <a:cubicBezTo>
                        <a:pt x="208" y="370"/>
                        <a:pt x="256" y="392"/>
                        <a:pt x="265" y="392"/>
                      </a:cubicBezTo>
                      <a:cubicBezTo>
                        <a:pt x="265" y="392"/>
                        <a:pt x="266" y="392"/>
                        <a:pt x="266" y="392"/>
                      </a:cubicBezTo>
                      <a:cubicBezTo>
                        <a:pt x="269" y="389"/>
                        <a:pt x="223" y="356"/>
                        <a:pt x="166" y="291"/>
                      </a:cubicBezTo>
                      <a:cubicBezTo>
                        <a:pt x="137" y="259"/>
                        <a:pt x="105" y="220"/>
                        <a:pt x="75" y="170"/>
                      </a:cubicBezTo>
                      <a:cubicBezTo>
                        <a:pt x="47" y="127"/>
                        <a:pt x="25" y="51"/>
                        <a:pt x="80" y="41"/>
                      </a:cubicBezTo>
                      <a:cubicBezTo>
                        <a:pt x="83" y="40"/>
                        <a:pt x="87" y="40"/>
                        <a:pt x="90" y="40"/>
                      </a:cubicBezTo>
                      <a:cubicBezTo>
                        <a:pt x="137" y="40"/>
                        <a:pt x="185" y="86"/>
                        <a:pt x="216" y="122"/>
                      </a:cubicBezTo>
                      <a:cubicBezTo>
                        <a:pt x="248" y="170"/>
                        <a:pt x="266" y="216"/>
                        <a:pt x="277" y="256"/>
                      </a:cubicBezTo>
                      <a:cubicBezTo>
                        <a:pt x="295" y="338"/>
                        <a:pt x="277" y="392"/>
                        <a:pt x="284" y="396"/>
                      </a:cubicBezTo>
                      <a:cubicBezTo>
                        <a:pt x="284" y="396"/>
                        <a:pt x="317" y="346"/>
                        <a:pt x="302" y="252"/>
                      </a:cubicBezTo>
                      <a:cubicBezTo>
                        <a:pt x="299" y="205"/>
                        <a:pt x="280" y="152"/>
                        <a:pt x="244" y="101"/>
                      </a:cubicBezTo>
                      <a:cubicBezTo>
                        <a:pt x="206" y="59"/>
                        <a:pt x="161" y="1"/>
                        <a:pt x="79"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29"/>
                <p:cNvSpPr/>
                <p:nvPr/>
              </p:nvSpPr>
              <p:spPr>
                <a:xfrm flipH="1">
                  <a:off x="7949053" y="4955024"/>
                  <a:ext cx="83392" cy="65420"/>
                </a:xfrm>
                <a:custGeom>
                  <a:avLst/>
                  <a:gdLst/>
                  <a:ahLst/>
                  <a:cxnLst/>
                  <a:rect l="l" t="t" r="r" b="b"/>
                  <a:pathLst>
                    <a:path w="1160" h="910" extrusionOk="0">
                      <a:moveTo>
                        <a:pt x="199" y="1"/>
                      </a:moveTo>
                      <a:cubicBezTo>
                        <a:pt x="144" y="1"/>
                        <a:pt x="97" y="7"/>
                        <a:pt x="61" y="13"/>
                      </a:cubicBezTo>
                      <a:cubicBezTo>
                        <a:pt x="22" y="16"/>
                        <a:pt x="0" y="23"/>
                        <a:pt x="0" y="27"/>
                      </a:cubicBezTo>
                      <a:cubicBezTo>
                        <a:pt x="0" y="28"/>
                        <a:pt x="2" y="29"/>
                        <a:pt x="6" y="29"/>
                      </a:cubicBezTo>
                      <a:cubicBezTo>
                        <a:pt x="14" y="29"/>
                        <a:pt x="29" y="27"/>
                        <a:pt x="50" y="27"/>
                      </a:cubicBezTo>
                      <a:cubicBezTo>
                        <a:pt x="66" y="25"/>
                        <a:pt x="86" y="24"/>
                        <a:pt x="109" y="24"/>
                      </a:cubicBezTo>
                      <a:cubicBezTo>
                        <a:pt x="144" y="24"/>
                        <a:pt x="187" y="26"/>
                        <a:pt x="237" y="31"/>
                      </a:cubicBezTo>
                      <a:cubicBezTo>
                        <a:pt x="381" y="45"/>
                        <a:pt x="582" y="99"/>
                        <a:pt x="757" y="232"/>
                      </a:cubicBezTo>
                      <a:cubicBezTo>
                        <a:pt x="933" y="368"/>
                        <a:pt x="1037" y="548"/>
                        <a:pt x="1087" y="681"/>
                      </a:cubicBezTo>
                      <a:cubicBezTo>
                        <a:pt x="1142" y="817"/>
                        <a:pt x="1148" y="910"/>
                        <a:pt x="1156" y="910"/>
                      </a:cubicBezTo>
                      <a:cubicBezTo>
                        <a:pt x="1156" y="910"/>
                        <a:pt x="1160" y="885"/>
                        <a:pt x="1152" y="845"/>
                      </a:cubicBezTo>
                      <a:cubicBezTo>
                        <a:pt x="1148" y="802"/>
                        <a:pt x="1138" y="742"/>
                        <a:pt x="1117" y="673"/>
                      </a:cubicBezTo>
                      <a:cubicBezTo>
                        <a:pt x="1070" y="530"/>
                        <a:pt x="966" y="343"/>
                        <a:pt x="779" y="203"/>
                      </a:cubicBezTo>
                      <a:cubicBezTo>
                        <a:pt x="596" y="63"/>
                        <a:pt x="388" y="9"/>
                        <a:pt x="237" y="2"/>
                      </a:cubicBezTo>
                      <a:cubicBezTo>
                        <a:pt x="224" y="1"/>
                        <a:pt x="211" y="1"/>
                        <a:pt x="199"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29"/>
                <p:cNvSpPr/>
                <p:nvPr/>
              </p:nvSpPr>
              <p:spPr>
                <a:xfrm flipH="1">
                  <a:off x="8008649" y="4860702"/>
                  <a:ext cx="3163" cy="94751"/>
                </a:xfrm>
                <a:custGeom>
                  <a:avLst/>
                  <a:gdLst/>
                  <a:ahLst/>
                  <a:cxnLst/>
                  <a:rect l="l" t="t" r="r" b="b"/>
                  <a:pathLst>
                    <a:path w="44" h="1318" extrusionOk="0">
                      <a:moveTo>
                        <a:pt x="18" y="0"/>
                      </a:moveTo>
                      <a:cubicBezTo>
                        <a:pt x="8" y="0"/>
                        <a:pt x="0" y="295"/>
                        <a:pt x="4" y="657"/>
                      </a:cubicBezTo>
                      <a:cubicBezTo>
                        <a:pt x="8" y="1020"/>
                        <a:pt x="18" y="1317"/>
                        <a:pt x="29" y="1317"/>
                      </a:cubicBezTo>
                      <a:cubicBezTo>
                        <a:pt x="40" y="1314"/>
                        <a:pt x="43" y="1020"/>
                        <a:pt x="43" y="657"/>
                      </a:cubicBezTo>
                      <a:cubicBezTo>
                        <a:pt x="40" y="295"/>
                        <a:pt x="29" y="0"/>
                        <a:pt x="18"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29"/>
                <p:cNvSpPr/>
                <p:nvPr/>
              </p:nvSpPr>
              <p:spPr>
                <a:xfrm flipH="1">
                  <a:off x="7853077" y="4997440"/>
                  <a:ext cx="67648" cy="3954"/>
                </a:xfrm>
                <a:custGeom>
                  <a:avLst/>
                  <a:gdLst/>
                  <a:ahLst/>
                  <a:cxnLst/>
                  <a:rect l="l" t="t" r="r" b="b"/>
                  <a:pathLst>
                    <a:path w="941" h="55" extrusionOk="0">
                      <a:moveTo>
                        <a:pt x="906" y="1"/>
                      </a:moveTo>
                      <a:cubicBezTo>
                        <a:pt x="838" y="1"/>
                        <a:pt x="669" y="12"/>
                        <a:pt x="471" y="15"/>
                      </a:cubicBezTo>
                      <a:cubicBezTo>
                        <a:pt x="441" y="15"/>
                        <a:pt x="411" y="15"/>
                        <a:pt x="383" y="15"/>
                      </a:cubicBezTo>
                      <a:cubicBezTo>
                        <a:pt x="236" y="15"/>
                        <a:pt x="113" y="11"/>
                        <a:pt x="50" y="11"/>
                      </a:cubicBezTo>
                      <a:cubicBezTo>
                        <a:pt x="20" y="11"/>
                        <a:pt x="4" y="12"/>
                        <a:pt x="4" y="15"/>
                      </a:cubicBezTo>
                      <a:cubicBezTo>
                        <a:pt x="0" y="26"/>
                        <a:pt x="212" y="54"/>
                        <a:pt x="471" y="54"/>
                      </a:cubicBezTo>
                      <a:cubicBezTo>
                        <a:pt x="732" y="51"/>
                        <a:pt x="941" y="15"/>
                        <a:pt x="937" y="4"/>
                      </a:cubicBezTo>
                      <a:cubicBezTo>
                        <a:pt x="937" y="2"/>
                        <a:pt x="926" y="1"/>
                        <a:pt x="906"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29"/>
                <p:cNvSpPr/>
                <p:nvPr/>
              </p:nvSpPr>
              <p:spPr>
                <a:xfrm flipH="1">
                  <a:off x="7958325" y="4999453"/>
                  <a:ext cx="7836" cy="13012"/>
                </a:xfrm>
                <a:custGeom>
                  <a:avLst/>
                  <a:gdLst/>
                  <a:ahLst/>
                  <a:cxnLst/>
                  <a:rect l="l" t="t" r="r" b="b"/>
                  <a:pathLst>
                    <a:path w="109" h="181" extrusionOk="0">
                      <a:moveTo>
                        <a:pt x="11" y="0"/>
                      </a:moveTo>
                      <a:cubicBezTo>
                        <a:pt x="10" y="0"/>
                        <a:pt x="8" y="1"/>
                        <a:pt x="8" y="1"/>
                      </a:cubicBezTo>
                      <a:cubicBezTo>
                        <a:pt x="1" y="8"/>
                        <a:pt x="26" y="44"/>
                        <a:pt x="47" y="91"/>
                      </a:cubicBezTo>
                      <a:cubicBezTo>
                        <a:pt x="69" y="137"/>
                        <a:pt x="84" y="181"/>
                        <a:pt x="94" y="181"/>
                      </a:cubicBezTo>
                      <a:cubicBezTo>
                        <a:pt x="105" y="181"/>
                        <a:pt x="108" y="131"/>
                        <a:pt x="84" y="76"/>
                      </a:cubicBezTo>
                      <a:cubicBezTo>
                        <a:pt x="60" y="26"/>
                        <a:pt x="24" y="0"/>
                        <a:pt x="11"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29"/>
                <p:cNvSpPr/>
                <p:nvPr/>
              </p:nvSpPr>
              <p:spPr>
                <a:xfrm flipH="1">
                  <a:off x="7973782" y="4978460"/>
                  <a:ext cx="9921" cy="8842"/>
                </a:xfrm>
                <a:custGeom>
                  <a:avLst/>
                  <a:gdLst/>
                  <a:ahLst/>
                  <a:cxnLst/>
                  <a:rect l="l" t="t" r="r" b="b"/>
                  <a:pathLst>
                    <a:path w="138" h="123" extrusionOk="0">
                      <a:moveTo>
                        <a:pt x="12" y="1"/>
                      </a:moveTo>
                      <a:cubicBezTo>
                        <a:pt x="10" y="1"/>
                        <a:pt x="9" y="1"/>
                        <a:pt x="8" y="2"/>
                      </a:cubicBezTo>
                      <a:cubicBezTo>
                        <a:pt x="0" y="10"/>
                        <a:pt x="22" y="42"/>
                        <a:pt x="54" y="78"/>
                      </a:cubicBezTo>
                      <a:cubicBezTo>
                        <a:pt x="85" y="105"/>
                        <a:pt x="113" y="123"/>
                        <a:pt x="125" y="123"/>
                      </a:cubicBezTo>
                      <a:cubicBezTo>
                        <a:pt x="127" y="123"/>
                        <a:pt x="128" y="122"/>
                        <a:pt x="129" y="121"/>
                      </a:cubicBezTo>
                      <a:cubicBezTo>
                        <a:pt x="137" y="114"/>
                        <a:pt x="116" y="81"/>
                        <a:pt x="83" y="50"/>
                      </a:cubicBezTo>
                      <a:cubicBezTo>
                        <a:pt x="55" y="21"/>
                        <a:pt x="24" y="1"/>
                        <a:pt x="12"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29"/>
                <p:cNvSpPr/>
                <p:nvPr/>
              </p:nvSpPr>
              <p:spPr>
                <a:xfrm flipH="1">
                  <a:off x="7993911" y="4968036"/>
                  <a:ext cx="13947" cy="5823"/>
                </a:xfrm>
                <a:custGeom>
                  <a:avLst/>
                  <a:gdLst/>
                  <a:ahLst/>
                  <a:cxnLst/>
                  <a:rect l="l" t="t" r="r" b="b"/>
                  <a:pathLst>
                    <a:path w="194" h="81" extrusionOk="0">
                      <a:moveTo>
                        <a:pt x="62" y="1"/>
                      </a:moveTo>
                      <a:cubicBezTo>
                        <a:pt x="26" y="1"/>
                        <a:pt x="0" y="14"/>
                        <a:pt x="3" y="22"/>
                      </a:cubicBezTo>
                      <a:cubicBezTo>
                        <a:pt x="6" y="33"/>
                        <a:pt x="49" y="29"/>
                        <a:pt x="96" y="47"/>
                      </a:cubicBezTo>
                      <a:cubicBezTo>
                        <a:pt x="136" y="59"/>
                        <a:pt x="169" y="81"/>
                        <a:pt x="181" y="81"/>
                      </a:cubicBezTo>
                      <a:cubicBezTo>
                        <a:pt x="183" y="81"/>
                        <a:pt x="185" y="80"/>
                        <a:pt x="185" y="79"/>
                      </a:cubicBezTo>
                      <a:cubicBezTo>
                        <a:pt x="193" y="72"/>
                        <a:pt x="168" y="26"/>
                        <a:pt x="107" y="8"/>
                      </a:cubicBezTo>
                      <a:cubicBezTo>
                        <a:pt x="91" y="3"/>
                        <a:pt x="76" y="1"/>
                        <a:pt x="62"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29"/>
                <p:cNvSpPr/>
                <p:nvPr/>
              </p:nvSpPr>
              <p:spPr>
                <a:xfrm flipH="1">
                  <a:off x="8017707" y="4964657"/>
                  <a:ext cx="7548" cy="3738"/>
                </a:xfrm>
                <a:custGeom>
                  <a:avLst/>
                  <a:gdLst/>
                  <a:ahLst/>
                  <a:cxnLst/>
                  <a:rect l="l" t="t" r="r" b="b"/>
                  <a:pathLst>
                    <a:path w="105" h="52" extrusionOk="0">
                      <a:moveTo>
                        <a:pt x="26" y="1"/>
                      </a:moveTo>
                      <a:cubicBezTo>
                        <a:pt x="15" y="1"/>
                        <a:pt x="6" y="4"/>
                        <a:pt x="4" y="8"/>
                      </a:cubicBezTo>
                      <a:cubicBezTo>
                        <a:pt x="1" y="18"/>
                        <a:pt x="18" y="37"/>
                        <a:pt x="44" y="43"/>
                      </a:cubicBezTo>
                      <a:cubicBezTo>
                        <a:pt x="58" y="49"/>
                        <a:pt x="72" y="52"/>
                        <a:pt x="82" y="52"/>
                      </a:cubicBezTo>
                      <a:cubicBezTo>
                        <a:pt x="92" y="52"/>
                        <a:pt x="99" y="49"/>
                        <a:pt x="101" y="43"/>
                      </a:cubicBezTo>
                      <a:cubicBezTo>
                        <a:pt x="104" y="33"/>
                        <a:pt x="83" y="18"/>
                        <a:pt x="58" y="8"/>
                      </a:cubicBezTo>
                      <a:cubicBezTo>
                        <a:pt x="46" y="3"/>
                        <a:pt x="35" y="1"/>
                        <a:pt x="26"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29"/>
                <p:cNvSpPr/>
                <p:nvPr/>
              </p:nvSpPr>
              <p:spPr>
                <a:xfrm flipH="1">
                  <a:off x="7802535" y="4914333"/>
                  <a:ext cx="791" cy="27965"/>
                </a:xfrm>
                <a:custGeom>
                  <a:avLst/>
                  <a:gdLst/>
                  <a:ahLst/>
                  <a:cxnLst/>
                  <a:rect l="l" t="t" r="r" b="b"/>
                  <a:pathLst>
                    <a:path w="11" h="389" extrusionOk="0">
                      <a:moveTo>
                        <a:pt x="1" y="1"/>
                      </a:moveTo>
                      <a:lnTo>
                        <a:pt x="11" y="389"/>
                      </a:lnTo>
                      <a:lnTo>
                        <a:pt x="11" y="385"/>
                      </a:lnTo>
                      <a:lnTo>
                        <a:pt x="1" y="1"/>
                      </a:ln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29"/>
                <p:cNvSpPr/>
                <p:nvPr/>
              </p:nvSpPr>
              <p:spPr>
                <a:xfrm flipH="1">
                  <a:off x="7802540" y="4914333"/>
                  <a:ext cx="206684" cy="35729"/>
                </a:xfrm>
                <a:custGeom>
                  <a:avLst/>
                  <a:gdLst/>
                  <a:ahLst/>
                  <a:cxnLst/>
                  <a:rect l="l" t="t" r="r" b="b"/>
                  <a:pathLst>
                    <a:path w="2875" h="497" extrusionOk="0">
                      <a:moveTo>
                        <a:pt x="2865" y="1"/>
                      </a:moveTo>
                      <a:lnTo>
                        <a:pt x="7" y="270"/>
                      </a:lnTo>
                      <a:cubicBezTo>
                        <a:pt x="4" y="367"/>
                        <a:pt x="4" y="442"/>
                        <a:pt x="0" y="496"/>
                      </a:cubicBezTo>
                      <a:lnTo>
                        <a:pt x="2566" y="399"/>
                      </a:lnTo>
                      <a:cubicBezTo>
                        <a:pt x="2523" y="385"/>
                        <a:pt x="2495" y="370"/>
                        <a:pt x="2498" y="367"/>
                      </a:cubicBezTo>
                      <a:cubicBezTo>
                        <a:pt x="2498" y="364"/>
                        <a:pt x="2502" y="364"/>
                        <a:pt x="2513" y="364"/>
                      </a:cubicBezTo>
                      <a:cubicBezTo>
                        <a:pt x="2541" y="364"/>
                        <a:pt x="2606" y="374"/>
                        <a:pt x="2689" y="377"/>
                      </a:cubicBezTo>
                      <a:cubicBezTo>
                        <a:pt x="2735" y="381"/>
                        <a:pt x="2778" y="381"/>
                        <a:pt x="2812" y="381"/>
                      </a:cubicBezTo>
                      <a:cubicBezTo>
                        <a:pt x="2845" y="381"/>
                        <a:pt x="2868" y="381"/>
                        <a:pt x="2875" y="385"/>
                      </a:cubicBezTo>
                      <a:lnTo>
                        <a:pt x="2865" y="1"/>
                      </a:lnTo>
                      <a:close/>
                    </a:path>
                  </a:pathLst>
                </a:custGeom>
                <a:solidFill>
                  <a:srgbClr val="BF9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29"/>
                <p:cNvSpPr/>
                <p:nvPr/>
              </p:nvSpPr>
              <p:spPr>
                <a:xfrm flipH="1">
                  <a:off x="7802536" y="4940430"/>
                  <a:ext cx="27390" cy="2588"/>
                </a:xfrm>
                <a:custGeom>
                  <a:avLst/>
                  <a:gdLst/>
                  <a:ahLst/>
                  <a:cxnLst/>
                  <a:rect l="l" t="t" r="r" b="b"/>
                  <a:pathLst>
                    <a:path w="381" h="36" extrusionOk="0">
                      <a:moveTo>
                        <a:pt x="19" y="1"/>
                      </a:moveTo>
                      <a:cubicBezTo>
                        <a:pt x="8" y="1"/>
                        <a:pt x="4" y="1"/>
                        <a:pt x="4" y="4"/>
                      </a:cubicBezTo>
                      <a:cubicBezTo>
                        <a:pt x="1" y="7"/>
                        <a:pt x="29" y="22"/>
                        <a:pt x="72" y="36"/>
                      </a:cubicBezTo>
                      <a:lnTo>
                        <a:pt x="381" y="26"/>
                      </a:lnTo>
                      <a:lnTo>
                        <a:pt x="381" y="22"/>
                      </a:lnTo>
                      <a:cubicBezTo>
                        <a:pt x="374" y="18"/>
                        <a:pt x="351" y="18"/>
                        <a:pt x="318" y="18"/>
                      </a:cubicBezTo>
                      <a:cubicBezTo>
                        <a:pt x="284" y="18"/>
                        <a:pt x="241" y="18"/>
                        <a:pt x="195" y="14"/>
                      </a:cubicBezTo>
                      <a:cubicBezTo>
                        <a:pt x="112" y="11"/>
                        <a:pt x="47" y="1"/>
                        <a:pt x="19" y="1"/>
                      </a:cubicBezTo>
                      <a:close/>
                    </a:path>
                  </a:pathLst>
                </a:custGeom>
                <a:solidFill>
                  <a:srgbClr val="1B23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29"/>
                <p:cNvSpPr/>
                <p:nvPr/>
              </p:nvSpPr>
              <p:spPr>
                <a:xfrm flipH="1">
                  <a:off x="8033955" y="4936260"/>
                  <a:ext cx="575" cy="2947"/>
                </a:xfrm>
                <a:custGeom>
                  <a:avLst/>
                  <a:gdLst/>
                  <a:ahLst/>
                  <a:cxnLst/>
                  <a:rect l="l" t="t" r="r" b="b"/>
                  <a:pathLst>
                    <a:path w="8" h="41" extrusionOk="0">
                      <a:moveTo>
                        <a:pt x="1" y="1"/>
                      </a:moveTo>
                      <a:lnTo>
                        <a:pt x="8" y="40"/>
                      </a:lnTo>
                      <a:lnTo>
                        <a:pt x="8" y="1"/>
                      </a:ln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29"/>
                <p:cNvSpPr/>
                <p:nvPr/>
              </p:nvSpPr>
              <p:spPr>
                <a:xfrm flipH="1">
                  <a:off x="8010447" y="4933960"/>
                  <a:ext cx="23580" cy="16822"/>
                </a:xfrm>
                <a:custGeom>
                  <a:avLst/>
                  <a:gdLst/>
                  <a:ahLst/>
                  <a:cxnLst/>
                  <a:rect l="l" t="t" r="r" b="b"/>
                  <a:pathLst>
                    <a:path w="328" h="234" extrusionOk="0">
                      <a:moveTo>
                        <a:pt x="320" y="1"/>
                      </a:moveTo>
                      <a:lnTo>
                        <a:pt x="1" y="33"/>
                      </a:lnTo>
                      <a:lnTo>
                        <a:pt x="1" y="72"/>
                      </a:lnTo>
                      <a:lnTo>
                        <a:pt x="26" y="234"/>
                      </a:lnTo>
                      <a:lnTo>
                        <a:pt x="327" y="223"/>
                      </a:lnTo>
                      <a:cubicBezTo>
                        <a:pt x="324" y="169"/>
                        <a:pt x="320" y="94"/>
                        <a:pt x="320" y="1"/>
                      </a:cubicBezTo>
                      <a:close/>
                    </a:path>
                  </a:pathLst>
                </a:custGeom>
                <a:solidFill>
                  <a:srgbClr val="BF9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29"/>
                <p:cNvSpPr/>
                <p:nvPr/>
              </p:nvSpPr>
              <p:spPr>
                <a:xfrm flipH="1">
                  <a:off x="8008649" y="4933672"/>
                  <a:ext cx="2372" cy="16391"/>
                </a:xfrm>
                <a:custGeom>
                  <a:avLst/>
                  <a:gdLst/>
                  <a:ahLst/>
                  <a:cxnLst/>
                  <a:rect l="l" t="t" r="r" b="b"/>
                  <a:pathLst>
                    <a:path w="33" h="228" extrusionOk="0">
                      <a:moveTo>
                        <a:pt x="32" y="1"/>
                      </a:moveTo>
                      <a:lnTo>
                        <a:pt x="0" y="5"/>
                      </a:lnTo>
                      <a:cubicBezTo>
                        <a:pt x="0" y="98"/>
                        <a:pt x="4" y="173"/>
                        <a:pt x="7" y="227"/>
                      </a:cubicBezTo>
                      <a:lnTo>
                        <a:pt x="25" y="227"/>
                      </a:lnTo>
                      <a:cubicBezTo>
                        <a:pt x="29" y="173"/>
                        <a:pt x="29" y="98"/>
                        <a:pt x="32" y="1"/>
                      </a:cubicBezTo>
                      <a:close/>
                    </a:path>
                  </a:pathLst>
                </a:custGeom>
                <a:solidFill>
                  <a:srgbClr val="1B23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92" name="Google Shape;592;p29"/>
              <p:cNvSpPr/>
              <p:nvPr/>
            </p:nvSpPr>
            <p:spPr>
              <a:xfrm flipH="1">
                <a:off x="7352169" y="2317256"/>
                <a:ext cx="531159" cy="563531"/>
              </a:xfrm>
              <a:custGeom>
                <a:avLst/>
                <a:gdLst/>
                <a:ahLst/>
                <a:cxnLst/>
                <a:rect l="l" t="t" r="r" b="b"/>
                <a:pathLst>
                  <a:path w="10967" h="11636" extrusionOk="0">
                    <a:moveTo>
                      <a:pt x="9968" y="0"/>
                    </a:moveTo>
                    <a:cubicBezTo>
                      <a:pt x="9815" y="0"/>
                      <a:pt x="9735" y="286"/>
                      <a:pt x="9735" y="286"/>
                    </a:cubicBezTo>
                    <a:cubicBezTo>
                      <a:pt x="9735" y="286"/>
                      <a:pt x="9081" y="1726"/>
                      <a:pt x="8906" y="1726"/>
                    </a:cubicBezTo>
                    <a:cubicBezTo>
                      <a:pt x="8902" y="1726"/>
                      <a:pt x="8899" y="1726"/>
                      <a:pt x="8895" y="1724"/>
                    </a:cubicBezTo>
                    <a:cubicBezTo>
                      <a:pt x="8737" y="1660"/>
                      <a:pt x="9111" y="763"/>
                      <a:pt x="9257" y="468"/>
                    </a:cubicBezTo>
                    <a:cubicBezTo>
                      <a:pt x="9387" y="206"/>
                      <a:pt x="9335" y="28"/>
                      <a:pt x="9189" y="28"/>
                    </a:cubicBezTo>
                    <a:cubicBezTo>
                      <a:pt x="9173" y="28"/>
                      <a:pt x="9157" y="30"/>
                      <a:pt x="9139" y="34"/>
                    </a:cubicBezTo>
                    <a:cubicBezTo>
                      <a:pt x="9017" y="63"/>
                      <a:pt x="8543" y="953"/>
                      <a:pt x="8407" y="1247"/>
                    </a:cubicBezTo>
                    <a:cubicBezTo>
                      <a:pt x="8300" y="1471"/>
                      <a:pt x="8064" y="1992"/>
                      <a:pt x="7894" y="1992"/>
                    </a:cubicBezTo>
                    <a:cubicBezTo>
                      <a:pt x="7839" y="1992"/>
                      <a:pt x="7792" y="1939"/>
                      <a:pt x="7757" y="1807"/>
                    </a:cubicBezTo>
                    <a:cubicBezTo>
                      <a:pt x="7610" y="1258"/>
                      <a:pt x="7290" y="892"/>
                      <a:pt x="7136" y="853"/>
                    </a:cubicBezTo>
                    <a:cubicBezTo>
                      <a:pt x="7123" y="849"/>
                      <a:pt x="7110" y="848"/>
                      <a:pt x="7098" y="848"/>
                    </a:cubicBezTo>
                    <a:cubicBezTo>
                      <a:pt x="6965" y="848"/>
                      <a:pt x="6881" y="1029"/>
                      <a:pt x="6985" y="1151"/>
                    </a:cubicBezTo>
                    <a:cubicBezTo>
                      <a:pt x="7075" y="1262"/>
                      <a:pt x="7168" y="1492"/>
                      <a:pt x="7233" y="1664"/>
                    </a:cubicBezTo>
                    <a:cubicBezTo>
                      <a:pt x="7287" y="1811"/>
                      <a:pt x="7315" y="1961"/>
                      <a:pt x="7315" y="2116"/>
                    </a:cubicBezTo>
                    <a:cubicBezTo>
                      <a:pt x="7319" y="2612"/>
                      <a:pt x="7272" y="2920"/>
                      <a:pt x="7254" y="3010"/>
                    </a:cubicBezTo>
                    <a:lnTo>
                      <a:pt x="3224" y="8340"/>
                    </a:lnTo>
                    <a:lnTo>
                      <a:pt x="1555" y="7335"/>
                    </a:lnTo>
                    <a:lnTo>
                      <a:pt x="1" y="10034"/>
                    </a:lnTo>
                    <a:lnTo>
                      <a:pt x="2244" y="11304"/>
                    </a:lnTo>
                    <a:cubicBezTo>
                      <a:pt x="2639" y="11529"/>
                      <a:pt x="3069" y="11636"/>
                      <a:pt x="3494" y="11636"/>
                    </a:cubicBezTo>
                    <a:cubicBezTo>
                      <a:pt x="4341" y="11636"/>
                      <a:pt x="5166" y="11211"/>
                      <a:pt x="5647" y="10446"/>
                    </a:cubicBezTo>
                    <a:lnTo>
                      <a:pt x="9800" y="3031"/>
                    </a:lnTo>
                    <a:cubicBezTo>
                      <a:pt x="10094" y="2662"/>
                      <a:pt x="10367" y="2306"/>
                      <a:pt x="10517" y="2066"/>
                    </a:cubicBezTo>
                    <a:cubicBezTo>
                      <a:pt x="10966" y="1351"/>
                      <a:pt x="10902" y="1308"/>
                      <a:pt x="10812" y="1272"/>
                    </a:cubicBezTo>
                    <a:cubicBezTo>
                      <a:pt x="10803" y="1268"/>
                      <a:pt x="10793" y="1266"/>
                      <a:pt x="10783" y="1266"/>
                    </a:cubicBezTo>
                    <a:cubicBezTo>
                      <a:pt x="10553" y="1266"/>
                      <a:pt x="10105" y="2199"/>
                      <a:pt x="9972" y="2199"/>
                    </a:cubicBezTo>
                    <a:cubicBezTo>
                      <a:pt x="9953" y="2199"/>
                      <a:pt x="9941" y="2181"/>
                      <a:pt x="9936" y="2138"/>
                    </a:cubicBezTo>
                    <a:cubicBezTo>
                      <a:pt x="9896" y="1779"/>
                      <a:pt x="10844" y="598"/>
                      <a:pt x="10582" y="501"/>
                    </a:cubicBezTo>
                    <a:cubicBezTo>
                      <a:pt x="10567" y="496"/>
                      <a:pt x="10552" y="493"/>
                      <a:pt x="10536" y="493"/>
                    </a:cubicBezTo>
                    <a:cubicBezTo>
                      <a:pt x="10188" y="493"/>
                      <a:pt x="9647" y="1784"/>
                      <a:pt x="9591" y="1893"/>
                    </a:cubicBezTo>
                    <a:cubicBezTo>
                      <a:pt x="9571" y="1932"/>
                      <a:pt x="9537" y="1948"/>
                      <a:pt x="9504" y="1948"/>
                    </a:cubicBezTo>
                    <a:cubicBezTo>
                      <a:pt x="9443" y="1948"/>
                      <a:pt x="9385" y="1894"/>
                      <a:pt x="9422" y="1829"/>
                    </a:cubicBezTo>
                    <a:cubicBezTo>
                      <a:pt x="9505" y="1681"/>
                      <a:pt x="10352" y="135"/>
                      <a:pt x="10015" y="9"/>
                    </a:cubicBezTo>
                    <a:cubicBezTo>
                      <a:pt x="9999" y="3"/>
                      <a:pt x="9983" y="0"/>
                      <a:pt x="9968" y="0"/>
                    </a:cubicBezTo>
                    <a:close/>
                  </a:path>
                </a:pathLst>
              </a:custGeom>
              <a:solidFill>
                <a:srgbClr val="FFBE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29"/>
              <p:cNvSpPr/>
              <p:nvPr/>
            </p:nvSpPr>
            <p:spPr>
              <a:xfrm flipH="1">
                <a:off x="8108534" y="2060426"/>
                <a:ext cx="254077" cy="497618"/>
              </a:xfrm>
              <a:custGeom>
                <a:avLst/>
                <a:gdLst/>
                <a:ahLst/>
                <a:cxnLst/>
                <a:rect l="l" t="t" r="r" b="b"/>
                <a:pathLst>
                  <a:path w="5246" h="10275" extrusionOk="0">
                    <a:moveTo>
                      <a:pt x="2880" y="0"/>
                    </a:moveTo>
                    <a:cubicBezTo>
                      <a:pt x="1946" y="0"/>
                      <a:pt x="1019" y="263"/>
                      <a:pt x="220" y="804"/>
                    </a:cubicBezTo>
                    <a:lnTo>
                      <a:pt x="1" y="951"/>
                    </a:lnTo>
                    <a:lnTo>
                      <a:pt x="72" y="8561"/>
                    </a:lnTo>
                    <a:cubicBezTo>
                      <a:pt x="84" y="9457"/>
                      <a:pt x="776" y="10201"/>
                      <a:pt x="1670" y="10269"/>
                    </a:cubicBezTo>
                    <a:cubicBezTo>
                      <a:pt x="1715" y="10272"/>
                      <a:pt x="1760" y="10274"/>
                      <a:pt x="1805" y="10274"/>
                    </a:cubicBezTo>
                    <a:cubicBezTo>
                      <a:pt x="2726" y="10274"/>
                      <a:pt x="3498" y="9545"/>
                      <a:pt x="3536" y="8611"/>
                    </a:cubicBezTo>
                    <a:cubicBezTo>
                      <a:pt x="3572" y="7667"/>
                      <a:pt x="3604" y="6712"/>
                      <a:pt x="3604" y="6712"/>
                    </a:cubicBezTo>
                    <a:cubicBezTo>
                      <a:pt x="3604" y="6712"/>
                      <a:pt x="5033" y="6579"/>
                      <a:pt x="5141" y="5165"/>
                    </a:cubicBezTo>
                    <a:cubicBezTo>
                      <a:pt x="5245" y="3750"/>
                      <a:pt x="5166" y="574"/>
                      <a:pt x="5166" y="574"/>
                    </a:cubicBezTo>
                    <a:lnTo>
                      <a:pt x="5209" y="560"/>
                    </a:lnTo>
                    <a:cubicBezTo>
                      <a:pt x="4476" y="190"/>
                      <a:pt x="3676" y="0"/>
                      <a:pt x="2880" y="0"/>
                    </a:cubicBezTo>
                    <a:close/>
                  </a:path>
                </a:pathLst>
              </a:custGeom>
              <a:solidFill>
                <a:srgbClr val="FFBE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29"/>
              <p:cNvSpPr/>
              <p:nvPr/>
            </p:nvSpPr>
            <p:spPr>
              <a:xfrm flipH="1">
                <a:off x="8125245" y="2187557"/>
                <a:ext cx="22134" cy="20002"/>
              </a:xfrm>
              <a:custGeom>
                <a:avLst/>
                <a:gdLst/>
                <a:ahLst/>
                <a:cxnLst/>
                <a:rect l="l" t="t" r="r" b="b"/>
                <a:pathLst>
                  <a:path w="457" h="413" extrusionOk="0">
                    <a:moveTo>
                      <a:pt x="228" y="1"/>
                    </a:moveTo>
                    <a:cubicBezTo>
                      <a:pt x="176" y="1"/>
                      <a:pt x="124" y="21"/>
                      <a:pt x="83" y="60"/>
                    </a:cubicBezTo>
                    <a:cubicBezTo>
                      <a:pt x="4" y="138"/>
                      <a:pt x="0" y="267"/>
                      <a:pt x="79" y="350"/>
                    </a:cubicBezTo>
                    <a:cubicBezTo>
                      <a:pt x="119" y="392"/>
                      <a:pt x="173" y="413"/>
                      <a:pt x="227" y="413"/>
                    </a:cubicBezTo>
                    <a:cubicBezTo>
                      <a:pt x="280" y="413"/>
                      <a:pt x="333" y="393"/>
                      <a:pt x="374" y="354"/>
                    </a:cubicBezTo>
                    <a:cubicBezTo>
                      <a:pt x="452" y="275"/>
                      <a:pt x="457" y="146"/>
                      <a:pt x="377" y="63"/>
                    </a:cubicBezTo>
                    <a:cubicBezTo>
                      <a:pt x="336" y="22"/>
                      <a:pt x="282" y="1"/>
                      <a:pt x="228"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29"/>
              <p:cNvSpPr/>
              <p:nvPr/>
            </p:nvSpPr>
            <p:spPr>
              <a:xfrm flipH="1">
                <a:off x="8116237" y="2182036"/>
                <a:ext cx="35501" cy="11139"/>
              </a:xfrm>
              <a:custGeom>
                <a:avLst/>
                <a:gdLst/>
                <a:ahLst/>
                <a:cxnLst/>
                <a:rect l="l" t="t" r="r" b="b"/>
                <a:pathLst>
                  <a:path w="733" h="230" extrusionOk="0">
                    <a:moveTo>
                      <a:pt x="350" y="1"/>
                    </a:moveTo>
                    <a:cubicBezTo>
                      <a:pt x="241" y="1"/>
                      <a:pt x="146" y="37"/>
                      <a:pt x="87" y="77"/>
                    </a:cubicBezTo>
                    <a:cubicBezTo>
                      <a:pt x="22" y="120"/>
                      <a:pt x="1" y="163"/>
                      <a:pt x="8" y="174"/>
                    </a:cubicBezTo>
                    <a:cubicBezTo>
                      <a:pt x="11" y="177"/>
                      <a:pt x="15" y="178"/>
                      <a:pt x="21" y="178"/>
                    </a:cubicBezTo>
                    <a:cubicBezTo>
                      <a:pt x="62" y="178"/>
                      <a:pt x="179" y="118"/>
                      <a:pt x="330" y="118"/>
                    </a:cubicBezTo>
                    <a:cubicBezTo>
                      <a:pt x="343" y="118"/>
                      <a:pt x="357" y="119"/>
                      <a:pt x="370" y="120"/>
                    </a:cubicBezTo>
                    <a:cubicBezTo>
                      <a:pt x="551" y="133"/>
                      <a:pt x="675" y="230"/>
                      <a:pt x="714" y="230"/>
                    </a:cubicBezTo>
                    <a:cubicBezTo>
                      <a:pt x="717" y="230"/>
                      <a:pt x="720" y="229"/>
                      <a:pt x="722" y="227"/>
                    </a:cubicBezTo>
                    <a:cubicBezTo>
                      <a:pt x="733" y="217"/>
                      <a:pt x="715" y="170"/>
                      <a:pt x="658" y="116"/>
                    </a:cubicBezTo>
                    <a:cubicBezTo>
                      <a:pt x="600" y="66"/>
                      <a:pt x="504" y="12"/>
                      <a:pt x="381" y="2"/>
                    </a:cubicBezTo>
                    <a:cubicBezTo>
                      <a:pt x="371" y="1"/>
                      <a:pt x="361" y="1"/>
                      <a:pt x="350"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29"/>
              <p:cNvSpPr/>
              <p:nvPr/>
            </p:nvSpPr>
            <p:spPr>
              <a:xfrm flipH="1">
                <a:off x="8227291" y="2189688"/>
                <a:ext cx="22812" cy="19953"/>
              </a:xfrm>
              <a:custGeom>
                <a:avLst/>
                <a:gdLst/>
                <a:ahLst/>
                <a:cxnLst/>
                <a:rect l="l" t="t" r="r" b="b"/>
                <a:pathLst>
                  <a:path w="471" h="412" extrusionOk="0">
                    <a:moveTo>
                      <a:pt x="236" y="0"/>
                    </a:moveTo>
                    <a:cubicBezTo>
                      <a:pt x="172" y="0"/>
                      <a:pt x="108" y="30"/>
                      <a:pt x="68" y="87"/>
                    </a:cubicBezTo>
                    <a:cubicBezTo>
                      <a:pt x="0" y="180"/>
                      <a:pt x="25" y="310"/>
                      <a:pt x="118" y="374"/>
                    </a:cubicBezTo>
                    <a:cubicBezTo>
                      <a:pt x="155" y="399"/>
                      <a:pt x="196" y="411"/>
                      <a:pt x="237" y="411"/>
                    </a:cubicBezTo>
                    <a:cubicBezTo>
                      <a:pt x="301" y="411"/>
                      <a:pt x="364" y="381"/>
                      <a:pt x="406" y="324"/>
                    </a:cubicBezTo>
                    <a:cubicBezTo>
                      <a:pt x="471" y="231"/>
                      <a:pt x="449" y="105"/>
                      <a:pt x="355" y="37"/>
                    </a:cubicBezTo>
                    <a:cubicBezTo>
                      <a:pt x="319" y="12"/>
                      <a:pt x="278" y="0"/>
                      <a:pt x="236"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29"/>
              <p:cNvSpPr/>
              <p:nvPr/>
            </p:nvSpPr>
            <p:spPr>
              <a:xfrm flipH="1">
                <a:off x="8219106" y="2184264"/>
                <a:ext cx="35743" cy="11042"/>
              </a:xfrm>
              <a:custGeom>
                <a:avLst/>
                <a:gdLst/>
                <a:ahLst/>
                <a:cxnLst/>
                <a:rect l="l" t="t" r="r" b="b"/>
                <a:pathLst>
                  <a:path w="738" h="228" extrusionOk="0">
                    <a:moveTo>
                      <a:pt x="340" y="0"/>
                    </a:moveTo>
                    <a:cubicBezTo>
                      <a:pt x="236" y="0"/>
                      <a:pt x="148" y="36"/>
                      <a:pt x="91" y="74"/>
                    </a:cubicBezTo>
                    <a:cubicBezTo>
                      <a:pt x="27" y="117"/>
                      <a:pt x="1" y="160"/>
                      <a:pt x="12" y="171"/>
                    </a:cubicBezTo>
                    <a:cubicBezTo>
                      <a:pt x="14" y="174"/>
                      <a:pt x="18" y="175"/>
                      <a:pt x="24" y="175"/>
                    </a:cubicBezTo>
                    <a:cubicBezTo>
                      <a:pt x="63" y="175"/>
                      <a:pt x="183" y="115"/>
                      <a:pt x="335" y="115"/>
                    </a:cubicBezTo>
                    <a:cubicBezTo>
                      <a:pt x="348" y="115"/>
                      <a:pt x="361" y="116"/>
                      <a:pt x="375" y="117"/>
                    </a:cubicBezTo>
                    <a:cubicBezTo>
                      <a:pt x="552" y="130"/>
                      <a:pt x="678" y="227"/>
                      <a:pt x="718" y="227"/>
                    </a:cubicBezTo>
                    <a:cubicBezTo>
                      <a:pt x="721" y="227"/>
                      <a:pt x="724" y="226"/>
                      <a:pt x="726" y="224"/>
                    </a:cubicBezTo>
                    <a:cubicBezTo>
                      <a:pt x="737" y="214"/>
                      <a:pt x="719" y="168"/>
                      <a:pt x="662" y="117"/>
                    </a:cubicBezTo>
                    <a:cubicBezTo>
                      <a:pt x="604" y="63"/>
                      <a:pt x="504" y="9"/>
                      <a:pt x="382" y="2"/>
                    </a:cubicBezTo>
                    <a:cubicBezTo>
                      <a:pt x="367" y="1"/>
                      <a:pt x="353" y="0"/>
                      <a:pt x="340"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29"/>
              <p:cNvSpPr/>
              <p:nvPr/>
            </p:nvSpPr>
            <p:spPr>
              <a:xfrm flipH="1">
                <a:off x="8110277" y="2038196"/>
                <a:ext cx="255433" cy="208249"/>
              </a:xfrm>
              <a:custGeom>
                <a:avLst/>
                <a:gdLst/>
                <a:ahLst/>
                <a:cxnLst/>
                <a:rect l="l" t="t" r="r" b="b"/>
                <a:pathLst>
                  <a:path w="5274" h="4300" extrusionOk="0">
                    <a:moveTo>
                      <a:pt x="2832" y="0"/>
                    </a:moveTo>
                    <a:cubicBezTo>
                      <a:pt x="2374" y="0"/>
                      <a:pt x="1874" y="49"/>
                      <a:pt x="1350" y="175"/>
                    </a:cubicBezTo>
                    <a:cubicBezTo>
                      <a:pt x="1350" y="175"/>
                      <a:pt x="126" y="631"/>
                      <a:pt x="65" y="1281"/>
                    </a:cubicBezTo>
                    <a:cubicBezTo>
                      <a:pt x="0" y="1930"/>
                      <a:pt x="79" y="3007"/>
                      <a:pt x="79" y="3007"/>
                    </a:cubicBezTo>
                    <a:lnTo>
                      <a:pt x="154" y="3015"/>
                    </a:lnTo>
                    <a:lnTo>
                      <a:pt x="123" y="4299"/>
                    </a:lnTo>
                    <a:lnTo>
                      <a:pt x="600" y="4231"/>
                    </a:lnTo>
                    <a:lnTo>
                      <a:pt x="668" y="2630"/>
                    </a:lnTo>
                    <a:cubicBezTo>
                      <a:pt x="668" y="2630"/>
                      <a:pt x="1501" y="2056"/>
                      <a:pt x="1515" y="1163"/>
                    </a:cubicBezTo>
                    <a:cubicBezTo>
                      <a:pt x="1731" y="1134"/>
                      <a:pt x="2388" y="1054"/>
                      <a:pt x="3160" y="1054"/>
                    </a:cubicBezTo>
                    <a:cubicBezTo>
                      <a:pt x="3851" y="1054"/>
                      <a:pt x="4633" y="1118"/>
                      <a:pt x="5273" y="1338"/>
                    </a:cubicBezTo>
                    <a:lnTo>
                      <a:pt x="5273" y="1019"/>
                    </a:lnTo>
                    <a:cubicBezTo>
                      <a:pt x="5273" y="821"/>
                      <a:pt x="5129" y="423"/>
                      <a:pt x="4943" y="355"/>
                    </a:cubicBezTo>
                    <a:cubicBezTo>
                      <a:pt x="4535" y="205"/>
                      <a:pt x="3774" y="0"/>
                      <a:pt x="2832"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29"/>
              <p:cNvSpPr/>
              <p:nvPr/>
            </p:nvSpPr>
            <p:spPr>
              <a:xfrm flipH="1">
                <a:off x="8186995" y="2351061"/>
                <a:ext cx="87275" cy="52353"/>
              </a:xfrm>
              <a:custGeom>
                <a:avLst/>
                <a:gdLst/>
                <a:ahLst/>
                <a:cxnLst/>
                <a:rect l="l" t="t" r="r" b="b"/>
                <a:pathLst>
                  <a:path w="1802" h="1081" extrusionOk="0">
                    <a:moveTo>
                      <a:pt x="0" y="0"/>
                    </a:moveTo>
                    <a:cubicBezTo>
                      <a:pt x="1" y="1"/>
                      <a:pt x="337" y="1066"/>
                      <a:pt x="1770" y="1081"/>
                    </a:cubicBezTo>
                    <a:lnTo>
                      <a:pt x="1802" y="711"/>
                    </a:lnTo>
                    <a:cubicBezTo>
                      <a:pt x="1802" y="711"/>
                      <a:pt x="897" y="693"/>
                      <a:pt x="0" y="0"/>
                    </a:cubicBezTo>
                    <a:close/>
                  </a:path>
                </a:pathLst>
              </a:custGeom>
              <a:solidFill>
                <a:srgbClr val="EB99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29"/>
              <p:cNvSpPr/>
              <p:nvPr/>
            </p:nvSpPr>
            <p:spPr>
              <a:xfrm flipH="1">
                <a:off x="8220172" y="2167119"/>
                <a:ext cx="35888" cy="5521"/>
              </a:xfrm>
              <a:custGeom>
                <a:avLst/>
                <a:gdLst/>
                <a:ahLst/>
                <a:cxnLst/>
                <a:rect l="l" t="t" r="r" b="b"/>
                <a:pathLst>
                  <a:path w="741" h="114" extrusionOk="0">
                    <a:moveTo>
                      <a:pt x="554" y="1"/>
                    </a:moveTo>
                    <a:cubicBezTo>
                      <a:pt x="499" y="1"/>
                      <a:pt x="435" y="3"/>
                      <a:pt x="367" y="8"/>
                    </a:cubicBezTo>
                    <a:cubicBezTo>
                      <a:pt x="163" y="26"/>
                      <a:pt x="1" y="62"/>
                      <a:pt x="4" y="86"/>
                    </a:cubicBezTo>
                    <a:cubicBezTo>
                      <a:pt x="4" y="103"/>
                      <a:pt x="77" y="114"/>
                      <a:pt x="183" y="114"/>
                    </a:cubicBezTo>
                    <a:cubicBezTo>
                      <a:pt x="239" y="114"/>
                      <a:pt x="305" y="111"/>
                      <a:pt x="375" y="105"/>
                    </a:cubicBezTo>
                    <a:cubicBezTo>
                      <a:pt x="576" y="91"/>
                      <a:pt x="741" y="55"/>
                      <a:pt x="737" y="30"/>
                    </a:cubicBezTo>
                    <a:cubicBezTo>
                      <a:pt x="734" y="10"/>
                      <a:pt x="661" y="1"/>
                      <a:pt x="554"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29"/>
              <p:cNvSpPr/>
              <p:nvPr/>
            </p:nvSpPr>
            <p:spPr>
              <a:xfrm flipH="1">
                <a:off x="8121855" y="2150992"/>
                <a:ext cx="35259" cy="8863"/>
              </a:xfrm>
              <a:custGeom>
                <a:avLst/>
                <a:gdLst/>
                <a:ahLst/>
                <a:cxnLst/>
                <a:rect l="l" t="t" r="r" b="b"/>
                <a:pathLst>
                  <a:path w="728" h="183" extrusionOk="0">
                    <a:moveTo>
                      <a:pt x="409" y="1"/>
                    </a:moveTo>
                    <a:cubicBezTo>
                      <a:pt x="390" y="1"/>
                      <a:pt x="371" y="2"/>
                      <a:pt x="352" y="3"/>
                    </a:cubicBezTo>
                    <a:cubicBezTo>
                      <a:pt x="130" y="22"/>
                      <a:pt x="0" y="161"/>
                      <a:pt x="22" y="179"/>
                    </a:cubicBezTo>
                    <a:cubicBezTo>
                      <a:pt x="24" y="182"/>
                      <a:pt x="27" y="183"/>
                      <a:pt x="31" y="183"/>
                    </a:cubicBezTo>
                    <a:cubicBezTo>
                      <a:pt x="67" y="183"/>
                      <a:pt x="194" y="113"/>
                      <a:pt x="363" y="101"/>
                    </a:cubicBezTo>
                    <a:cubicBezTo>
                      <a:pt x="392" y="97"/>
                      <a:pt x="421" y="96"/>
                      <a:pt x="448" y="96"/>
                    </a:cubicBezTo>
                    <a:cubicBezTo>
                      <a:pt x="563" y="96"/>
                      <a:pt x="655" y="121"/>
                      <a:pt x="693" y="121"/>
                    </a:cubicBezTo>
                    <a:cubicBezTo>
                      <a:pt x="703" y="121"/>
                      <a:pt x="709" y="119"/>
                      <a:pt x="711" y="115"/>
                    </a:cubicBezTo>
                    <a:cubicBezTo>
                      <a:pt x="728" y="95"/>
                      <a:pt x="601" y="1"/>
                      <a:pt x="409"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29"/>
              <p:cNvSpPr/>
              <p:nvPr/>
            </p:nvSpPr>
            <p:spPr>
              <a:xfrm flipH="1">
                <a:off x="8173241" y="2285291"/>
                <a:ext cx="42475" cy="14965"/>
              </a:xfrm>
              <a:custGeom>
                <a:avLst/>
                <a:gdLst/>
                <a:ahLst/>
                <a:cxnLst/>
                <a:rect l="l" t="t" r="r" b="b"/>
                <a:pathLst>
                  <a:path w="877" h="309" extrusionOk="0">
                    <a:moveTo>
                      <a:pt x="31" y="0"/>
                    </a:moveTo>
                    <a:cubicBezTo>
                      <a:pt x="29" y="0"/>
                      <a:pt x="27" y="1"/>
                      <a:pt x="26" y="2"/>
                    </a:cubicBezTo>
                    <a:cubicBezTo>
                      <a:pt x="1" y="15"/>
                      <a:pt x="134" y="209"/>
                      <a:pt x="399" y="282"/>
                    </a:cubicBezTo>
                    <a:cubicBezTo>
                      <a:pt x="469" y="301"/>
                      <a:pt x="536" y="309"/>
                      <a:pt x="596" y="309"/>
                    </a:cubicBezTo>
                    <a:cubicBezTo>
                      <a:pt x="763" y="309"/>
                      <a:pt x="877" y="250"/>
                      <a:pt x="866" y="231"/>
                    </a:cubicBezTo>
                    <a:cubicBezTo>
                      <a:pt x="864" y="224"/>
                      <a:pt x="849" y="223"/>
                      <a:pt x="823" y="223"/>
                    </a:cubicBezTo>
                    <a:cubicBezTo>
                      <a:pt x="798" y="223"/>
                      <a:pt x="763" y="224"/>
                      <a:pt x="720" y="224"/>
                    </a:cubicBezTo>
                    <a:cubicBezTo>
                      <a:pt x="641" y="224"/>
                      <a:pt x="536" y="219"/>
                      <a:pt x="425" y="188"/>
                    </a:cubicBezTo>
                    <a:cubicBezTo>
                      <a:pt x="205" y="131"/>
                      <a:pt x="65" y="0"/>
                      <a:pt x="3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29"/>
              <p:cNvSpPr/>
              <p:nvPr/>
            </p:nvSpPr>
            <p:spPr>
              <a:xfrm flipH="1">
                <a:off x="8315292" y="1999451"/>
                <a:ext cx="80495" cy="77682"/>
              </a:xfrm>
              <a:custGeom>
                <a:avLst/>
                <a:gdLst/>
                <a:ahLst/>
                <a:cxnLst/>
                <a:rect l="l" t="t" r="r" b="b"/>
                <a:pathLst>
                  <a:path w="1662" h="1604" extrusionOk="0">
                    <a:moveTo>
                      <a:pt x="1415" y="1366"/>
                    </a:moveTo>
                    <a:lnTo>
                      <a:pt x="1369" y="1399"/>
                    </a:lnTo>
                    <a:lnTo>
                      <a:pt x="1369" y="1399"/>
                    </a:lnTo>
                    <a:cubicBezTo>
                      <a:pt x="1385" y="1389"/>
                      <a:pt x="1400" y="1378"/>
                      <a:pt x="1415" y="1366"/>
                    </a:cubicBezTo>
                    <a:close/>
                    <a:moveTo>
                      <a:pt x="769" y="0"/>
                    </a:moveTo>
                    <a:cubicBezTo>
                      <a:pt x="731" y="0"/>
                      <a:pt x="692" y="3"/>
                      <a:pt x="654" y="10"/>
                    </a:cubicBezTo>
                    <a:cubicBezTo>
                      <a:pt x="331" y="60"/>
                      <a:pt x="65" y="351"/>
                      <a:pt x="33" y="677"/>
                    </a:cubicBezTo>
                    <a:cubicBezTo>
                      <a:pt x="0" y="1000"/>
                      <a:pt x="197" y="1330"/>
                      <a:pt x="489" y="1474"/>
                    </a:cubicBezTo>
                    <a:cubicBezTo>
                      <a:pt x="602" y="1530"/>
                      <a:pt x="728" y="1556"/>
                      <a:pt x="854" y="1556"/>
                    </a:cubicBezTo>
                    <a:cubicBezTo>
                      <a:pt x="981" y="1556"/>
                      <a:pt x="1109" y="1529"/>
                      <a:pt x="1226" y="1478"/>
                    </a:cubicBezTo>
                    <a:lnTo>
                      <a:pt x="1226" y="1478"/>
                    </a:lnTo>
                    <a:cubicBezTo>
                      <a:pt x="1181" y="1521"/>
                      <a:pt x="1135" y="1563"/>
                      <a:pt x="1088" y="1603"/>
                    </a:cubicBezTo>
                    <a:lnTo>
                      <a:pt x="1369" y="1399"/>
                    </a:lnTo>
                    <a:lnTo>
                      <a:pt x="1369" y="1399"/>
                    </a:lnTo>
                    <a:cubicBezTo>
                      <a:pt x="1324" y="1430"/>
                      <a:pt x="1276" y="1456"/>
                      <a:pt x="1226" y="1478"/>
                    </a:cubicBezTo>
                    <a:lnTo>
                      <a:pt x="1226" y="1478"/>
                    </a:lnTo>
                    <a:cubicBezTo>
                      <a:pt x="1343" y="1366"/>
                      <a:pt x="1450" y="1244"/>
                      <a:pt x="1526" y="1101"/>
                    </a:cubicBezTo>
                    <a:cubicBezTo>
                      <a:pt x="1627" y="904"/>
                      <a:pt x="1662" y="656"/>
                      <a:pt x="1565" y="455"/>
                    </a:cubicBezTo>
                    <a:cubicBezTo>
                      <a:pt x="1497" y="311"/>
                      <a:pt x="1365" y="200"/>
                      <a:pt x="1224" y="124"/>
                    </a:cubicBezTo>
                    <a:cubicBezTo>
                      <a:pt x="1083" y="50"/>
                      <a:pt x="926" y="0"/>
                      <a:pt x="769"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29"/>
              <p:cNvSpPr/>
              <p:nvPr/>
            </p:nvSpPr>
            <p:spPr>
              <a:xfrm flipH="1">
                <a:off x="8355587" y="2171817"/>
                <a:ext cx="47900" cy="78892"/>
              </a:xfrm>
              <a:custGeom>
                <a:avLst/>
                <a:gdLst/>
                <a:ahLst/>
                <a:cxnLst/>
                <a:rect l="l" t="t" r="r" b="b"/>
                <a:pathLst>
                  <a:path w="989" h="1629" extrusionOk="0">
                    <a:moveTo>
                      <a:pt x="750" y="0"/>
                    </a:moveTo>
                    <a:cubicBezTo>
                      <a:pt x="486" y="0"/>
                      <a:pt x="75" y="118"/>
                      <a:pt x="38" y="826"/>
                    </a:cubicBezTo>
                    <a:cubicBezTo>
                      <a:pt x="1" y="1497"/>
                      <a:pt x="402" y="1628"/>
                      <a:pt x="694" y="1628"/>
                    </a:cubicBezTo>
                    <a:cubicBezTo>
                      <a:pt x="856" y="1628"/>
                      <a:pt x="984" y="1588"/>
                      <a:pt x="985" y="1576"/>
                    </a:cubicBezTo>
                    <a:cubicBezTo>
                      <a:pt x="989" y="1555"/>
                      <a:pt x="981" y="618"/>
                      <a:pt x="977" y="213"/>
                    </a:cubicBezTo>
                    <a:cubicBezTo>
                      <a:pt x="977" y="101"/>
                      <a:pt x="888" y="4"/>
                      <a:pt x="773" y="1"/>
                    </a:cubicBezTo>
                    <a:cubicBezTo>
                      <a:pt x="766" y="0"/>
                      <a:pt x="758" y="0"/>
                      <a:pt x="750" y="0"/>
                    </a:cubicBezTo>
                    <a:close/>
                  </a:path>
                </a:pathLst>
              </a:custGeom>
              <a:solidFill>
                <a:srgbClr val="FFBE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29"/>
              <p:cNvSpPr/>
              <p:nvPr/>
            </p:nvSpPr>
            <p:spPr>
              <a:xfrm flipH="1">
                <a:off x="8366727" y="2187945"/>
                <a:ext cx="21940" cy="44168"/>
              </a:xfrm>
              <a:custGeom>
                <a:avLst/>
                <a:gdLst/>
                <a:ahLst/>
                <a:cxnLst/>
                <a:rect l="l" t="t" r="r" b="b"/>
                <a:pathLst>
                  <a:path w="453" h="912" extrusionOk="0">
                    <a:moveTo>
                      <a:pt x="295" y="1"/>
                    </a:moveTo>
                    <a:cubicBezTo>
                      <a:pt x="291" y="1"/>
                      <a:pt x="287" y="1"/>
                      <a:pt x="284" y="1"/>
                    </a:cubicBezTo>
                    <a:cubicBezTo>
                      <a:pt x="201" y="1"/>
                      <a:pt x="126" y="73"/>
                      <a:pt x="83" y="152"/>
                    </a:cubicBezTo>
                    <a:cubicBezTo>
                      <a:pt x="40" y="231"/>
                      <a:pt x="7" y="332"/>
                      <a:pt x="4" y="440"/>
                    </a:cubicBezTo>
                    <a:cubicBezTo>
                      <a:pt x="0" y="647"/>
                      <a:pt x="98" y="852"/>
                      <a:pt x="244" y="902"/>
                    </a:cubicBezTo>
                    <a:cubicBezTo>
                      <a:pt x="267" y="909"/>
                      <a:pt x="289" y="912"/>
                      <a:pt x="310" y="912"/>
                    </a:cubicBezTo>
                    <a:cubicBezTo>
                      <a:pt x="354" y="912"/>
                      <a:pt x="391" y="899"/>
                      <a:pt x="413" y="884"/>
                    </a:cubicBezTo>
                    <a:cubicBezTo>
                      <a:pt x="446" y="859"/>
                      <a:pt x="453" y="838"/>
                      <a:pt x="449" y="834"/>
                    </a:cubicBezTo>
                    <a:cubicBezTo>
                      <a:pt x="449" y="834"/>
                      <a:pt x="449" y="834"/>
                      <a:pt x="448" y="834"/>
                    </a:cubicBezTo>
                    <a:cubicBezTo>
                      <a:pt x="443" y="834"/>
                      <a:pt x="428" y="850"/>
                      <a:pt x="399" y="859"/>
                    </a:cubicBezTo>
                    <a:cubicBezTo>
                      <a:pt x="382" y="865"/>
                      <a:pt x="360" y="870"/>
                      <a:pt x="335" y="870"/>
                    </a:cubicBezTo>
                    <a:cubicBezTo>
                      <a:pt x="313" y="870"/>
                      <a:pt x="288" y="866"/>
                      <a:pt x="262" y="856"/>
                    </a:cubicBezTo>
                    <a:cubicBezTo>
                      <a:pt x="155" y="809"/>
                      <a:pt x="72" y="630"/>
                      <a:pt x="80" y="440"/>
                    </a:cubicBezTo>
                    <a:cubicBezTo>
                      <a:pt x="80" y="346"/>
                      <a:pt x="105" y="256"/>
                      <a:pt x="144" y="185"/>
                    </a:cubicBezTo>
                    <a:cubicBezTo>
                      <a:pt x="180" y="109"/>
                      <a:pt x="230" y="59"/>
                      <a:pt x="287" y="52"/>
                    </a:cubicBezTo>
                    <a:cubicBezTo>
                      <a:pt x="294" y="50"/>
                      <a:pt x="301" y="50"/>
                      <a:pt x="307" y="50"/>
                    </a:cubicBezTo>
                    <a:cubicBezTo>
                      <a:pt x="351" y="50"/>
                      <a:pt x="382" y="81"/>
                      <a:pt x="392" y="109"/>
                    </a:cubicBezTo>
                    <a:cubicBezTo>
                      <a:pt x="403" y="138"/>
                      <a:pt x="395" y="160"/>
                      <a:pt x="403" y="160"/>
                    </a:cubicBezTo>
                    <a:cubicBezTo>
                      <a:pt x="403" y="160"/>
                      <a:pt x="403" y="160"/>
                      <a:pt x="404" y="160"/>
                    </a:cubicBezTo>
                    <a:cubicBezTo>
                      <a:pt x="409" y="160"/>
                      <a:pt x="424" y="141"/>
                      <a:pt x="421" y="102"/>
                    </a:cubicBezTo>
                    <a:cubicBezTo>
                      <a:pt x="417" y="80"/>
                      <a:pt x="406" y="55"/>
                      <a:pt x="381" y="34"/>
                    </a:cubicBezTo>
                    <a:cubicBezTo>
                      <a:pt x="362" y="14"/>
                      <a:pt x="328" y="1"/>
                      <a:pt x="295" y="1"/>
                    </a:cubicBezTo>
                    <a:close/>
                  </a:path>
                </a:pathLst>
              </a:custGeom>
              <a:solidFill>
                <a:srgbClr val="EB99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29"/>
              <p:cNvSpPr/>
              <p:nvPr/>
            </p:nvSpPr>
            <p:spPr>
              <a:xfrm flipH="1">
                <a:off x="7720053" y="2405110"/>
                <a:ext cx="955428" cy="792751"/>
              </a:xfrm>
              <a:custGeom>
                <a:avLst/>
                <a:gdLst/>
                <a:ahLst/>
                <a:cxnLst/>
                <a:rect l="l" t="t" r="r" b="b"/>
                <a:pathLst>
                  <a:path w="19727" h="16369" extrusionOk="0">
                    <a:moveTo>
                      <a:pt x="10287" y="1"/>
                    </a:moveTo>
                    <a:cubicBezTo>
                      <a:pt x="9167" y="112"/>
                      <a:pt x="8586" y="1436"/>
                      <a:pt x="8586" y="1436"/>
                    </a:cubicBezTo>
                    <a:cubicBezTo>
                      <a:pt x="8123" y="316"/>
                      <a:pt x="6378" y="152"/>
                      <a:pt x="6378" y="152"/>
                    </a:cubicBezTo>
                    <a:lnTo>
                      <a:pt x="6378" y="152"/>
                    </a:lnTo>
                    <a:lnTo>
                      <a:pt x="6411" y="1310"/>
                    </a:lnTo>
                    <a:cubicBezTo>
                      <a:pt x="5851" y="1346"/>
                      <a:pt x="5008" y="1490"/>
                      <a:pt x="4584" y="1644"/>
                    </a:cubicBezTo>
                    <a:cubicBezTo>
                      <a:pt x="3611" y="1996"/>
                      <a:pt x="2757" y="2470"/>
                      <a:pt x="2092" y="3248"/>
                    </a:cubicBezTo>
                    <a:cubicBezTo>
                      <a:pt x="1536" y="3899"/>
                      <a:pt x="1199" y="4706"/>
                      <a:pt x="1070" y="5553"/>
                    </a:cubicBezTo>
                    <a:lnTo>
                      <a:pt x="0" y="12474"/>
                    </a:lnTo>
                    <a:lnTo>
                      <a:pt x="3877" y="12843"/>
                    </a:lnTo>
                    <a:lnTo>
                      <a:pt x="4501" y="7588"/>
                    </a:lnTo>
                    <a:lnTo>
                      <a:pt x="4584" y="11526"/>
                    </a:lnTo>
                    <a:lnTo>
                      <a:pt x="4627" y="15794"/>
                    </a:lnTo>
                    <a:lnTo>
                      <a:pt x="14699" y="16368"/>
                    </a:lnTo>
                    <a:lnTo>
                      <a:pt x="14699" y="16368"/>
                    </a:lnTo>
                    <a:lnTo>
                      <a:pt x="14027" y="11677"/>
                    </a:lnTo>
                    <a:lnTo>
                      <a:pt x="13482" y="6831"/>
                    </a:lnTo>
                    <a:lnTo>
                      <a:pt x="13482" y="6831"/>
                    </a:lnTo>
                    <a:lnTo>
                      <a:pt x="17527" y="9110"/>
                    </a:lnTo>
                    <a:lnTo>
                      <a:pt x="19727" y="6296"/>
                    </a:lnTo>
                    <a:cubicBezTo>
                      <a:pt x="19727" y="6296"/>
                      <a:pt x="14763" y="2962"/>
                      <a:pt x="14278" y="2682"/>
                    </a:cubicBezTo>
                    <a:cubicBezTo>
                      <a:pt x="12067" y="1389"/>
                      <a:pt x="10947" y="1296"/>
                      <a:pt x="10280" y="1260"/>
                    </a:cubicBezTo>
                    <a:lnTo>
                      <a:pt x="10287" y="1"/>
                    </a:lnTo>
                    <a:close/>
                  </a:path>
                </a:pathLst>
              </a:custGeom>
              <a:solidFill>
                <a:srgbClr val="FFD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29"/>
              <p:cNvSpPr/>
              <p:nvPr/>
            </p:nvSpPr>
            <p:spPr>
              <a:xfrm flipH="1">
                <a:off x="8407070" y="2495676"/>
                <a:ext cx="61025" cy="275567"/>
              </a:xfrm>
              <a:custGeom>
                <a:avLst/>
                <a:gdLst/>
                <a:ahLst/>
                <a:cxnLst/>
                <a:rect l="l" t="t" r="r" b="b"/>
                <a:pathLst>
                  <a:path w="1260" h="5690" extrusionOk="0">
                    <a:moveTo>
                      <a:pt x="18" y="0"/>
                    </a:moveTo>
                    <a:cubicBezTo>
                      <a:pt x="0" y="22"/>
                      <a:pt x="359" y="141"/>
                      <a:pt x="689" y="596"/>
                    </a:cubicBezTo>
                    <a:cubicBezTo>
                      <a:pt x="855" y="823"/>
                      <a:pt x="1001" y="1128"/>
                      <a:pt x="1080" y="1486"/>
                    </a:cubicBezTo>
                    <a:cubicBezTo>
                      <a:pt x="1160" y="1845"/>
                      <a:pt x="1163" y="2258"/>
                      <a:pt x="1102" y="2678"/>
                    </a:cubicBezTo>
                    <a:cubicBezTo>
                      <a:pt x="969" y="3529"/>
                      <a:pt x="661" y="4254"/>
                      <a:pt x="499" y="4796"/>
                    </a:cubicBezTo>
                    <a:cubicBezTo>
                      <a:pt x="413" y="5069"/>
                      <a:pt x="352" y="5291"/>
                      <a:pt x="320" y="5445"/>
                    </a:cubicBezTo>
                    <a:cubicBezTo>
                      <a:pt x="284" y="5599"/>
                      <a:pt x="273" y="5686"/>
                      <a:pt x="280" y="5690"/>
                    </a:cubicBezTo>
                    <a:cubicBezTo>
                      <a:pt x="287" y="5690"/>
                      <a:pt x="312" y="5607"/>
                      <a:pt x="355" y="5453"/>
                    </a:cubicBezTo>
                    <a:cubicBezTo>
                      <a:pt x="403" y="5302"/>
                      <a:pt x="471" y="5087"/>
                      <a:pt x="564" y="4817"/>
                    </a:cubicBezTo>
                    <a:cubicBezTo>
                      <a:pt x="657" y="4552"/>
                      <a:pt x="776" y="4236"/>
                      <a:pt x="894" y="3881"/>
                    </a:cubicBezTo>
                    <a:cubicBezTo>
                      <a:pt x="1016" y="3525"/>
                      <a:pt x="1135" y="3127"/>
                      <a:pt x="1195" y="2692"/>
                    </a:cubicBezTo>
                    <a:cubicBezTo>
                      <a:pt x="1260" y="2261"/>
                      <a:pt x="1256" y="1838"/>
                      <a:pt x="1167" y="1465"/>
                    </a:cubicBezTo>
                    <a:cubicBezTo>
                      <a:pt x="1080" y="1095"/>
                      <a:pt x="923" y="783"/>
                      <a:pt x="747" y="557"/>
                    </a:cubicBezTo>
                    <a:cubicBezTo>
                      <a:pt x="567" y="327"/>
                      <a:pt x="381" y="184"/>
                      <a:pt x="244" y="104"/>
                    </a:cubicBezTo>
                    <a:cubicBezTo>
                      <a:pt x="173" y="65"/>
                      <a:pt x="118" y="36"/>
                      <a:pt x="80" y="22"/>
                    </a:cubicBezTo>
                    <a:cubicBezTo>
                      <a:pt x="40" y="8"/>
                      <a:pt x="18" y="0"/>
                      <a:pt x="18"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29"/>
              <p:cNvSpPr/>
              <p:nvPr/>
            </p:nvSpPr>
            <p:spPr>
              <a:xfrm flipH="1">
                <a:off x="8016273" y="2499309"/>
                <a:ext cx="35985" cy="288643"/>
              </a:xfrm>
              <a:custGeom>
                <a:avLst/>
                <a:gdLst/>
                <a:ahLst/>
                <a:cxnLst/>
                <a:rect l="l" t="t" r="r" b="b"/>
                <a:pathLst>
                  <a:path w="743" h="5960" extrusionOk="0">
                    <a:moveTo>
                      <a:pt x="7" y="1"/>
                    </a:moveTo>
                    <a:cubicBezTo>
                      <a:pt x="7" y="1"/>
                      <a:pt x="7" y="1"/>
                      <a:pt x="7" y="1"/>
                    </a:cubicBezTo>
                    <a:cubicBezTo>
                      <a:pt x="0" y="1"/>
                      <a:pt x="7" y="87"/>
                      <a:pt x="25" y="234"/>
                    </a:cubicBezTo>
                    <a:cubicBezTo>
                      <a:pt x="47" y="407"/>
                      <a:pt x="72" y="622"/>
                      <a:pt x="104" y="873"/>
                    </a:cubicBezTo>
                    <a:cubicBezTo>
                      <a:pt x="172" y="1433"/>
                      <a:pt x="259" y="2169"/>
                      <a:pt x="359" y="2980"/>
                    </a:cubicBezTo>
                    <a:cubicBezTo>
                      <a:pt x="456" y="3795"/>
                      <a:pt x="545" y="4530"/>
                      <a:pt x="614" y="5087"/>
                    </a:cubicBezTo>
                    <a:cubicBezTo>
                      <a:pt x="646" y="5342"/>
                      <a:pt x="675" y="5557"/>
                      <a:pt x="696" y="5726"/>
                    </a:cubicBezTo>
                    <a:cubicBezTo>
                      <a:pt x="714" y="5877"/>
                      <a:pt x="728" y="5959"/>
                      <a:pt x="736" y="5959"/>
                    </a:cubicBezTo>
                    <a:cubicBezTo>
                      <a:pt x="743" y="5959"/>
                      <a:pt x="739" y="5877"/>
                      <a:pt x="732" y="5723"/>
                    </a:cubicBezTo>
                    <a:cubicBezTo>
                      <a:pt x="725" y="5572"/>
                      <a:pt x="707" y="5352"/>
                      <a:pt x="682" y="5080"/>
                    </a:cubicBezTo>
                    <a:cubicBezTo>
                      <a:pt x="635" y="4542"/>
                      <a:pt x="552" y="3795"/>
                      <a:pt x="456" y="2969"/>
                    </a:cubicBezTo>
                    <a:cubicBezTo>
                      <a:pt x="355" y="2148"/>
                      <a:pt x="254" y="1401"/>
                      <a:pt x="168" y="866"/>
                    </a:cubicBezTo>
                    <a:cubicBezTo>
                      <a:pt x="129" y="597"/>
                      <a:pt x="90" y="382"/>
                      <a:pt x="60" y="231"/>
                    </a:cubicBezTo>
                    <a:cubicBezTo>
                      <a:pt x="33" y="83"/>
                      <a:pt x="15" y="1"/>
                      <a:pt x="7"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29"/>
              <p:cNvSpPr/>
              <p:nvPr/>
            </p:nvSpPr>
            <p:spPr>
              <a:xfrm flipH="1">
                <a:off x="8275432" y="2450296"/>
                <a:ext cx="90617" cy="42279"/>
              </a:xfrm>
              <a:custGeom>
                <a:avLst/>
                <a:gdLst/>
                <a:ahLst/>
                <a:cxnLst/>
                <a:rect l="l" t="t" r="r" b="b"/>
                <a:pathLst>
                  <a:path w="1871" h="873" extrusionOk="0">
                    <a:moveTo>
                      <a:pt x="1697" y="1"/>
                    </a:moveTo>
                    <a:cubicBezTo>
                      <a:pt x="1642" y="1"/>
                      <a:pt x="1576" y="12"/>
                      <a:pt x="1508" y="44"/>
                    </a:cubicBezTo>
                    <a:cubicBezTo>
                      <a:pt x="1400" y="90"/>
                      <a:pt x="1296" y="198"/>
                      <a:pt x="1228" y="334"/>
                    </a:cubicBezTo>
                    <a:cubicBezTo>
                      <a:pt x="1195" y="403"/>
                      <a:pt x="1167" y="478"/>
                      <a:pt x="1145" y="554"/>
                    </a:cubicBezTo>
                    <a:cubicBezTo>
                      <a:pt x="1120" y="629"/>
                      <a:pt x="1109" y="726"/>
                      <a:pt x="1074" y="761"/>
                    </a:cubicBezTo>
                    <a:cubicBezTo>
                      <a:pt x="1066" y="771"/>
                      <a:pt x="1058" y="775"/>
                      <a:pt x="1048" y="775"/>
                    </a:cubicBezTo>
                    <a:cubicBezTo>
                      <a:pt x="1039" y="775"/>
                      <a:pt x="1028" y="772"/>
                      <a:pt x="1013" y="765"/>
                    </a:cubicBezTo>
                    <a:cubicBezTo>
                      <a:pt x="976" y="751"/>
                      <a:pt x="940" y="733"/>
                      <a:pt x="905" y="718"/>
                    </a:cubicBezTo>
                    <a:cubicBezTo>
                      <a:pt x="832" y="686"/>
                      <a:pt x="764" y="654"/>
                      <a:pt x="696" y="622"/>
                    </a:cubicBezTo>
                    <a:cubicBezTo>
                      <a:pt x="574" y="568"/>
                      <a:pt x="456" y="514"/>
                      <a:pt x="341" y="463"/>
                    </a:cubicBezTo>
                    <a:cubicBezTo>
                      <a:pt x="160" y="386"/>
                      <a:pt x="37" y="340"/>
                      <a:pt x="12" y="340"/>
                    </a:cubicBezTo>
                    <a:cubicBezTo>
                      <a:pt x="9" y="340"/>
                      <a:pt x="8" y="341"/>
                      <a:pt x="7" y="342"/>
                    </a:cubicBezTo>
                    <a:cubicBezTo>
                      <a:pt x="0" y="356"/>
                      <a:pt x="118" y="425"/>
                      <a:pt x="312" y="525"/>
                    </a:cubicBezTo>
                    <a:cubicBezTo>
                      <a:pt x="423" y="582"/>
                      <a:pt x="539" y="640"/>
                      <a:pt x="657" y="700"/>
                    </a:cubicBezTo>
                    <a:cubicBezTo>
                      <a:pt x="725" y="736"/>
                      <a:pt x="794" y="769"/>
                      <a:pt x="865" y="804"/>
                    </a:cubicBezTo>
                    <a:cubicBezTo>
                      <a:pt x="901" y="819"/>
                      <a:pt x="933" y="837"/>
                      <a:pt x="976" y="855"/>
                    </a:cubicBezTo>
                    <a:cubicBezTo>
                      <a:pt x="998" y="866"/>
                      <a:pt x="1023" y="873"/>
                      <a:pt x="1056" y="873"/>
                    </a:cubicBezTo>
                    <a:cubicBezTo>
                      <a:pt x="1091" y="869"/>
                      <a:pt x="1124" y="851"/>
                      <a:pt x="1142" y="829"/>
                    </a:cubicBezTo>
                    <a:cubicBezTo>
                      <a:pt x="1185" y="783"/>
                      <a:pt x="1195" y="736"/>
                      <a:pt x="1206" y="697"/>
                    </a:cubicBezTo>
                    <a:cubicBezTo>
                      <a:pt x="1217" y="657"/>
                      <a:pt x="1224" y="618"/>
                      <a:pt x="1235" y="582"/>
                    </a:cubicBezTo>
                    <a:cubicBezTo>
                      <a:pt x="1256" y="506"/>
                      <a:pt x="1278" y="435"/>
                      <a:pt x="1311" y="374"/>
                    </a:cubicBezTo>
                    <a:cubicBezTo>
                      <a:pt x="1364" y="245"/>
                      <a:pt x="1450" y="152"/>
                      <a:pt x="1540" y="105"/>
                    </a:cubicBezTo>
                    <a:cubicBezTo>
                      <a:pt x="1619" y="59"/>
                      <a:pt x="1689" y="47"/>
                      <a:pt x="1745" y="47"/>
                    </a:cubicBezTo>
                    <a:cubicBezTo>
                      <a:pt x="1809" y="47"/>
                      <a:pt x="1852" y="64"/>
                      <a:pt x="1863" y="64"/>
                    </a:cubicBezTo>
                    <a:cubicBezTo>
                      <a:pt x="1865" y="64"/>
                      <a:pt x="1866" y="63"/>
                      <a:pt x="1866" y="62"/>
                    </a:cubicBezTo>
                    <a:cubicBezTo>
                      <a:pt x="1871" y="58"/>
                      <a:pt x="1845" y="29"/>
                      <a:pt x="1780" y="11"/>
                    </a:cubicBezTo>
                    <a:cubicBezTo>
                      <a:pt x="1758" y="5"/>
                      <a:pt x="1729" y="1"/>
                      <a:pt x="1697"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29"/>
              <p:cNvSpPr/>
              <p:nvPr/>
            </p:nvSpPr>
            <p:spPr>
              <a:xfrm flipH="1">
                <a:off x="8175662" y="2446277"/>
                <a:ext cx="68338" cy="49108"/>
              </a:xfrm>
              <a:custGeom>
                <a:avLst/>
                <a:gdLst/>
                <a:ahLst/>
                <a:cxnLst/>
                <a:rect l="l" t="t" r="r" b="b"/>
                <a:pathLst>
                  <a:path w="1411" h="1014" extrusionOk="0">
                    <a:moveTo>
                      <a:pt x="29" y="0"/>
                    </a:moveTo>
                    <a:cubicBezTo>
                      <a:pt x="12" y="0"/>
                      <a:pt x="3" y="3"/>
                      <a:pt x="3" y="5"/>
                    </a:cubicBezTo>
                    <a:cubicBezTo>
                      <a:pt x="0" y="23"/>
                      <a:pt x="126" y="37"/>
                      <a:pt x="262" y="170"/>
                    </a:cubicBezTo>
                    <a:cubicBezTo>
                      <a:pt x="401" y="296"/>
                      <a:pt x="502" y="543"/>
                      <a:pt x="545" y="838"/>
                    </a:cubicBezTo>
                    <a:cubicBezTo>
                      <a:pt x="552" y="869"/>
                      <a:pt x="557" y="906"/>
                      <a:pt x="563" y="934"/>
                    </a:cubicBezTo>
                    <a:lnTo>
                      <a:pt x="578" y="1013"/>
                    </a:lnTo>
                    <a:lnTo>
                      <a:pt x="638" y="967"/>
                    </a:lnTo>
                    <a:cubicBezTo>
                      <a:pt x="1080" y="632"/>
                      <a:pt x="1410" y="360"/>
                      <a:pt x="1396" y="339"/>
                    </a:cubicBezTo>
                    <a:cubicBezTo>
                      <a:pt x="1396" y="338"/>
                      <a:pt x="1395" y="337"/>
                      <a:pt x="1393" y="337"/>
                    </a:cubicBezTo>
                    <a:cubicBezTo>
                      <a:pt x="1354" y="337"/>
                      <a:pt x="1039" y="551"/>
                      <a:pt x="645" y="841"/>
                    </a:cubicBezTo>
                    <a:lnTo>
                      <a:pt x="645" y="841"/>
                    </a:lnTo>
                    <a:cubicBezTo>
                      <a:pt x="644" y="834"/>
                      <a:pt x="643" y="827"/>
                      <a:pt x="643" y="819"/>
                    </a:cubicBezTo>
                    <a:cubicBezTo>
                      <a:pt x="613" y="672"/>
                      <a:pt x="578" y="529"/>
                      <a:pt x="524" y="407"/>
                    </a:cubicBezTo>
                    <a:cubicBezTo>
                      <a:pt x="466" y="281"/>
                      <a:pt x="388" y="185"/>
                      <a:pt x="308" y="120"/>
                    </a:cubicBezTo>
                    <a:cubicBezTo>
                      <a:pt x="186" y="19"/>
                      <a:pt x="77" y="0"/>
                      <a:pt x="29"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29"/>
              <p:cNvSpPr/>
              <p:nvPr/>
            </p:nvSpPr>
            <p:spPr>
              <a:xfrm flipH="1">
                <a:off x="8248311" y="2475335"/>
                <a:ext cx="15014" cy="131148"/>
              </a:xfrm>
              <a:custGeom>
                <a:avLst/>
                <a:gdLst/>
                <a:ahLst/>
                <a:cxnLst/>
                <a:rect l="l" t="t" r="r" b="b"/>
                <a:pathLst>
                  <a:path w="310" h="2708" extrusionOk="0">
                    <a:moveTo>
                      <a:pt x="15" y="1"/>
                    </a:moveTo>
                    <a:cubicBezTo>
                      <a:pt x="0" y="4"/>
                      <a:pt x="4" y="155"/>
                      <a:pt x="22" y="403"/>
                    </a:cubicBezTo>
                    <a:cubicBezTo>
                      <a:pt x="40" y="647"/>
                      <a:pt x="68" y="988"/>
                      <a:pt x="104" y="1361"/>
                    </a:cubicBezTo>
                    <a:cubicBezTo>
                      <a:pt x="172" y="2000"/>
                      <a:pt x="241" y="2535"/>
                      <a:pt x="277" y="2671"/>
                    </a:cubicBezTo>
                    <a:lnTo>
                      <a:pt x="280" y="2675"/>
                    </a:lnTo>
                    <a:cubicBezTo>
                      <a:pt x="291" y="2696"/>
                      <a:pt x="298" y="2707"/>
                      <a:pt x="302" y="2707"/>
                    </a:cubicBezTo>
                    <a:cubicBezTo>
                      <a:pt x="305" y="2703"/>
                      <a:pt x="305" y="2693"/>
                      <a:pt x="298" y="2668"/>
                    </a:cubicBezTo>
                    <a:lnTo>
                      <a:pt x="302" y="2668"/>
                    </a:lnTo>
                    <a:cubicBezTo>
                      <a:pt x="309" y="2531"/>
                      <a:pt x="270" y="1992"/>
                      <a:pt x="202" y="1350"/>
                    </a:cubicBezTo>
                    <a:cubicBezTo>
                      <a:pt x="166" y="977"/>
                      <a:pt x="123" y="635"/>
                      <a:pt x="90" y="395"/>
                    </a:cubicBezTo>
                    <a:cubicBezTo>
                      <a:pt x="58" y="151"/>
                      <a:pt x="29" y="1"/>
                      <a:pt x="15"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29"/>
              <p:cNvSpPr/>
              <p:nvPr/>
            </p:nvSpPr>
            <p:spPr>
              <a:xfrm flipH="1">
                <a:off x="8495167" y="2979504"/>
                <a:ext cx="156195" cy="39519"/>
              </a:xfrm>
              <a:custGeom>
                <a:avLst/>
                <a:gdLst/>
                <a:ahLst/>
                <a:cxnLst/>
                <a:rect l="l" t="t" r="r" b="b"/>
                <a:pathLst>
                  <a:path w="3225" h="816" extrusionOk="0">
                    <a:moveTo>
                      <a:pt x="47" y="1"/>
                    </a:moveTo>
                    <a:cubicBezTo>
                      <a:pt x="19" y="1"/>
                      <a:pt x="4" y="3"/>
                      <a:pt x="4" y="7"/>
                    </a:cubicBezTo>
                    <a:cubicBezTo>
                      <a:pt x="1" y="21"/>
                      <a:pt x="184" y="54"/>
                      <a:pt x="478" y="110"/>
                    </a:cubicBezTo>
                    <a:cubicBezTo>
                      <a:pt x="773" y="172"/>
                      <a:pt x="1178" y="254"/>
                      <a:pt x="1624" y="365"/>
                    </a:cubicBezTo>
                    <a:cubicBezTo>
                      <a:pt x="2065" y="477"/>
                      <a:pt x="2464" y="595"/>
                      <a:pt x="2751" y="682"/>
                    </a:cubicBezTo>
                    <a:cubicBezTo>
                      <a:pt x="3009" y="763"/>
                      <a:pt x="3181" y="816"/>
                      <a:pt x="3212" y="816"/>
                    </a:cubicBezTo>
                    <a:cubicBezTo>
                      <a:pt x="3215" y="816"/>
                      <a:pt x="3217" y="815"/>
                      <a:pt x="3217" y="814"/>
                    </a:cubicBezTo>
                    <a:cubicBezTo>
                      <a:pt x="3224" y="800"/>
                      <a:pt x="3052" y="725"/>
                      <a:pt x="2772" y="617"/>
                    </a:cubicBezTo>
                    <a:cubicBezTo>
                      <a:pt x="2489" y="513"/>
                      <a:pt x="2090" y="384"/>
                      <a:pt x="1645" y="272"/>
                    </a:cubicBezTo>
                    <a:cubicBezTo>
                      <a:pt x="1200" y="161"/>
                      <a:pt x="787" y="85"/>
                      <a:pt x="489" y="46"/>
                    </a:cubicBezTo>
                    <a:cubicBezTo>
                      <a:pt x="275" y="15"/>
                      <a:pt x="118" y="1"/>
                      <a:pt x="47"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29"/>
              <p:cNvSpPr/>
              <p:nvPr/>
            </p:nvSpPr>
            <p:spPr>
              <a:xfrm flipH="1">
                <a:off x="8493811" y="2960180"/>
                <a:ext cx="142392" cy="59666"/>
              </a:xfrm>
              <a:custGeom>
                <a:avLst/>
                <a:gdLst/>
                <a:ahLst/>
                <a:cxnLst/>
                <a:rect l="l" t="t" r="r" b="b"/>
                <a:pathLst>
                  <a:path w="2940" h="1232" extrusionOk="0">
                    <a:moveTo>
                      <a:pt x="17" y="1"/>
                    </a:moveTo>
                    <a:cubicBezTo>
                      <a:pt x="9" y="1"/>
                      <a:pt x="4" y="2"/>
                      <a:pt x="4" y="4"/>
                    </a:cubicBezTo>
                    <a:cubicBezTo>
                      <a:pt x="1" y="18"/>
                      <a:pt x="173" y="75"/>
                      <a:pt x="449" y="165"/>
                    </a:cubicBezTo>
                    <a:cubicBezTo>
                      <a:pt x="725" y="255"/>
                      <a:pt x="1109" y="377"/>
                      <a:pt x="1526" y="524"/>
                    </a:cubicBezTo>
                    <a:cubicBezTo>
                      <a:pt x="1734" y="600"/>
                      <a:pt x="1931" y="671"/>
                      <a:pt x="2114" y="736"/>
                    </a:cubicBezTo>
                    <a:cubicBezTo>
                      <a:pt x="2297" y="804"/>
                      <a:pt x="2459" y="862"/>
                      <a:pt x="2585" y="930"/>
                    </a:cubicBezTo>
                    <a:cubicBezTo>
                      <a:pt x="2835" y="1060"/>
                      <a:pt x="2912" y="1232"/>
                      <a:pt x="2925" y="1232"/>
                    </a:cubicBezTo>
                    <a:cubicBezTo>
                      <a:pt x="2926" y="1232"/>
                      <a:pt x="2926" y="1231"/>
                      <a:pt x="2926" y="1231"/>
                    </a:cubicBezTo>
                    <a:cubicBezTo>
                      <a:pt x="2940" y="1231"/>
                      <a:pt x="2883" y="1031"/>
                      <a:pt x="2617" y="872"/>
                    </a:cubicBezTo>
                    <a:cubicBezTo>
                      <a:pt x="2491" y="789"/>
                      <a:pt x="2326" y="725"/>
                      <a:pt x="2146" y="653"/>
                    </a:cubicBezTo>
                    <a:cubicBezTo>
                      <a:pt x="1967" y="582"/>
                      <a:pt x="1770" y="506"/>
                      <a:pt x="1558" y="435"/>
                    </a:cubicBezTo>
                    <a:cubicBezTo>
                      <a:pt x="1138" y="287"/>
                      <a:pt x="751" y="173"/>
                      <a:pt x="467" y="97"/>
                    </a:cubicBezTo>
                    <a:cubicBezTo>
                      <a:pt x="228" y="36"/>
                      <a:pt x="62" y="1"/>
                      <a:pt x="17"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29"/>
              <p:cNvSpPr/>
              <p:nvPr/>
            </p:nvSpPr>
            <p:spPr>
              <a:xfrm flipH="1">
                <a:off x="7734980" y="2699911"/>
                <a:ext cx="77250" cy="110469"/>
              </a:xfrm>
              <a:custGeom>
                <a:avLst/>
                <a:gdLst/>
                <a:ahLst/>
                <a:cxnLst/>
                <a:rect l="l" t="t" r="r" b="b"/>
                <a:pathLst>
                  <a:path w="1595" h="2281" extrusionOk="0">
                    <a:moveTo>
                      <a:pt x="1572" y="0"/>
                    </a:moveTo>
                    <a:cubicBezTo>
                      <a:pt x="1555" y="0"/>
                      <a:pt x="1446" y="107"/>
                      <a:pt x="1285" y="288"/>
                    </a:cubicBezTo>
                    <a:cubicBezTo>
                      <a:pt x="1121" y="478"/>
                      <a:pt x="902" y="751"/>
                      <a:pt x="687" y="1067"/>
                    </a:cubicBezTo>
                    <a:cubicBezTo>
                      <a:pt x="467" y="1382"/>
                      <a:pt x="291" y="1684"/>
                      <a:pt x="177" y="1907"/>
                    </a:cubicBezTo>
                    <a:cubicBezTo>
                      <a:pt x="58" y="2129"/>
                      <a:pt x="1" y="2273"/>
                      <a:pt x="11" y="2280"/>
                    </a:cubicBezTo>
                    <a:cubicBezTo>
                      <a:pt x="11" y="2280"/>
                      <a:pt x="12" y="2280"/>
                      <a:pt x="12" y="2280"/>
                    </a:cubicBezTo>
                    <a:cubicBezTo>
                      <a:pt x="42" y="2280"/>
                      <a:pt x="335" y="1742"/>
                      <a:pt x="765" y="1121"/>
                    </a:cubicBezTo>
                    <a:cubicBezTo>
                      <a:pt x="1192" y="493"/>
                      <a:pt x="1595" y="22"/>
                      <a:pt x="1573" y="1"/>
                    </a:cubicBezTo>
                    <a:cubicBezTo>
                      <a:pt x="1573" y="1"/>
                      <a:pt x="1572" y="0"/>
                      <a:pt x="1572"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29"/>
              <p:cNvSpPr/>
              <p:nvPr/>
            </p:nvSpPr>
            <p:spPr>
              <a:xfrm flipH="1">
                <a:off x="7738128" y="2702332"/>
                <a:ext cx="88196" cy="85963"/>
              </a:xfrm>
              <a:custGeom>
                <a:avLst/>
                <a:gdLst/>
                <a:ahLst/>
                <a:cxnLst/>
                <a:rect l="l" t="t" r="r" b="b"/>
                <a:pathLst>
                  <a:path w="1821" h="1775" extrusionOk="0">
                    <a:moveTo>
                      <a:pt x="1799" y="0"/>
                    </a:moveTo>
                    <a:cubicBezTo>
                      <a:pt x="1777" y="0"/>
                      <a:pt x="1650" y="58"/>
                      <a:pt x="1465" y="166"/>
                    </a:cubicBezTo>
                    <a:cubicBezTo>
                      <a:pt x="1268" y="288"/>
                      <a:pt x="1006" y="479"/>
                      <a:pt x="754" y="729"/>
                    </a:cubicBezTo>
                    <a:cubicBezTo>
                      <a:pt x="499" y="981"/>
                      <a:pt x="306" y="1239"/>
                      <a:pt x="184" y="1437"/>
                    </a:cubicBezTo>
                    <a:cubicBezTo>
                      <a:pt x="58" y="1634"/>
                      <a:pt x="1" y="1767"/>
                      <a:pt x="12" y="1774"/>
                    </a:cubicBezTo>
                    <a:cubicBezTo>
                      <a:pt x="12" y="1775"/>
                      <a:pt x="13" y="1775"/>
                      <a:pt x="13" y="1775"/>
                    </a:cubicBezTo>
                    <a:cubicBezTo>
                      <a:pt x="48" y="1775"/>
                      <a:pt x="327" y="1282"/>
                      <a:pt x="823" y="798"/>
                    </a:cubicBezTo>
                    <a:cubicBezTo>
                      <a:pt x="1318" y="306"/>
                      <a:pt x="1821" y="27"/>
                      <a:pt x="1803" y="2"/>
                    </a:cubicBezTo>
                    <a:cubicBezTo>
                      <a:pt x="1803" y="1"/>
                      <a:pt x="1801" y="0"/>
                      <a:pt x="1799"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29"/>
              <p:cNvSpPr/>
              <p:nvPr/>
            </p:nvSpPr>
            <p:spPr>
              <a:xfrm flipH="1">
                <a:off x="8307785" y="2605131"/>
                <a:ext cx="42136" cy="39906"/>
              </a:xfrm>
              <a:custGeom>
                <a:avLst/>
                <a:gdLst/>
                <a:ahLst/>
                <a:cxnLst/>
                <a:rect l="l" t="t" r="r" b="b"/>
                <a:pathLst>
                  <a:path w="870" h="824" extrusionOk="0">
                    <a:moveTo>
                      <a:pt x="451" y="1"/>
                    </a:moveTo>
                    <a:cubicBezTo>
                      <a:pt x="401" y="1"/>
                      <a:pt x="348" y="16"/>
                      <a:pt x="302" y="38"/>
                    </a:cubicBezTo>
                    <a:lnTo>
                      <a:pt x="234" y="74"/>
                    </a:lnTo>
                    <a:cubicBezTo>
                      <a:pt x="148" y="113"/>
                      <a:pt x="77" y="181"/>
                      <a:pt x="52" y="271"/>
                    </a:cubicBezTo>
                    <a:cubicBezTo>
                      <a:pt x="1" y="458"/>
                      <a:pt x="80" y="695"/>
                      <a:pt x="249" y="784"/>
                    </a:cubicBezTo>
                    <a:cubicBezTo>
                      <a:pt x="301" y="811"/>
                      <a:pt x="357" y="824"/>
                      <a:pt x="415" y="824"/>
                    </a:cubicBezTo>
                    <a:cubicBezTo>
                      <a:pt x="608" y="824"/>
                      <a:pt x="807" y="684"/>
                      <a:pt x="837" y="490"/>
                    </a:cubicBezTo>
                    <a:cubicBezTo>
                      <a:pt x="870" y="278"/>
                      <a:pt x="704" y="52"/>
                      <a:pt x="499" y="6"/>
                    </a:cubicBezTo>
                    <a:cubicBezTo>
                      <a:pt x="484" y="2"/>
                      <a:pt x="468" y="1"/>
                      <a:pt x="45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29"/>
              <p:cNvSpPr/>
              <p:nvPr/>
            </p:nvSpPr>
            <p:spPr>
              <a:xfrm flipH="1">
                <a:off x="8571303" y="2808493"/>
                <a:ext cx="42330" cy="39858"/>
              </a:xfrm>
              <a:custGeom>
                <a:avLst/>
                <a:gdLst/>
                <a:ahLst/>
                <a:cxnLst/>
                <a:rect l="l" t="t" r="r" b="b"/>
                <a:pathLst>
                  <a:path w="874" h="823" extrusionOk="0">
                    <a:moveTo>
                      <a:pt x="448" y="1"/>
                    </a:moveTo>
                    <a:cubicBezTo>
                      <a:pt x="398" y="1"/>
                      <a:pt x="347" y="15"/>
                      <a:pt x="302" y="38"/>
                    </a:cubicBezTo>
                    <a:lnTo>
                      <a:pt x="234" y="71"/>
                    </a:lnTo>
                    <a:cubicBezTo>
                      <a:pt x="148" y="110"/>
                      <a:pt x="76" y="182"/>
                      <a:pt x="51" y="272"/>
                    </a:cubicBezTo>
                    <a:cubicBezTo>
                      <a:pt x="1" y="454"/>
                      <a:pt x="80" y="691"/>
                      <a:pt x="249" y="781"/>
                    </a:cubicBezTo>
                    <a:cubicBezTo>
                      <a:pt x="301" y="810"/>
                      <a:pt x="359" y="823"/>
                      <a:pt x="418" y="823"/>
                    </a:cubicBezTo>
                    <a:cubicBezTo>
                      <a:pt x="610" y="823"/>
                      <a:pt x="807" y="682"/>
                      <a:pt x="837" y="487"/>
                    </a:cubicBezTo>
                    <a:cubicBezTo>
                      <a:pt x="873" y="278"/>
                      <a:pt x="704" y="49"/>
                      <a:pt x="500" y="6"/>
                    </a:cubicBezTo>
                    <a:cubicBezTo>
                      <a:pt x="483" y="2"/>
                      <a:pt x="466" y="1"/>
                      <a:pt x="44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29"/>
              <p:cNvSpPr/>
              <p:nvPr/>
            </p:nvSpPr>
            <p:spPr>
              <a:xfrm flipH="1">
                <a:off x="7945853" y="2606293"/>
                <a:ext cx="42136" cy="39906"/>
              </a:xfrm>
              <a:custGeom>
                <a:avLst/>
                <a:gdLst/>
                <a:ahLst/>
                <a:cxnLst/>
                <a:rect l="l" t="t" r="r" b="b"/>
                <a:pathLst>
                  <a:path w="870" h="824" extrusionOk="0">
                    <a:moveTo>
                      <a:pt x="446" y="1"/>
                    </a:moveTo>
                    <a:cubicBezTo>
                      <a:pt x="396" y="1"/>
                      <a:pt x="347" y="15"/>
                      <a:pt x="302" y="39"/>
                    </a:cubicBezTo>
                    <a:lnTo>
                      <a:pt x="234" y="71"/>
                    </a:lnTo>
                    <a:cubicBezTo>
                      <a:pt x="148" y="111"/>
                      <a:pt x="76" y="182"/>
                      <a:pt x="51" y="272"/>
                    </a:cubicBezTo>
                    <a:cubicBezTo>
                      <a:pt x="1" y="456"/>
                      <a:pt x="80" y="692"/>
                      <a:pt x="249" y="782"/>
                    </a:cubicBezTo>
                    <a:cubicBezTo>
                      <a:pt x="301" y="810"/>
                      <a:pt x="359" y="823"/>
                      <a:pt x="418" y="823"/>
                    </a:cubicBezTo>
                    <a:cubicBezTo>
                      <a:pt x="610" y="823"/>
                      <a:pt x="807" y="683"/>
                      <a:pt x="837" y="487"/>
                    </a:cubicBezTo>
                    <a:cubicBezTo>
                      <a:pt x="870" y="279"/>
                      <a:pt x="704" y="50"/>
                      <a:pt x="499" y="7"/>
                    </a:cubicBezTo>
                    <a:cubicBezTo>
                      <a:pt x="481" y="3"/>
                      <a:pt x="463" y="1"/>
                      <a:pt x="44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29"/>
              <p:cNvSpPr/>
              <p:nvPr/>
            </p:nvSpPr>
            <p:spPr>
              <a:xfrm flipH="1">
                <a:off x="8026880" y="3084357"/>
                <a:ext cx="42282" cy="39955"/>
              </a:xfrm>
              <a:custGeom>
                <a:avLst/>
                <a:gdLst/>
                <a:ahLst/>
                <a:cxnLst/>
                <a:rect l="l" t="t" r="r" b="b"/>
                <a:pathLst>
                  <a:path w="873" h="825" extrusionOk="0">
                    <a:moveTo>
                      <a:pt x="452" y="1"/>
                    </a:moveTo>
                    <a:cubicBezTo>
                      <a:pt x="401" y="1"/>
                      <a:pt x="348" y="17"/>
                      <a:pt x="302" y="39"/>
                    </a:cubicBezTo>
                    <a:lnTo>
                      <a:pt x="234" y="71"/>
                    </a:lnTo>
                    <a:cubicBezTo>
                      <a:pt x="148" y="114"/>
                      <a:pt x="76" y="182"/>
                      <a:pt x="51" y="271"/>
                    </a:cubicBezTo>
                    <a:cubicBezTo>
                      <a:pt x="0" y="458"/>
                      <a:pt x="80" y="692"/>
                      <a:pt x="248" y="785"/>
                    </a:cubicBezTo>
                    <a:cubicBezTo>
                      <a:pt x="300" y="812"/>
                      <a:pt x="357" y="825"/>
                      <a:pt x="415" y="825"/>
                    </a:cubicBezTo>
                    <a:cubicBezTo>
                      <a:pt x="608" y="825"/>
                      <a:pt x="806" y="684"/>
                      <a:pt x="837" y="491"/>
                    </a:cubicBezTo>
                    <a:cubicBezTo>
                      <a:pt x="873" y="279"/>
                      <a:pt x="704" y="53"/>
                      <a:pt x="500" y="6"/>
                    </a:cubicBezTo>
                    <a:cubicBezTo>
                      <a:pt x="484" y="2"/>
                      <a:pt x="468" y="1"/>
                      <a:pt x="45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29"/>
              <p:cNvSpPr/>
              <p:nvPr/>
            </p:nvSpPr>
            <p:spPr>
              <a:xfrm flipH="1">
                <a:off x="8335585" y="3084357"/>
                <a:ext cx="42330" cy="39955"/>
              </a:xfrm>
              <a:custGeom>
                <a:avLst/>
                <a:gdLst/>
                <a:ahLst/>
                <a:cxnLst/>
                <a:rect l="l" t="t" r="r" b="b"/>
                <a:pathLst>
                  <a:path w="874" h="825" extrusionOk="0">
                    <a:moveTo>
                      <a:pt x="454" y="1"/>
                    </a:moveTo>
                    <a:cubicBezTo>
                      <a:pt x="403" y="1"/>
                      <a:pt x="352" y="17"/>
                      <a:pt x="306" y="39"/>
                    </a:cubicBezTo>
                    <a:lnTo>
                      <a:pt x="234" y="71"/>
                    </a:lnTo>
                    <a:cubicBezTo>
                      <a:pt x="151" y="114"/>
                      <a:pt x="80" y="182"/>
                      <a:pt x="55" y="271"/>
                    </a:cubicBezTo>
                    <a:cubicBezTo>
                      <a:pt x="1" y="458"/>
                      <a:pt x="80" y="692"/>
                      <a:pt x="252" y="785"/>
                    </a:cubicBezTo>
                    <a:cubicBezTo>
                      <a:pt x="304" y="812"/>
                      <a:pt x="361" y="825"/>
                      <a:pt x="419" y="825"/>
                    </a:cubicBezTo>
                    <a:cubicBezTo>
                      <a:pt x="612" y="825"/>
                      <a:pt x="811" y="684"/>
                      <a:pt x="841" y="491"/>
                    </a:cubicBezTo>
                    <a:cubicBezTo>
                      <a:pt x="873" y="279"/>
                      <a:pt x="704" y="53"/>
                      <a:pt x="504" y="6"/>
                    </a:cubicBezTo>
                    <a:cubicBezTo>
                      <a:pt x="487" y="2"/>
                      <a:pt x="471" y="1"/>
                      <a:pt x="454" y="1"/>
                    </a:cubicBezTo>
                    <a:close/>
                  </a:path>
                </a:pathLst>
              </a:custGeom>
              <a:solidFill>
                <a:srgbClr val="FAFA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29"/>
              <p:cNvSpPr/>
              <p:nvPr/>
            </p:nvSpPr>
            <p:spPr>
              <a:xfrm flipH="1">
                <a:off x="8212519" y="2910732"/>
                <a:ext cx="42330" cy="39858"/>
              </a:xfrm>
              <a:custGeom>
                <a:avLst/>
                <a:gdLst/>
                <a:ahLst/>
                <a:cxnLst/>
                <a:rect l="l" t="t" r="r" b="b"/>
                <a:pathLst>
                  <a:path w="874" h="823" extrusionOk="0">
                    <a:moveTo>
                      <a:pt x="449" y="0"/>
                    </a:moveTo>
                    <a:cubicBezTo>
                      <a:pt x="398" y="0"/>
                      <a:pt x="347" y="14"/>
                      <a:pt x="302" y="38"/>
                    </a:cubicBezTo>
                    <a:lnTo>
                      <a:pt x="234" y="70"/>
                    </a:lnTo>
                    <a:cubicBezTo>
                      <a:pt x="148" y="109"/>
                      <a:pt x="77" y="181"/>
                      <a:pt x="52" y="271"/>
                    </a:cubicBezTo>
                    <a:cubicBezTo>
                      <a:pt x="1" y="454"/>
                      <a:pt x="80" y="691"/>
                      <a:pt x="252" y="781"/>
                    </a:cubicBezTo>
                    <a:cubicBezTo>
                      <a:pt x="305" y="809"/>
                      <a:pt x="363" y="822"/>
                      <a:pt x="421" y="822"/>
                    </a:cubicBezTo>
                    <a:cubicBezTo>
                      <a:pt x="612" y="822"/>
                      <a:pt x="807" y="682"/>
                      <a:pt x="837" y="486"/>
                    </a:cubicBezTo>
                    <a:cubicBezTo>
                      <a:pt x="874" y="278"/>
                      <a:pt x="705" y="49"/>
                      <a:pt x="504" y="6"/>
                    </a:cubicBezTo>
                    <a:cubicBezTo>
                      <a:pt x="486" y="2"/>
                      <a:pt x="468" y="0"/>
                      <a:pt x="4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29"/>
              <p:cNvSpPr/>
              <p:nvPr/>
            </p:nvSpPr>
            <p:spPr>
              <a:xfrm flipH="1">
                <a:off x="8151689" y="2708047"/>
                <a:ext cx="23683" cy="22423"/>
              </a:xfrm>
              <a:custGeom>
                <a:avLst/>
                <a:gdLst/>
                <a:ahLst/>
                <a:cxnLst/>
                <a:rect l="l" t="t" r="r" b="b"/>
                <a:pathLst>
                  <a:path w="489" h="463" extrusionOk="0">
                    <a:moveTo>
                      <a:pt x="251" y="1"/>
                    </a:moveTo>
                    <a:cubicBezTo>
                      <a:pt x="223" y="1"/>
                      <a:pt x="195" y="10"/>
                      <a:pt x="169" y="23"/>
                    </a:cubicBezTo>
                    <a:lnTo>
                      <a:pt x="130" y="41"/>
                    </a:lnTo>
                    <a:cubicBezTo>
                      <a:pt x="83" y="63"/>
                      <a:pt x="44" y="102"/>
                      <a:pt x="29" y="152"/>
                    </a:cubicBezTo>
                    <a:cubicBezTo>
                      <a:pt x="1" y="257"/>
                      <a:pt x="44" y="389"/>
                      <a:pt x="140" y="439"/>
                    </a:cubicBezTo>
                    <a:cubicBezTo>
                      <a:pt x="170" y="455"/>
                      <a:pt x="203" y="463"/>
                      <a:pt x="236" y="463"/>
                    </a:cubicBezTo>
                    <a:cubicBezTo>
                      <a:pt x="343" y="463"/>
                      <a:pt x="454" y="384"/>
                      <a:pt x="470" y="275"/>
                    </a:cubicBezTo>
                    <a:cubicBezTo>
                      <a:pt x="489" y="156"/>
                      <a:pt x="395" y="30"/>
                      <a:pt x="281" y="5"/>
                    </a:cubicBezTo>
                    <a:cubicBezTo>
                      <a:pt x="271" y="2"/>
                      <a:pt x="261" y="1"/>
                      <a:pt x="25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29"/>
              <p:cNvSpPr/>
              <p:nvPr/>
            </p:nvSpPr>
            <p:spPr>
              <a:xfrm flipH="1">
                <a:off x="8117448" y="2554666"/>
                <a:ext cx="23683" cy="22472"/>
              </a:xfrm>
              <a:custGeom>
                <a:avLst/>
                <a:gdLst/>
                <a:ahLst/>
                <a:cxnLst/>
                <a:rect l="l" t="t" r="r" b="b"/>
                <a:pathLst>
                  <a:path w="489" h="464" extrusionOk="0">
                    <a:moveTo>
                      <a:pt x="257" y="1"/>
                    </a:moveTo>
                    <a:cubicBezTo>
                      <a:pt x="228" y="1"/>
                      <a:pt x="198" y="10"/>
                      <a:pt x="169" y="24"/>
                    </a:cubicBezTo>
                    <a:lnTo>
                      <a:pt x="130" y="42"/>
                    </a:lnTo>
                    <a:cubicBezTo>
                      <a:pt x="83" y="64"/>
                      <a:pt x="43" y="104"/>
                      <a:pt x="30" y="154"/>
                    </a:cubicBezTo>
                    <a:cubicBezTo>
                      <a:pt x="0" y="258"/>
                      <a:pt x="43" y="390"/>
                      <a:pt x="141" y="440"/>
                    </a:cubicBezTo>
                    <a:cubicBezTo>
                      <a:pt x="170" y="457"/>
                      <a:pt x="203" y="464"/>
                      <a:pt x="236" y="464"/>
                    </a:cubicBezTo>
                    <a:cubicBezTo>
                      <a:pt x="343" y="464"/>
                      <a:pt x="454" y="385"/>
                      <a:pt x="471" y="276"/>
                    </a:cubicBezTo>
                    <a:cubicBezTo>
                      <a:pt x="489" y="157"/>
                      <a:pt x="396" y="28"/>
                      <a:pt x="280" y="3"/>
                    </a:cubicBezTo>
                    <a:cubicBezTo>
                      <a:pt x="273" y="1"/>
                      <a:pt x="265" y="1"/>
                      <a:pt x="25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29"/>
              <p:cNvSpPr/>
              <p:nvPr/>
            </p:nvSpPr>
            <p:spPr>
              <a:xfrm flipH="1">
                <a:off x="8336457" y="2823846"/>
                <a:ext cx="23732" cy="22423"/>
              </a:xfrm>
              <a:custGeom>
                <a:avLst/>
                <a:gdLst/>
                <a:ahLst/>
                <a:cxnLst/>
                <a:rect l="l" t="t" r="r" b="b"/>
                <a:pathLst>
                  <a:path w="490" h="463" extrusionOk="0">
                    <a:moveTo>
                      <a:pt x="251" y="0"/>
                    </a:moveTo>
                    <a:cubicBezTo>
                      <a:pt x="224" y="0"/>
                      <a:pt x="196" y="9"/>
                      <a:pt x="170" y="23"/>
                    </a:cubicBezTo>
                    <a:lnTo>
                      <a:pt x="134" y="41"/>
                    </a:lnTo>
                    <a:cubicBezTo>
                      <a:pt x="83" y="62"/>
                      <a:pt x="44" y="102"/>
                      <a:pt x="30" y="152"/>
                    </a:cubicBezTo>
                    <a:cubicBezTo>
                      <a:pt x="1" y="256"/>
                      <a:pt x="44" y="389"/>
                      <a:pt x="141" y="439"/>
                    </a:cubicBezTo>
                    <a:cubicBezTo>
                      <a:pt x="171" y="455"/>
                      <a:pt x="203" y="462"/>
                      <a:pt x="236" y="462"/>
                    </a:cubicBezTo>
                    <a:cubicBezTo>
                      <a:pt x="344" y="462"/>
                      <a:pt x="455" y="384"/>
                      <a:pt x="471" y="274"/>
                    </a:cubicBezTo>
                    <a:cubicBezTo>
                      <a:pt x="489" y="155"/>
                      <a:pt x="396" y="29"/>
                      <a:pt x="281" y="4"/>
                    </a:cubicBezTo>
                    <a:cubicBezTo>
                      <a:pt x="271" y="2"/>
                      <a:pt x="261" y="0"/>
                      <a:pt x="2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29"/>
              <p:cNvSpPr/>
              <p:nvPr/>
            </p:nvSpPr>
            <p:spPr>
              <a:xfrm flipH="1">
                <a:off x="8526988" y="2603823"/>
                <a:ext cx="23829" cy="22375"/>
              </a:xfrm>
              <a:custGeom>
                <a:avLst/>
                <a:gdLst/>
                <a:ahLst/>
                <a:cxnLst/>
                <a:rect l="l" t="t" r="r" b="b"/>
                <a:pathLst>
                  <a:path w="492" h="462" extrusionOk="0">
                    <a:moveTo>
                      <a:pt x="253" y="1"/>
                    </a:moveTo>
                    <a:cubicBezTo>
                      <a:pt x="224" y="1"/>
                      <a:pt x="196" y="8"/>
                      <a:pt x="172" y="22"/>
                    </a:cubicBezTo>
                    <a:lnTo>
                      <a:pt x="133" y="40"/>
                    </a:lnTo>
                    <a:cubicBezTo>
                      <a:pt x="86" y="61"/>
                      <a:pt x="43" y="101"/>
                      <a:pt x="28" y="154"/>
                    </a:cubicBezTo>
                    <a:cubicBezTo>
                      <a:pt x="0" y="255"/>
                      <a:pt x="47" y="388"/>
                      <a:pt x="140" y="438"/>
                    </a:cubicBezTo>
                    <a:cubicBezTo>
                      <a:pt x="170" y="454"/>
                      <a:pt x="203" y="461"/>
                      <a:pt x="236" y="461"/>
                    </a:cubicBezTo>
                    <a:cubicBezTo>
                      <a:pt x="344" y="461"/>
                      <a:pt x="453" y="383"/>
                      <a:pt x="470" y="276"/>
                    </a:cubicBezTo>
                    <a:cubicBezTo>
                      <a:pt x="491" y="158"/>
                      <a:pt x="395" y="28"/>
                      <a:pt x="283" y="3"/>
                    </a:cubicBezTo>
                    <a:cubicBezTo>
                      <a:pt x="273" y="2"/>
                      <a:pt x="263" y="1"/>
                      <a:pt x="2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29"/>
              <p:cNvSpPr/>
              <p:nvPr/>
            </p:nvSpPr>
            <p:spPr>
              <a:xfrm flipH="1">
                <a:off x="8177213" y="3063145"/>
                <a:ext cx="23732" cy="22375"/>
              </a:xfrm>
              <a:custGeom>
                <a:avLst/>
                <a:gdLst/>
                <a:ahLst/>
                <a:cxnLst/>
                <a:rect l="l" t="t" r="r" b="b"/>
                <a:pathLst>
                  <a:path w="490" h="462" extrusionOk="0">
                    <a:moveTo>
                      <a:pt x="256" y="0"/>
                    </a:moveTo>
                    <a:cubicBezTo>
                      <a:pt x="227" y="0"/>
                      <a:pt x="198" y="10"/>
                      <a:pt x="170" y="20"/>
                    </a:cubicBezTo>
                    <a:lnTo>
                      <a:pt x="130" y="38"/>
                    </a:lnTo>
                    <a:cubicBezTo>
                      <a:pt x="84" y="63"/>
                      <a:pt x="44" y="103"/>
                      <a:pt x="29" y="154"/>
                    </a:cubicBezTo>
                    <a:cubicBezTo>
                      <a:pt x="1" y="257"/>
                      <a:pt x="44" y="391"/>
                      <a:pt x="141" y="441"/>
                    </a:cubicBezTo>
                    <a:cubicBezTo>
                      <a:pt x="170" y="455"/>
                      <a:pt x="201" y="462"/>
                      <a:pt x="233" y="462"/>
                    </a:cubicBezTo>
                    <a:cubicBezTo>
                      <a:pt x="341" y="462"/>
                      <a:pt x="455" y="384"/>
                      <a:pt x="471" y="275"/>
                    </a:cubicBezTo>
                    <a:cubicBezTo>
                      <a:pt x="489" y="157"/>
                      <a:pt x="395" y="28"/>
                      <a:pt x="281" y="3"/>
                    </a:cubicBezTo>
                    <a:cubicBezTo>
                      <a:pt x="273" y="1"/>
                      <a:pt x="264" y="0"/>
                      <a:pt x="256" y="0"/>
                    </a:cubicBezTo>
                    <a:close/>
                  </a:path>
                </a:pathLst>
              </a:custGeom>
              <a:solidFill>
                <a:srgbClr val="FAFA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29"/>
              <p:cNvSpPr/>
              <p:nvPr/>
            </p:nvSpPr>
            <p:spPr>
              <a:xfrm flipH="1">
                <a:off x="8084417" y="2897365"/>
                <a:ext cx="23683" cy="22423"/>
              </a:xfrm>
              <a:custGeom>
                <a:avLst/>
                <a:gdLst/>
                <a:ahLst/>
                <a:cxnLst/>
                <a:rect l="l" t="t" r="r" b="b"/>
                <a:pathLst>
                  <a:path w="489" h="463" extrusionOk="0">
                    <a:moveTo>
                      <a:pt x="250" y="1"/>
                    </a:moveTo>
                    <a:cubicBezTo>
                      <a:pt x="223" y="1"/>
                      <a:pt x="196" y="10"/>
                      <a:pt x="169" y="23"/>
                    </a:cubicBezTo>
                    <a:lnTo>
                      <a:pt x="133" y="41"/>
                    </a:lnTo>
                    <a:cubicBezTo>
                      <a:pt x="83" y="62"/>
                      <a:pt x="44" y="102"/>
                      <a:pt x="29" y="153"/>
                    </a:cubicBezTo>
                    <a:cubicBezTo>
                      <a:pt x="1" y="256"/>
                      <a:pt x="44" y="389"/>
                      <a:pt x="141" y="439"/>
                    </a:cubicBezTo>
                    <a:cubicBezTo>
                      <a:pt x="170" y="455"/>
                      <a:pt x="203" y="463"/>
                      <a:pt x="235" y="463"/>
                    </a:cubicBezTo>
                    <a:cubicBezTo>
                      <a:pt x="343" y="463"/>
                      <a:pt x="454" y="384"/>
                      <a:pt x="471" y="274"/>
                    </a:cubicBezTo>
                    <a:cubicBezTo>
                      <a:pt x="489" y="156"/>
                      <a:pt x="395" y="27"/>
                      <a:pt x="281" y="5"/>
                    </a:cubicBezTo>
                    <a:cubicBezTo>
                      <a:pt x="271" y="2"/>
                      <a:pt x="260" y="1"/>
                      <a:pt x="25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29"/>
              <p:cNvSpPr/>
              <p:nvPr/>
            </p:nvSpPr>
            <p:spPr>
              <a:xfrm flipH="1">
                <a:off x="7857555" y="3164991"/>
                <a:ext cx="593008" cy="1690546"/>
              </a:xfrm>
              <a:custGeom>
                <a:avLst/>
                <a:gdLst/>
                <a:ahLst/>
                <a:cxnLst/>
                <a:rect l="l" t="t" r="r" b="b"/>
                <a:pathLst>
                  <a:path w="12244" h="34907" extrusionOk="0">
                    <a:moveTo>
                      <a:pt x="1" y="0"/>
                    </a:moveTo>
                    <a:lnTo>
                      <a:pt x="1" y="34907"/>
                    </a:lnTo>
                    <a:lnTo>
                      <a:pt x="5062" y="34713"/>
                    </a:lnTo>
                    <a:lnTo>
                      <a:pt x="5496" y="4799"/>
                    </a:lnTo>
                    <a:lnTo>
                      <a:pt x="7212" y="34832"/>
                    </a:lnTo>
                    <a:lnTo>
                      <a:pt x="12244" y="34713"/>
                    </a:lnTo>
                    <a:lnTo>
                      <a:pt x="10055" y="611"/>
                    </a:lnTo>
                    <a:lnTo>
                      <a:pt x="1" y="0"/>
                    </a:ln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29"/>
              <p:cNvSpPr/>
              <p:nvPr/>
            </p:nvSpPr>
            <p:spPr>
              <a:xfrm flipH="1">
                <a:off x="8316988" y="3177442"/>
                <a:ext cx="4940" cy="1671271"/>
              </a:xfrm>
              <a:custGeom>
                <a:avLst/>
                <a:gdLst/>
                <a:ahLst/>
                <a:cxnLst/>
                <a:rect l="l" t="t" r="r" b="b"/>
                <a:pathLst>
                  <a:path w="102" h="34509" extrusionOk="0">
                    <a:moveTo>
                      <a:pt x="47" y="1"/>
                    </a:moveTo>
                    <a:cubicBezTo>
                      <a:pt x="22" y="1"/>
                      <a:pt x="1" y="7725"/>
                      <a:pt x="1" y="17254"/>
                    </a:cubicBezTo>
                    <a:cubicBezTo>
                      <a:pt x="4" y="26784"/>
                      <a:pt x="26" y="34508"/>
                      <a:pt x="51" y="34508"/>
                    </a:cubicBezTo>
                    <a:cubicBezTo>
                      <a:pt x="80" y="34508"/>
                      <a:pt x="102" y="26784"/>
                      <a:pt x="98" y="17254"/>
                    </a:cubicBezTo>
                    <a:cubicBezTo>
                      <a:pt x="98" y="7725"/>
                      <a:pt x="77" y="1"/>
                      <a:pt x="47" y="1"/>
                    </a:cubicBezTo>
                    <a:close/>
                  </a:path>
                </a:pathLst>
              </a:custGeom>
              <a:solidFill>
                <a:srgbClr val="FFF2CC"/>
              </a:solidFill>
              <a:ln w="9525"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29"/>
              <p:cNvSpPr/>
              <p:nvPr/>
            </p:nvSpPr>
            <p:spPr>
              <a:xfrm flipH="1">
                <a:off x="7980481" y="3191729"/>
                <a:ext cx="90084" cy="1656984"/>
              </a:xfrm>
              <a:custGeom>
                <a:avLst/>
                <a:gdLst/>
                <a:ahLst/>
                <a:cxnLst/>
                <a:rect l="l" t="t" r="r" b="b"/>
                <a:pathLst>
                  <a:path w="1860" h="34214" extrusionOk="0">
                    <a:moveTo>
                      <a:pt x="1" y="0"/>
                    </a:moveTo>
                    <a:lnTo>
                      <a:pt x="1" y="90"/>
                    </a:lnTo>
                    <a:cubicBezTo>
                      <a:pt x="1" y="151"/>
                      <a:pt x="4" y="237"/>
                      <a:pt x="4" y="348"/>
                    </a:cubicBezTo>
                    <a:cubicBezTo>
                      <a:pt x="12" y="582"/>
                      <a:pt x="22" y="915"/>
                      <a:pt x="37" y="1346"/>
                    </a:cubicBezTo>
                    <a:cubicBezTo>
                      <a:pt x="65" y="2211"/>
                      <a:pt x="115" y="3468"/>
                      <a:pt x="184" y="5015"/>
                    </a:cubicBezTo>
                    <a:cubicBezTo>
                      <a:pt x="320" y="8112"/>
                      <a:pt x="536" y="12390"/>
                      <a:pt x="801" y="17114"/>
                    </a:cubicBezTo>
                    <a:cubicBezTo>
                      <a:pt x="1067" y="21838"/>
                      <a:pt x="1321" y="26112"/>
                      <a:pt x="1520" y="29206"/>
                    </a:cubicBezTo>
                    <a:cubicBezTo>
                      <a:pt x="1620" y="30750"/>
                      <a:pt x="1699" y="31999"/>
                      <a:pt x="1756" y="32871"/>
                    </a:cubicBezTo>
                    <a:cubicBezTo>
                      <a:pt x="1785" y="33298"/>
                      <a:pt x="1810" y="33636"/>
                      <a:pt x="1828" y="33865"/>
                    </a:cubicBezTo>
                    <a:cubicBezTo>
                      <a:pt x="1835" y="33976"/>
                      <a:pt x="1843" y="34062"/>
                      <a:pt x="1846" y="34123"/>
                    </a:cubicBezTo>
                    <a:cubicBezTo>
                      <a:pt x="1853" y="34185"/>
                      <a:pt x="1856" y="34213"/>
                      <a:pt x="1856" y="34213"/>
                    </a:cubicBezTo>
                    <a:cubicBezTo>
                      <a:pt x="1856" y="34213"/>
                      <a:pt x="1860" y="34181"/>
                      <a:pt x="1856" y="34123"/>
                    </a:cubicBezTo>
                    <a:cubicBezTo>
                      <a:pt x="1853" y="34062"/>
                      <a:pt x="1850" y="33976"/>
                      <a:pt x="1846" y="33865"/>
                    </a:cubicBezTo>
                    <a:cubicBezTo>
                      <a:pt x="1835" y="33632"/>
                      <a:pt x="1817" y="33298"/>
                      <a:pt x="1792" y="32867"/>
                    </a:cubicBezTo>
                    <a:cubicBezTo>
                      <a:pt x="1745" y="31999"/>
                      <a:pt x="1674" y="30746"/>
                      <a:pt x="1588" y="29203"/>
                    </a:cubicBezTo>
                    <a:cubicBezTo>
                      <a:pt x="1412" y="26102"/>
                      <a:pt x="1167" y="21830"/>
                      <a:pt x="898" y="17110"/>
                    </a:cubicBezTo>
                    <a:cubicBezTo>
                      <a:pt x="632" y="12383"/>
                      <a:pt x="407" y="8108"/>
                      <a:pt x="252" y="5010"/>
                    </a:cubicBezTo>
                    <a:cubicBezTo>
                      <a:pt x="177" y="3468"/>
                      <a:pt x="115" y="2215"/>
                      <a:pt x="72" y="1346"/>
                    </a:cubicBezTo>
                    <a:cubicBezTo>
                      <a:pt x="55" y="915"/>
                      <a:pt x="37" y="582"/>
                      <a:pt x="26" y="348"/>
                    </a:cubicBezTo>
                    <a:cubicBezTo>
                      <a:pt x="19" y="237"/>
                      <a:pt x="16" y="151"/>
                      <a:pt x="12" y="90"/>
                    </a:cubicBezTo>
                    <a:cubicBezTo>
                      <a:pt x="8" y="29"/>
                      <a:pt x="1" y="0"/>
                      <a:pt x="1" y="0"/>
                    </a:cubicBezTo>
                    <a:close/>
                  </a:path>
                </a:pathLst>
              </a:custGeom>
              <a:solidFill>
                <a:srgbClr val="FFF2CC"/>
              </a:solidFill>
              <a:ln w="9525"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29"/>
              <p:cNvSpPr/>
              <p:nvPr/>
            </p:nvSpPr>
            <p:spPr>
              <a:xfrm flipH="1">
                <a:off x="8159680" y="3181268"/>
                <a:ext cx="26493" cy="182823"/>
              </a:xfrm>
              <a:custGeom>
                <a:avLst/>
                <a:gdLst/>
                <a:ahLst/>
                <a:cxnLst/>
                <a:rect l="l" t="t" r="r" b="b"/>
                <a:pathLst>
                  <a:path w="547" h="3775" extrusionOk="0">
                    <a:moveTo>
                      <a:pt x="464" y="1"/>
                    </a:moveTo>
                    <a:cubicBezTo>
                      <a:pt x="450" y="1"/>
                      <a:pt x="443" y="223"/>
                      <a:pt x="439" y="586"/>
                    </a:cubicBezTo>
                    <a:cubicBezTo>
                      <a:pt x="435" y="945"/>
                      <a:pt x="435" y="1440"/>
                      <a:pt x="443" y="1989"/>
                    </a:cubicBezTo>
                    <a:cubicBezTo>
                      <a:pt x="450" y="2262"/>
                      <a:pt x="453" y="2524"/>
                      <a:pt x="457" y="2764"/>
                    </a:cubicBezTo>
                    <a:cubicBezTo>
                      <a:pt x="464" y="3001"/>
                      <a:pt x="446" y="3210"/>
                      <a:pt x="378" y="3371"/>
                    </a:cubicBezTo>
                    <a:cubicBezTo>
                      <a:pt x="314" y="3533"/>
                      <a:pt x="213" y="3641"/>
                      <a:pt x="133" y="3694"/>
                    </a:cubicBezTo>
                    <a:cubicBezTo>
                      <a:pt x="55" y="3752"/>
                      <a:pt x="1" y="3766"/>
                      <a:pt x="4" y="3773"/>
                    </a:cubicBezTo>
                    <a:cubicBezTo>
                      <a:pt x="4" y="3774"/>
                      <a:pt x="7" y="3774"/>
                      <a:pt x="12" y="3774"/>
                    </a:cubicBezTo>
                    <a:cubicBezTo>
                      <a:pt x="30" y="3774"/>
                      <a:pt x="81" y="3766"/>
                      <a:pt x="155" y="3727"/>
                    </a:cubicBezTo>
                    <a:cubicBezTo>
                      <a:pt x="245" y="3676"/>
                      <a:pt x="363" y="3568"/>
                      <a:pt x="443" y="3400"/>
                    </a:cubicBezTo>
                    <a:cubicBezTo>
                      <a:pt x="521" y="3228"/>
                      <a:pt x="547" y="3001"/>
                      <a:pt x="547" y="2764"/>
                    </a:cubicBezTo>
                    <a:cubicBezTo>
                      <a:pt x="547" y="2524"/>
                      <a:pt x="543" y="2262"/>
                      <a:pt x="539" y="1989"/>
                    </a:cubicBezTo>
                    <a:cubicBezTo>
                      <a:pt x="532" y="1440"/>
                      <a:pt x="521" y="945"/>
                      <a:pt x="507" y="582"/>
                    </a:cubicBezTo>
                    <a:cubicBezTo>
                      <a:pt x="493" y="223"/>
                      <a:pt x="478" y="1"/>
                      <a:pt x="464" y="1"/>
                    </a:cubicBezTo>
                    <a:close/>
                  </a:path>
                </a:pathLst>
              </a:custGeom>
              <a:solidFill>
                <a:srgbClr val="FFF2CC"/>
              </a:solidFill>
              <a:ln w="9525"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29"/>
              <p:cNvSpPr/>
              <p:nvPr/>
            </p:nvSpPr>
            <p:spPr>
              <a:xfrm flipH="1">
                <a:off x="8189224" y="3198606"/>
                <a:ext cx="25572" cy="24651"/>
              </a:xfrm>
              <a:custGeom>
                <a:avLst/>
                <a:gdLst/>
                <a:ahLst/>
                <a:cxnLst/>
                <a:rect l="l" t="t" r="r" b="b"/>
                <a:pathLst>
                  <a:path w="528" h="509" extrusionOk="0">
                    <a:moveTo>
                      <a:pt x="217" y="61"/>
                    </a:moveTo>
                    <a:cubicBezTo>
                      <a:pt x="262" y="61"/>
                      <a:pt x="317" y="76"/>
                      <a:pt x="366" y="120"/>
                    </a:cubicBezTo>
                    <a:cubicBezTo>
                      <a:pt x="441" y="178"/>
                      <a:pt x="456" y="307"/>
                      <a:pt x="355" y="375"/>
                    </a:cubicBezTo>
                    <a:cubicBezTo>
                      <a:pt x="319" y="401"/>
                      <a:pt x="276" y="415"/>
                      <a:pt x="236" y="415"/>
                    </a:cubicBezTo>
                    <a:cubicBezTo>
                      <a:pt x="204" y="415"/>
                      <a:pt x="174" y="406"/>
                      <a:pt x="151" y="389"/>
                    </a:cubicBezTo>
                    <a:cubicBezTo>
                      <a:pt x="100" y="354"/>
                      <a:pt x="78" y="281"/>
                      <a:pt x="78" y="228"/>
                    </a:cubicBezTo>
                    <a:cubicBezTo>
                      <a:pt x="82" y="143"/>
                      <a:pt x="121" y="96"/>
                      <a:pt x="140" y="72"/>
                    </a:cubicBezTo>
                    <a:lnTo>
                      <a:pt x="140" y="72"/>
                    </a:lnTo>
                    <a:lnTo>
                      <a:pt x="147" y="74"/>
                    </a:lnTo>
                    <a:cubicBezTo>
                      <a:pt x="174" y="78"/>
                      <a:pt x="195" y="81"/>
                      <a:pt x="207" y="81"/>
                    </a:cubicBezTo>
                    <a:cubicBezTo>
                      <a:pt x="215" y="81"/>
                      <a:pt x="219" y="80"/>
                      <a:pt x="219" y="77"/>
                    </a:cubicBezTo>
                    <a:cubicBezTo>
                      <a:pt x="221" y="74"/>
                      <a:pt x="216" y="68"/>
                      <a:pt x="206" y="61"/>
                    </a:cubicBezTo>
                    <a:lnTo>
                      <a:pt x="206" y="61"/>
                    </a:lnTo>
                    <a:cubicBezTo>
                      <a:pt x="209" y="61"/>
                      <a:pt x="213" y="61"/>
                      <a:pt x="217" y="61"/>
                    </a:cubicBezTo>
                    <a:close/>
                    <a:moveTo>
                      <a:pt x="257" y="0"/>
                    </a:moveTo>
                    <a:cubicBezTo>
                      <a:pt x="209" y="0"/>
                      <a:pt x="168" y="15"/>
                      <a:pt x="143" y="34"/>
                    </a:cubicBezTo>
                    <a:lnTo>
                      <a:pt x="104" y="62"/>
                    </a:lnTo>
                    <a:lnTo>
                      <a:pt x="109" y="64"/>
                    </a:lnTo>
                    <a:lnTo>
                      <a:pt x="109" y="64"/>
                    </a:lnTo>
                    <a:cubicBezTo>
                      <a:pt x="104" y="67"/>
                      <a:pt x="99" y="70"/>
                      <a:pt x="93" y="74"/>
                    </a:cubicBezTo>
                    <a:cubicBezTo>
                      <a:pt x="61" y="99"/>
                      <a:pt x="25" y="149"/>
                      <a:pt x="10" y="221"/>
                    </a:cubicBezTo>
                    <a:cubicBezTo>
                      <a:pt x="0" y="289"/>
                      <a:pt x="14" y="393"/>
                      <a:pt x="100" y="461"/>
                    </a:cubicBezTo>
                    <a:cubicBezTo>
                      <a:pt x="139" y="494"/>
                      <a:pt x="190" y="509"/>
                      <a:pt x="243" y="509"/>
                    </a:cubicBezTo>
                    <a:cubicBezTo>
                      <a:pt x="302" y="509"/>
                      <a:pt x="364" y="490"/>
                      <a:pt x="413" y="454"/>
                    </a:cubicBezTo>
                    <a:cubicBezTo>
                      <a:pt x="481" y="407"/>
                      <a:pt x="527" y="321"/>
                      <a:pt x="520" y="238"/>
                    </a:cubicBezTo>
                    <a:cubicBezTo>
                      <a:pt x="517" y="156"/>
                      <a:pt x="466" y="95"/>
                      <a:pt x="416" y="56"/>
                    </a:cubicBezTo>
                    <a:cubicBezTo>
                      <a:pt x="363" y="15"/>
                      <a:pt x="307" y="0"/>
                      <a:pt x="257" y="0"/>
                    </a:cubicBezTo>
                    <a:close/>
                  </a:path>
                </a:pathLst>
              </a:custGeom>
              <a:solidFill>
                <a:srgbClr val="FFF2CC"/>
              </a:solidFill>
              <a:ln w="9525"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29"/>
              <p:cNvSpPr/>
              <p:nvPr/>
            </p:nvSpPr>
            <p:spPr>
              <a:xfrm flipH="1">
                <a:off x="8016411" y="2913589"/>
                <a:ext cx="669289" cy="285204"/>
              </a:xfrm>
              <a:custGeom>
                <a:avLst/>
                <a:gdLst/>
                <a:ahLst/>
                <a:cxnLst/>
                <a:rect l="l" t="t" r="r" b="b"/>
                <a:pathLst>
                  <a:path w="13819" h="5889" extrusionOk="0">
                    <a:moveTo>
                      <a:pt x="12124" y="1"/>
                    </a:moveTo>
                    <a:cubicBezTo>
                      <a:pt x="11688" y="1"/>
                      <a:pt x="11071" y="405"/>
                      <a:pt x="10828" y="632"/>
                    </a:cubicBezTo>
                    <a:cubicBezTo>
                      <a:pt x="10739" y="718"/>
                      <a:pt x="10689" y="833"/>
                      <a:pt x="10663" y="959"/>
                    </a:cubicBezTo>
                    <a:lnTo>
                      <a:pt x="4088" y="2344"/>
                    </a:lnTo>
                    <a:lnTo>
                      <a:pt x="420" y="1971"/>
                    </a:lnTo>
                    <a:cubicBezTo>
                      <a:pt x="420" y="1971"/>
                      <a:pt x="344" y="2603"/>
                      <a:pt x="161" y="3797"/>
                    </a:cubicBezTo>
                    <a:cubicBezTo>
                      <a:pt x="0" y="4851"/>
                      <a:pt x="1610" y="5888"/>
                      <a:pt x="2758" y="5888"/>
                    </a:cubicBezTo>
                    <a:cubicBezTo>
                      <a:pt x="2839" y="5888"/>
                      <a:pt x="2917" y="5883"/>
                      <a:pt x="2993" y="5873"/>
                    </a:cubicBezTo>
                    <a:cubicBezTo>
                      <a:pt x="4044" y="5725"/>
                      <a:pt x="10473" y="3898"/>
                      <a:pt x="11564" y="3586"/>
                    </a:cubicBezTo>
                    <a:cubicBezTo>
                      <a:pt x="11668" y="3554"/>
                      <a:pt x="11722" y="3539"/>
                      <a:pt x="11722" y="3539"/>
                    </a:cubicBezTo>
                    <a:lnTo>
                      <a:pt x="11722" y="3532"/>
                    </a:lnTo>
                    <a:cubicBezTo>
                      <a:pt x="12077" y="3410"/>
                      <a:pt x="12921" y="3105"/>
                      <a:pt x="13010" y="2954"/>
                    </a:cubicBezTo>
                    <a:cubicBezTo>
                      <a:pt x="13122" y="2760"/>
                      <a:pt x="13093" y="1239"/>
                      <a:pt x="13093" y="1239"/>
                    </a:cubicBezTo>
                    <a:lnTo>
                      <a:pt x="13696" y="969"/>
                    </a:lnTo>
                    <a:cubicBezTo>
                      <a:pt x="13696" y="969"/>
                      <a:pt x="13818" y="729"/>
                      <a:pt x="13682" y="553"/>
                    </a:cubicBezTo>
                    <a:cubicBezTo>
                      <a:pt x="13649" y="511"/>
                      <a:pt x="13532" y="495"/>
                      <a:pt x="13371" y="495"/>
                    </a:cubicBezTo>
                    <a:cubicBezTo>
                      <a:pt x="12860" y="495"/>
                      <a:pt x="11916" y="657"/>
                      <a:pt x="11916" y="657"/>
                    </a:cubicBezTo>
                    <a:lnTo>
                      <a:pt x="12511" y="205"/>
                    </a:lnTo>
                    <a:cubicBezTo>
                      <a:pt x="12428" y="59"/>
                      <a:pt x="12289" y="1"/>
                      <a:pt x="12124" y="1"/>
                    </a:cubicBezTo>
                    <a:close/>
                  </a:path>
                </a:pathLst>
              </a:custGeom>
              <a:solidFill>
                <a:srgbClr val="FFBE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34" name="Google Shape;634;p29"/>
            <p:cNvSpPr/>
            <p:nvPr/>
          </p:nvSpPr>
          <p:spPr>
            <a:xfrm rot="-5400000">
              <a:off x="8133000" y="2006075"/>
              <a:ext cx="87600" cy="27900"/>
            </a:xfrm>
            <a:prstGeom prst="rtTriangle">
              <a:avLst/>
            </a:prstGeom>
            <a:solidFill>
              <a:srgbClr val="DD7E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5" name="Google Shape;635;p29"/>
          <p:cNvGrpSpPr/>
          <p:nvPr/>
        </p:nvGrpSpPr>
        <p:grpSpPr>
          <a:xfrm>
            <a:off x="591096" y="2830324"/>
            <a:ext cx="519733" cy="485268"/>
            <a:chOff x="4694531" y="2250235"/>
            <a:chExt cx="1090502" cy="1018186"/>
          </a:xfrm>
        </p:grpSpPr>
        <p:sp>
          <p:nvSpPr>
            <p:cNvPr id="636" name="Google Shape;636;p29"/>
            <p:cNvSpPr/>
            <p:nvPr/>
          </p:nvSpPr>
          <p:spPr>
            <a:xfrm>
              <a:off x="4694531" y="2250235"/>
              <a:ext cx="1090502" cy="1018186"/>
            </a:xfrm>
            <a:custGeom>
              <a:avLst/>
              <a:gdLst/>
              <a:ahLst/>
              <a:cxnLst/>
              <a:rect l="l" t="t" r="r" b="b"/>
              <a:pathLst>
                <a:path w="24565" h="22936" extrusionOk="0">
                  <a:moveTo>
                    <a:pt x="12304" y="1"/>
                  </a:moveTo>
                  <a:cubicBezTo>
                    <a:pt x="11753" y="1"/>
                    <a:pt x="11196" y="40"/>
                    <a:pt x="10635" y="122"/>
                  </a:cubicBezTo>
                  <a:cubicBezTo>
                    <a:pt x="4354" y="1033"/>
                    <a:pt x="0" y="6855"/>
                    <a:pt x="912" y="13122"/>
                  </a:cubicBezTo>
                  <a:cubicBezTo>
                    <a:pt x="1738" y="18828"/>
                    <a:pt x="6647" y="22935"/>
                    <a:pt x="12259" y="22935"/>
                  </a:cubicBezTo>
                  <a:cubicBezTo>
                    <a:pt x="12812" y="22935"/>
                    <a:pt x="13371" y="22895"/>
                    <a:pt x="13934" y="22813"/>
                  </a:cubicBezTo>
                  <a:cubicBezTo>
                    <a:pt x="20211" y="21901"/>
                    <a:pt x="24565" y="16083"/>
                    <a:pt x="23657" y="9816"/>
                  </a:cubicBezTo>
                  <a:cubicBezTo>
                    <a:pt x="22827" y="4109"/>
                    <a:pt x="17918" y="1"/>
                    <a:pt x="12304" y="1"/>
                  </a:cubicBezTo>
                  <a:close/>
                </a:path>
              </a:pathLst>
            </a:custGeom>
            <a:solidFill>
              <a:srgbClr val="FFE5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29"/>
            <p:cNvSpPr/>
            <p:nvPr/>
          </p:nvSpPr>
          <p:spPr>
            <a:xfrm>
              <a:off x="4824199" y="2371334"/>
              <a:ext cx="831161" cy="775937"/>
            </a:xfrm>
            <a:custGeom>
              <a:avLst/>
              <a:gdLst/>
              <a:ahLst/>
              <a:cxnLst/>
              <a:rect l="l" t="t" r="r" b="b"/>
              <a:pathLst>
                <a:path w="18723" h="17479" extrusionOk="0">
                  <a:moveTo>
                    <a:pt x="9375" y="1"/>
                  </a:moveTo>
                  <a:cubicBezTo>
                    <a:pt x="8956" y="1"/>
                    <a:pt x="8532" y="31"/>
                    <a:pt x="8106" y="92"/>
                  </a:cubicBezTo>
                  <a:cubicBezTo>
                    <a:pt x="3320" y="789"/>
                    <a:pt x="0" y="5226"/>
                    <a:pt x="697" y="9999"/>
                  </a:cubicBezTo>
                  <a:cubicBezTo>
                    <a:pt x="1328" y="14348"/>
                    <a:pt x="5067" y="17478"/>
                    <a:pt x="9342" y="17478"/>
                  </a:cubicBezTo>
                  <a:cubicBezTo>
                    <a:pt x="9763" y="17478"/>
                    <a:pt x="10189" y="17448"/>
                    <a:pt x="10617" y="17386"/>
                  </a:cubicBezTo>
                  <a:cubicBezTo>
                    <a:pt x="15406" y="16690"/>
                    <a:pt x="18723" y="12257"/>
                    <a:pt x="18029" y="7479"/>
                  </a:cubicBezTo>
                  <a:cubicBezTo>
                    <a:pt x="17395" y="3131"/>
                    <a:pt x="13655" y="1"/>
                    <a:pt x="9375" y="1"/>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29"/>
            <p:cNvSpPr/>
            <p:nvPr/>
          </p:nvSpPr>
          <p:spPr>
            <a:xfrm>
              <a:off x="4841911" y="2356596"/>
              <a:ext cx="782507" cy="470782"/>
            </a:xfrm>
            <a:custGeom>
              <a:avLst/>
              <a:gdLst/>
              <a:ahLst/>
              <a:cxnLst/>
              <a:rect l="l" t="t" r="r" b="b"/>
              <a:pathLst>
                <a:path w="17627" h="10605" extrusionOk="0">
                  <a:moveTo>
                    <a:pt x="8959" y="0"/>
                  </a:moveTo>
                  <a:cubicBezTo>
                    <a:pt x="8916" y="0"/>
                    <a:pt x="8873" y="1"/>
                    <a:pt x="8830" y="1"/>
                  </a:cubicBezTo>
                  <a:cubicBezTo>
                    <a:pt x="8348" y="12"/>
                    <a:pt x="7864" y="55"/>
                    <a:pt x="7379" y="141"/>
                  </a:cubicBezTo>
                  <a:cubicBezTo>
                    <a:pt x="6895" y="227"/>
                    <a:pt x="6421" y="353"/>
                    <a:pt x="5969" y="511"/>
                  </a:cubicBezTo>
                  <a:cubicBezTo>
                    <a:pt x="5513" y="665"/>
                    <a:pt x="5083" y="866"/>
                    <a:pt x="4673" y="1085"/>
                  </a:cubicBezTo>
                  <a:cubicBezTo>
                    <a:pt x="4264" y="1301"/>
                    <a:pt x="3880" y="1556"/>
                    <a:pt x="3524" y="1824"/>
                  </a:cubicBezTo>
                  <a:cubicBezTo>
                    <a:pt x="3169" y="2094"/>
                    <a:pt x="2843" y="2384"/>
                    <a:pt x="2545" y="2689"/>
                  </a:cubicBezTo>
                  <a:cubicBezTo>
                    <a:pt x="1949" y="3296"/>
                    <a:pt x="1478" y="3964"/>
                    <a:pt x="1112" y="4620"/>
                  </a:cubicBezTo>
                  <a:cubicBezTo>
                    <a:pt x="750" y="5281"/>
                    <a:pt x="499" y="5941"/>
                    <a:pt x="334" y="6559"/>
                  </a:cubicBezTo>
                  <a:cubicBezTo>
                    <a:pt x="0" y="7793"/>
                    <a:pt x="14" y="8842"/>
                    <a:pt x="90" y="9538"/>
                  </a:cubicBezTo>
                  <a:cubicBezTo>
                    <a:pt x="172" y="10235"/>
                    <a:pt x="303" y="10604"/>
                    <a:pt x="340" y="10604"/>
                  </a:cubicBezTo>
                  <a:cubicBezTo>
                    <a:pt x="341" y="10604"/>
                    <a:pt x="341" y="10604"/>
                    <a:pt x="341" y="10604"/>
                  </a:cubicBezTo>
                  <a:cubicBezTo>
                    <a:pt x="395" y="10593"/>
                    <a:pt x="352" y="10209"/>
                    <a:pt x="352" y="9524"/>
                  </a:cubicBezTo>
                  <a:cubicBezTo>
                    <a:pt x="355" y="8842"/>
                    <a:pt x="416" y="7844"/>
                    <a:pt x="786" y="6691"/>
                  </a:cubicBezTo>
                  <a:cubicBezTo>
                    <a:pt x="973" y="6118"/>
                    <a:pt x="1235" y="5503"/>
                    <a:pt x="1594" y="4894"/>
                  </a:cubicBezTo>
                  <a:cubicBezTo>
                    <a:pt x="1960" y="4291"/>
                    <a:pt x="2416" y="3680"/>
                    <a:pt x="2982" y="3124"/>
                  </a:cubicBezTo>
                  <a:cubicBezTo>
                    <a:pt x="3266" y="2848"/>
                    <a:pt x="3575" y="2578"/>
                    <a:pt x="3908" y="2338"/>
                  </a:cubicBezTo>
                  <a:cubicBezTo>
                    <a:pt x="4246" y="2090"/>
                    <a:pt x="4601" y="1860"/>
                    <a:pt x="4985" y="1663"/>
                  </a:cubicBezTo>
                  <a:cubicBezTo>
                    <a:pt x="5366" y="1462"/>
                    <a:pt x="5764" y="1282"/>
                    <a:pt x="6188" y="1139"/>
                  </a:cubicBezTo>
                  <a:cubicBezTo>
                    <a:pt x="6608" y="996"/>
                    <a:pt x="7046" y="880"/>
                    <a:pt x="7495" y="798"/>
                  </a:cubicBezTo>
                  <a:cubicBezTo>
                    <a:pt x="7947" y="722"/>
                    <a:pt x="8396" y="679"/>
                    <a:pt x="8840" y="669"/>
                  </a:cubicBezTo>
                  <a:cubicBezTo>
                    <a:pt x="8899" y="668"/>
                    <a:pt x="8958" y="667"/>
                    <a:pt x="9016" y="667"/>
                  </a:cubicBezTo>
                  <a:cubicBezTo>
                    <a:pt x="9401" y="667"/>
                    <a:pt x="9780" y="698"/>
                    <a:pt x="10150" y="744"/>
                  </a:cubicBezTo>
                  <a:cubicBezTo>
                    <a:pt x="10578" y="798"/>
                    <a:pt x="10994" y="895"/>
                    <a:pt x="11393" y="1009"/>
                  </a:cubicBezTo>
                  <a:cubicBezTo>
                    <a:pt x="11791" y="1121"/>
                    <a:pt x="12171" y="1268"/>
                    <a:pt x="12531" y="1430"/>
                  </a:cubicBezTo>
                  <a:cubicBezTo>
                    <a:pt x="13255" y="1753"/>
                    <a:pt x="13894" y="2169"/>
                    <a:pt x="14447" y="2614"/>
                  </a:cubicBezTo>
                  <a:cubicBezTo>
                    <a:pt x="14993" y="3063"/>
                    <a:pt x="15448" y="3547"/>
                    <a:pt x="15821" y="4021"/>
                  </a:cubicBezTo>
                  <a:cubicBezTo>
                    <a:pt x="16568" y="4976"/>
                    <a:pt x="16970" y="5895"/>
                    <a:pt x="17207" y="6534"/>
                  </a:cubicBezTo>
                  <a:cubicBezTo>
                    <a:pt x="17442" y="7171"/>
                    <a:pt x="17536" y="7543"/>
                    <a:pt x="17586" y="7543"/>
                  </a:cubicBezTo>
                  <a:cubicBezTo>
                    <a:pt x="17586" y="7543"/>
                    <a:pt x="17587" y="7543"/>
                    <a:pt x="17587" y="7542"/>
                  </a:cubicBezTo>
                  <a:cubicBezTo>
                    <a:pt x="17627" y="7535"/>
                    <a:pt x="17623" y="7144"/>
                    <a:pt x="17458" y="6454"/>
                  </a:cubicBezTo>
                  <a:cubicBezTo>
                    <a:pt x="17290" y="5773"/>
                    <a:pt x="16941" y="4786"/>
                    <a:pt x="16205" y="3741"/>
                  </a:cubicBezTo>
                  <a:cubicBezTo>
                    <a:pt x="15836" y="3221"/>
                    <a:pt x="15373" y="2686"/>
                    <a:pt x="14806" y="2190"/>
                  </a:cubicBezTo>
                  <a:cubicBezTo>
                    <a:pt x="14235" y="1699"/>
                    <a:pt x="13564" y="1236"/>
                    <a:pt x="12792" y="870"/>
                  </a:cubicBezTo>
                  <a:cubicBezTo>
                    <a:pt x="12408" y="686"/>
                    <a:pt x="12002" y="525"/>
                    <a:pt x="11575" y="396"/>
                  </a:cubicBezTo>
                  <a:cubicBezTo>
                    <a:pt x="11148" y="267"/>
                    <a:pt x="10703" y="159"/>
                    <a:pt x="10243" y="95"/>
                  </a:cubicBezTo>
                  <a:cubicBezTo>
                    <a:pt x="9825" y="36"/>
                    <a:pt x="9395" y="0"/>
                    <a:pt x="8959" y="0"/>
                  </a:cubicBezTo>
                  <a:close/>
                </a:path>
              </a:pathLst>
            </a:custGeom>
            <a:solidFill>
              <a:srgbClr val="FFD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29"/>
            <p:cNvSpPr/>
            <p:nvPr/>
          </p:nvSpPr>
          <p:spPr>
            <a:xfrm>
              <a:off x="5058586" y="2488083"/>
              <a:ext cx="386747" cy="570799"/>
            </a:xfrm>
            <a:custGeom>
              <a:avLst/>
              <a:gdLst/>
              <a:ahLst/>
              <a:cxnLst/>
              <a:rect l="l" t="t" r="r" b="b"/>
              <a:pathLst>
                <a:path w="8712" h="12858" extrusionOk="0">
                  <a:moveTo>
                    <a:pt x="3209" y="3500"/>
                  </a:moveTo>
                  <a:lnTo>
                    <a:pt x="3518" y="5409"/>
                  </a:lnTo>
                  <a:cubicBezTo>
                    <a:pt x="2894" y="5316"/>
                    <a:pt x="2452" y="5122"/>
                    <a:pt x="2377" y="4652"/>
                  </a:cubicBezTo>
                  <a:cubicBezTo>
                    <a:pt x="2304" y="4211"/>
                    <a:pt x="2524" y="3772"/>
                    <a:pt x="3209" y="3500"/>
                  </a:cubicBezTo>
                  <a:close/>
                  <a:moveTo>
                    <a:pt x="5233" y="7506"/>
                  </a:moveTo>
                  <a:cubicBezTo>
                    <a:pt x="5844" y="7617"/>
                    <a:pt x="6275" y="7807"/>
                    <a:pt x="6350" y="8277"/>
                  </a:cubicBezTo>
                  <a:cubicBezTo>
                    <a:pt x="6418" y="8708"/>
                    <a:pt x="6177" y="9106"/>
                    <a:pt x="5528" y="9361"/>
                  </a:cubicBezTo>
                  <a:lnTo>
                    <a:pt x="5233" y="7506"/>
                  </a:lnTo>
                  <a:close/>
                  <a:moveTo>
                    <a:pt x="4032" y="0"/>
                  </a:moveTo>
                  <a:lnTo>
                    <a:pt x="2685" y="216"/>
                  </a:lnTo>
                  <a:lnTo>
                    <a:pt x="2925" y="1708"/>
                  </a:lnTo>
                  <a:cubicBezTo>
                    <a:pt x="840" y="2290"/>
                    <a:pt x="0" y="3683"/>
                    <a:pt x="227" y="5108"/>
                  </a:cubicBezTo>
                  <a:cubicBezTo>
                    <a:pt x="535" y="7032"/>
                    <a:pt x="2283" y="7261"/>
                    <a:pt x="3833" y="7384"/>
                  </a:cubicBezTo>
                  <a:lnTo>
                    <a:pt x="4193" y="9630"/>
                  </a:lnTo>
                  <a:cubicBezTo>
                    <a:pt x="4079" y="9637"/>
                    <a:pt x="3965" y="9641"/>
                    <a:pt x="3850" y="9641"/>
                  </a:cubicBezTo>
                  <a:cubicBezTo>
                    <a:pt x="2975" y="9641"/>
                    <a:pt x="2096" y="9438"/>
                    <a:pt x="1433" y="9092"/>
                  </a:cubicBezTo>
                  <a:lnTo>
                    <a:pt x="955" y="10854"/>
                  </a:lnTo>
                  <a:cubicBezTo>
                    <a:pt x="1623" y="11223"/>
                    <a:pt x="2619" y="11432"/>
                    <a:pt x="3681" y="11432"/>
                  </a:cubicBezTo>
                  <a:cubicBezTo>
                    <a:pt x="3943" y="11432"/>
                    <a:pt x="4210" y="11419"/>
                    <a:pt x="4476" y="11393"/>
                  </a:cubicBezTo>
                  <a:lnTo>
                    <a:pt x="4709" y="12857"/>
                  </a:lnTo>
                  <a:lnTo>
                    <a:pt x="6056" y="12642"/>
                  </a:lnTo>
                  <a:lnTo>
                    <a:pt x="5815" y="11138"/>
                  </a:lnTo>
                  <a:cubicBezTo>
                    <a:pt x="7882" y="10542"/>
                    <a:pt x="8712" y="9171"/>
                    <a:pt x="8489" y="7771"/>
                  </a:cubicBezTo>
                  <a:cubicBezTo>
                    <a:pt x="8184" y="5876"/>
                    <a:pt x="6465" y="5639"/>
                    <a:pt x="4915" y="5528"/>
                  </a:cubicBezTo>
                  <a:lnTo>
                    <a:pt x="4548" y="3242"/>
                  </a:lnTo>
                  <a:cubicBezTo>
                    <a:pt x="4611" y="3239"/>
                    <a:pt x="4673" y="3238"/>
                    <a:pt x="4736" y="3238"/>
                  </a:cubicBezTo>
                  <a:cubicBezTo>
                    <a:pt x="5367" y="3238"/>
                    <a:pt x="6038" y="3357"/>
                    <a:pt x="6719" y="3611"/>
                  </a:cubicBezTo>
                  <a:lnTo>
                    <a:pt x="7125" y="1849"/>
                  </a:lnTo>
                  <a:cubicBezTo>
                    <a:pt x="6479" y="1570"/>
                    <a:pt x="5703" y="1442"/>
                    <a:pt x="4899" y="1442"/>
                  </a:cubicBezTo>
                  <a:cubicBezTo>
                    <a:pt x="4689" y="1442"/>
                    <a:pt x="4476" y="1451"/>
                    <a:pt x="4264" y="1468"/>
                  </a:cubicBezTo>
                  <a:lnTo>
                    <a:pt x="4032" y="0"/>
                  </a:ln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0" name="Google Shape;640;p29"/>
          <p:cNvGrpSpPr/>
          <p:nvPr/>
        </p:nvGrpSpPr>
        <p:grpSpPr>
          <a:xfrm>
            <a:off x="1433177" y="4004850"/>
            <a:ext cx="335765" cy="313500"/>
            <a:chOff x="4694531" y="2250235"/>
            <a:chExt cx="1090502" cy="1018186"/>
          </a:xfrm>
        </p:grpSpPr>
        <p:sp>
          <p:nvSpPr>
            <p:cNvPr id="641" name="Google Shape;641;p29"/>
            <p:cNvSpPr/>
            <p:nvPr/>
          </p:nvSpPr>
          <p:spPr>
            <a:xfrm>
              <a:off x="4694531" y="2250235"/>
              <a:ext cx="1090502" cy="1018186"/>
            </a:xfrm>
            <a:custGeom>
              <a:avLst/>
              <a:gdLst/>
              <a:ahLst/>
              <a:cxnLst/>
              <a:rect l="l" t="t" r="r" b="b"/>
              <a:pathLst>
                <a:path w="24565" h="22936" extrusionOk="0">
                  <a:moveTo>
                    <a:pt x="12304" y="1"/>
                  </a:moveTo>
                  <a:cubicBezTo>
                    <a:pt x="11753" y="1"/>
                    <a:pt x="11196" y="40"/>
                    <a:pt x="10635" y="122"/>
                  </a:cubicBezTo>
                  <a:cubicBezTo>
                    <a:pt x="4354" y="1033"/>
                    <a:pt x="0" y="6855"/>
                    <a:pt x="912" y="13122"/>
                  </a:cubicBezTo>
                  <a:cubicBezTo>
                    <a:pt x="1738" y="18828"/>
                    <a:pt x="6647" y="22935"/>
                    <a:pt x="12259" y="22935"/>
                  </a:cubicBezTo>
                  <a:cubicBezTo>
                    <a:pt x="12812" y="22935"/>
                    <a:pt x="13371" y="22895"/>
                    <a:pt x="13934" y="22813"/>
                  </a:cubicBezTo>
                  <a:cubicBezTo>
                    <a:pt x="20211" y="21901"/>
                    <a:pt x="24565" y="16083"/>
                    <a:pt x="23657" y="9816"/>
                  </a:cubicBezTo>
                  <a:cubicBezTo>
                    <a:pt x="22827" y="4109"/>
                    <a:pt x="17918" y="1"/>
                    <a:pt x="12304" y="1"/>
                  </a:cubicBezTo>
                  <a:close/>
                </a:path>
              </a:pathLst>
            </a:custGeom>
            <a:solidFill>
              <a:srgbClr val="FFE5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29"/>
            <p:cNvSpPr/>
            <p:nvPr/>
          </p:nvSpPr>
          <p:spPr>
            <a:xfrm>
              <a:off x="4824199" y="2371334"/>
              <a:ext cx="831161" cy="775937"/>
            </a:xfrm>
            <a:custGeom>
              <a:avLst/>
              <a:gdLst/>
              <a:ahLst/>
              <a:cxnLst/>
              <a:rect l="l" t="t" r="r" b="b"/>
              <a:pathLst>
                <a:path w="18723" h="17479" extrusionOk="0">
                  <a:moveTo>
                    <a:pt x="9375" y="1"/>
                  </a:moveTo>
                  <a:cubicBezTo>
                    <a:pt x="8956" y="1"/>
                    <a:pt x="8532" y="31"/>
                    <a:pt x="8106" y="92"/>
                  </a:cubicBezTo>
                  <a:cubicBezTo>
                    <a:pt x="3320" y="789"/>
                    <a:pt x="0" y="5226"/>
                    <a:pt x="697" y="9999"/>
                  </a:cubicBezTo>
                  <a:cubicBezTo>
                    <a:pt x="1328" y="14348"/>
                    <a:pt x="5067" y="17478"/>
                    <a:pt x="9342" y="17478"/>
                  </a:cubicBezTo>
                  <a:cubicBezTo>
                    <a:pt x="9763" y="17478"/>
                    <a:pt x="10189" y="17448"/>
                    <a:pt x="10617" y="17386"/>
                  </a:cubicBezTo>
                  <a:cubicBezTo>
                    <a:pt x="15406" y="16690"/>
                    <a:pt x="18723" y="12257"/>
                    <a:pt x="18029" y="7479"/>
                  </a:cubicBezTo>
                  <a:cubicBezTo>
                    <a:pt x="17395" y="3131"/>
                    <a:pt x="13655" y="1"/>
                    <a:pt x="9375" y="1"/>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29"/>
            <p:cNvSpPr/>
            <p:nvPr/>
          </p:nvSpPr>
          <p:spPr>
            <a:xfrm>
              <a:off x="4841911" y="2356596"/>
              <a:ext cx="782507" cy="470782"/>
            </a:xfrm>
            <a:custGeom>
              <a:avLst/>
              <a:gdLst/>
              <a:ahLst/>
              <a:cxnLst/>
              <a:rect l="l" t="t" r="r" b="b"/>
              <a:pathLst>
                <a:path w="17627" h="10605" extrusionOk="0">
                  <a:moveTo>
                    <a:pt x="8959" y="0"/>
                  </a:moveTo>
                  <a:cubicBezTo>
                    <a:pt x="8916" y="0"/>
                    <a:pt x="8873" y="1"/>
                    <a:pt x="8830" y="1"/>
                  </a:cubicBezTo>
                  <a:cubicBezTo>
                    <a:pt x="8348" y="12"/>
                    <a:pt x="7864" y="55"/>
                    <a:pt x="7379" y="141"/>
                  </a:cubicBezTo>
                  <a:cubicBezTo>
                    <a:pt x="6895" y="227"/>
                    <a:pt x="6421" y="353"/>
                    <a:pt x="5969" y="511"/>
                  </a:cubicBezTo>
                  <a:cubicBezTo>
                    <a:pt x="5513" y="665"/>
                    <a:pt x="5083" y="866"/>
                    <a:pt x="4673" y="1085"/>
                  </a:cubicBezTo>
                  <a:cubicBezTo>
                    <a:pt x="4264" y="1301"/>
                    <a:pt x="3880" y="1556"/>
                    <a:pt x="3524" y="1824"/>
                  </a:cubicBezTo>
                  <a:cubicBezTo>
                    <a:pt x="3169" y="2094"/>
                    <a:pt x="2843" y="2384"/>
                    <a:pt x="2545" y="2689"/>
                  </a:cubicBezTo>
                  <a:cubicBezTo>
                    <a:pt x="1949" y="3296"/>
                    <a:pt x="1478" y="3964"/>
                    <a:pt x="1112" y="4620"/>
                  </a:cubicBezTo>
                  <a:cubicBezTo>
                    <a:pt x="750" y="5281"/>
                    <a:pt x="499" y="5941"/>
                    <a:pt x="334" y="6559"/>
                  </a:cubicBezTo>
                  <a:cubicBezTo>
                    <a:pt x="0" y="7793"/>
                    <a:pt x="14" y="8842"/>
                    <a:pt x="90" y="9538"/>
                  </a:cubicBezTo>
                  <a:cubicBezTo>
                    <a:pt x="172" y="10235"/>
                    <a:pt x="303" y="10604"/>
                    <a:pt x="340" y="10604"/>
                  </a:cubicBezTo>
                  <a:cubicBezTo>
                    <a:pt x="341" y="10604"/>
                    <a:pt x="341" y="10604"/>
                    <a:pt x="341" y="10604"/>
                  </a:cubicBezTo>
                  <a:cubicBezTo>
                    <a:pt x="395" y="10593"/>
                    <a:pt x="352" y="10209"/>
                    <a:pt x="352" y="9524"/>
                  </a:cubicBezTo>
                  <a:cubicBezTo>
                    <a:pt x="355" y="8842"/>
                    <a:pt x="416" y="7844"/>
                    <a:pt x="786" y="6691"/>
                  </a:cubicBezTo>
                  <a:cubicBezTo>
                    <a:pt x="973" y="6118"/>
                    <a:pt x="1235" y="5503"/>
                    <a:pt x="1594" y="4894"/>
                  </a:cubicBezTo>
                  <a:cubicBezTo>
                    <a:pt x="1960" y="4291"/>
                    <a:pt x="2416" y="3680"/>
                    <a:pt x="2982" y="3124"/>
                  </a:cubicBezTo>
                  <a:cubicBezTo>
                    <a:pt x="3266" y="2848"/>
                    <a:pt x="3575" y="2578"/>
                    <a:pt x="3908" y="2338"/>
                  </a:cubicBezTo>
                  <a:cubicBezTo>
                    <a:pt x="4246" y="2090"/>
                    <a:pt x="4601" y="1860"/>
                    <a:pt x="4985" y="1663"/>
                  </a:cubicBezTo>
                  <a:cubicBezTo>
                    <a:pt x="5366" y="1462"/>
                    <a:pt x="5764" y="1282"/>
                    <a:pt x="6188" y="1139"/>
                  </a:cubicBezTo>
                  <a:cubicBezTo>
                    <a:pt x="6608" y="996"/>
                    <a:pt x="7046" y="880"/>
                    <a:pt x="7495" y="798"/>
                  </a:cubicBezTo>
                  <a:cubicBezTo>
                    <a:pt x="7947" y="722"/>
                    <a:pt x="8396" y="679"/>
                    <a:pt x="8840" y="669"/>
                  </a:cubicBezTo>
                  <a:cubicBezTo>
                    <a:pt x="8899" y="668"/>
                    <a:pt x="8958" y="667"/>
                    <a:pt x="9016" y="667"/>
                  </a:cubicBezTo>
                  <a:cubicBezTo>
                    <a:pt x="9401" y="667"/>
                    <a:pt x="9780" y="698"/>
                    <a:pt x="10150" y="744"/>
                  </a:cubicBezTo>
                  <a:cubicBezTo>
                    <a:pt x="10578" y="798"/>
                    <a:pt x="10994" y="895"/>
                    <a:pt x="11393" y="1009"/>
                  </a:cubicBezTo>
                  <a:cubicBezTo>
                    <a:pt x="11791" y="1121"/>
                    <a:pt x="12171" y="1268"/>
                    <a:pt x="12531" y="1430"/>
                  </a:cubicBezTo>
                  <a:cubicBezTo>
                    <a:pt x="13255" y="1753"/>
                    <a:pt x="13894" y="2169"/>
                    <a:pt x="14447" y="2614"/>
                  </a:cubicBezTo>
                  <a:cubicBezTo>
                    <a:pt x="14993" y="3063"/>
                    <a:pt x="15448" y="3547"/>
                    <a:pt x="15821" y="4021"/>
                  </a:cubicBezTo>
                  <a:cubicBezTo>
                    <a:pt x="16568" y="4976"/>
                    <a:pt x="16970" y="5895"/>
                    <a:pt x="17207" y="6534"/>
                  </a:cubicBezTo>
                  <a:cubicBezTo>
                    <a:pt x="17442" y="7171"/>
                    <a:pt x="17536" y="7543"/>
                    <a:pt x="17586" y="7543"/>
                  </a:cubicBezTo>
                  <a:cubicBezTo>
                    <a:pt x="17586" y="7543"/>
                    <a:pt x="17587" y="7543"/>
                    <a:pt x="17587" y="7542"/>
                  </a:cubicBezTo>
                  <a:cubicBezTo>
                    <a:pt x="17627" y="7535"/>
                    <a:pt x="17623" y="7144"/>
                    <a:pt x="17458" y="6454"/>
                  </a:cubicBezTo>
                  <a:cubicBezTo>
                    <a:pt x="17290" y="5773"/>
                    <a:pt x="16941" y="4786"/>
                    <a:pt x="16205" y="3741"/>
                  </a:cubicBezTo>
                  <a:cubicBezTo>
                    <a:pt x="15836" y="3221"/>
                    <a:pt x="15373" y="2686"/>
                    <a:pt x="14806" y="2190"/>
                  </a:cubicBezTo>
                  <a:cubicBezTo>
                    <a:pt x="14235" y="1699"/>
                    <a:pt x="13564" y="1236"/>
                    <a:pt x="12792" y="870"/>
                  </a:cubicBezTo>
                  <a:cubicBezTo>
                    <a:pt x="12408" y="686"/>
                    <a:pt x="12002" y="525"/>
                    <a:pt x="11575" y="396"/>
                  </a:cubicBezTo>
                  <a:cubicBezTo>
                    <a:pt x="11148" y="267"/>
                    <a:pt x="10703" y="159"/>
                    <a:pt x="10243" y="95"/>
                  </a:cubicBezTo>
                  <a:cubicBezTo>
                    <a:pt x="9825" y="36"/>
                    <a:pt x="9395" y="0"/>
                    <a:pt x="8959" y="0"/>
                  </a:cubicBezTo>
                  <a:close/>
                </a:path>
              </a:pathLst>
            </a:custGeom>
            <a:solidFill>
              <a:srgbClr val="FFD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29"/>
            <p:cNvSpPr/>
            <p:nvPr/>
          </p:nvSpPr>
          <p:spPr>
            <a:xfrm>
              <a:off x="5058586" y="2488083"/>
              <a:ext cx="386747" cy="570799"/>
            </a:xfrm>
            <a:custGeom>
              <a:avLst/>
              <a:gdLst/>
              <a:ahLst/>
              <a:cxnLst/>
              <a:rect l="l" t="t" r="r" b="b"/>
              <a:pathLst>
                <a:path w="8712" h="12858" extrusionOk="0">
                  <a:moveTo>
                    <a:pt x="3209" y="3500"/>
                  </a:moveTo>
                  <a:lnTo>
                    <a:pt x="3518" y="5409"/>
                  </a:lnTo>
                  <a:cubicBezTo>
                    <a:pt x="2894" y="5316"/>
                    <a:pt x="2452" y="5122"/>
                    <a:pt x="2377" y="4652"/>
                  </a:cubicBezTo>
                  <a:cubicBezTo>
                    <a:pt x="2304" y="4211"/>
                    <a:pt x="2524" y="3772"/>
                    <a:pt x="3209" y="3500"/>
                  </a:cubicBezTo>
                  <a:close/>
                  <a:moveTo>
                    <a:pt x="5233" y="7506"/>
                  </a:moveTo>
                  <a:cubicBezTo>
                    <a:pt x="5844" y="7617"/>
                    <a:pt x="6275" y="7807"/>
                    <a:pt x="6350" y="8277"/>
                  </a:cubicBezTo>
                  <a:cubicBezTo>
                    <a:pt x="6418" y="8708"/>
                    <a:pt x="6177" y="9106"/>
                    <a:pt x="5528" y="9361"/>
                  </a:cubicBezTo>
                  <a:lnTo>
                    <a:pt x="5233" y="7506"/>
                  </a:lnTo>
                  <a:close/>
                  <a:moveTo>
                    <a:pt x="4032" y="0"/>
                  </a:moveTo>
                  <a:lnTo>
                    <a:pt x="2685" y="216"/>
                  </a:lnTo>
                  <a:lnTo>
                    <a:pt x="2925" y="1708"/>
                  </a:lnTo>
                  <a:cubicBezTo>
                    <a:pt x="840" y="2290"/>
                    <a:pt x="0" y="3683"/>
                    <a:pt x="227" y="5108"/>
                  </a:cubicBezTo>
                  <a:cubicBezTo>
                    <a:pt x="535" y="7032"/>
                    <a:pt x="2283" y="7261"/>
                    <a:pt x="3833" y="7384"/>
                  </a:cubicBezTo>
                  <a:lnTo>
                    <a:pt x="4193" y="9630"/>
                  </a:lnTo>
                  <a:cubicBezTo>
                    <a:pt x="4079" y="9637"/>
                    <a:pt x="3965" y="9641"/>
                    <a:pt x="3850" y="9641"/>
                  </a:cubicBezTo>
                  <a:cubicBezTo>
                    <a:pt x="2975" y="9641"/>
                    <a:pt x="2096" y="9438"/>
                    <a:pt x="1433" y="9092"/>
                  </a:cubicBezTo>
                  <a:lnTo>
                    <a:pt x="955" y="10854"/>
                  </a:lnTo>
                  <a:cubicBezTo>
                    <a:pt x="1623" y="11223"/>
                    <a:pt x="2619" y="11432"/>
                    <a:pt x="3681" y="11432"/>
                  </a:cubicBezTo>
                  <a:cubicBezTo>
                    <a:pt x="3943" y="11432"/>
                    <a:pt x="4210" y="11419"/>
                    <a:pt x="4476" y="11393"/>
                  </a:cubicBezTo>
                  <a:lnTo>
                    <a:pt x="4709" y="12857"/>
                  </a:lnTo>
                  <a:lnTo>
                    <a:pt x="6056" y="12642"/>
                  </a:lnTo>
                  <a:lnTo>
                    <a:pt x="5815" y="11138"/>
                  </a:lnTo>
                  <a:cubicBezTo>
                    <a:pt x="7882" y="10542"/>
                    <a:pt x="8712" y="9171"/>
                    <a:pt x="8489" y="7771"/>
                  </a:cubicBezTo>
                  <a:cubicBezTo>
                    <a:pt x="8184" y="5876"/>
                    <a:pt x="6465" y="5639"/>
                    <a:pt x="4915" y="5528"/>
                  </a:cubicBezTo>
                  <a:lnTo>
                    <a:pt x="4548" y="3242"/>
                  </a:lnTo>
                  <a:cubicBezTo>
                    <a:pt x="4611" y="3239"/>
                    <a:pt x="4673" y="3238"/>
                    <a:pt x="4736" y="3238"/>
                  </a:cubicBezTo>
                  <a:cubicBezTo>
                    <a:pt x="5367" y="3238"/>
                    <a:pt x="6038" y="3357"/>
                    <a:pt x="6719" y="3611"/>
                  </a:cubicBezTo>
                  <a:lnTo>
                    <a:pt x="7125" y="1849"/>
                  </a:lnTo>
                  <a:cubicBezTo>
                    <a:pt x="6479" y="1570"/>
                    <a:pt x="5703" y="1442"/>
                    <a:pt x="4899" y="1442"/>
                  </a:cubicBezTo>
                  <a:cubicBezTo>
                    <a:pt x="4689" y="1442"/>
                    <a:pt x="4476" y="1451"/>
                    <a:pt x="4264" y="1468"/>
                  </a:cubicBezTo>
                  <a:lnTo>
                    <a:pt x="4032" y="0"/>
                  </a:ln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 name="Google Shape;1363;p49">
            <a:extLst>
              <a:ext uri="{FF2B5EF4-FFF2-40B4-BE49-F238E27FC236}">
                <a16:creationId xmlns:a16="http://schemas.microsoft.com/office/drawing/2014/main" xmlns="" id="{C54C257F-DB4D-6B36-E26B-86CDD6DF1E7B}"/>
              </a:ext>
            </a:extLst>
          </p:cNvPr>
          <p:cNvSpPr txBox="1">
            <a:spLocks/>
          </p:cNvSpPr>
          <p:nvPr/>
        </p:nvSpPr>
        <p:spPr>
          <a:xfrm>
            <a:off x="1415015" y="1608530"/>
            <a:ext cx="6585600" cy="7351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12000"/>
              <a:buFont typeface="Archivo Black"/>
              <a:buNone/>
              <a:defRPr sz="7500" b="0" i="0" u="none" strike="noStrike" cap="none">
                <a:solidFill>
                  <a:schemeClr val="dk1"/>
                </a:solidFill>
                <a:latin typeface="Archivo Black"/>
                <a:ea typeface="Archivo Black"/>
                <a:cs typeface="Archivo Black"/>
                <a:sym typeface="Archivo Black"/>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151F29"/>
              </a:buClr>
              <a:buSzPts val="12000"/>
              <a:buFont typeface="Archivo Black"/>
              <a:buNone/>
              <a:tabLst/>
              <a:defRPr/>
            </a:pPr>
            <a:r>
              <a:rPr kumimoji="0" lang="en-US" sz="3500" b="1" i="0" u="none" strike="noStrike" kern="0" cap="none" spc="0" normalizeH="0" baseline="0" noProof="0">
                <a:ln>
                  <a:noFill/>
                </a:ln>
                <a:solidFill>
                  <a:srgbClr val="BA6136">
                    <a:lumMod val="75000"/>
                  </a:srgbClr>
                </a:solidFill>
                <a:effectLst/>
                <a:uLnTx/>
                <a:uFillTx/>
                <a:latin typeface="Arial"/>
                <a:cs typeface="Archivo Black"/>
                <a:sym typeface="Archivo Black"/>
              </a:rPr>
              <a:t>CỦNG CỐ KIẾN THỨC</a:t>
            </a:r>
          </a:p>
        </p:txBody>
      </p:sp>
      <p:sp>
        <p:nvSpPr>
          <p:cNvPr id="7" name="Google Shape;1364;p49">
            <a:extLst>
              <a:ext uri="{FF2B5EF4-FFF2-40B4-BE49-F238E27FC236}">
                <a16:creationId xmlns:a16="http://schemas.microsoft.com/office/drawing/2014/main" xmlns="" id="{529B12E7-DEAB-97A2-A988-6F2E5EB07CF0}"/>
              </a:ext>
            </a:extLst>
          </p:cNvPr>
          <p:cNvSpPr txBox="1">
            <a:spLocks/>
          </p:cNvSpPr>
          <p:nvPr/>
        </p:nvSpPr>
        <p:spPr>
          <a:xfrm>
            <a:off x="1421319" y="2396651"/>
            <a:ext cx="6383100" cy="5275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Karla"/>
              <a:buChar char="●"/>
              <a:defRPr sz="1600" b="0" i="0" u="none" strike="noStrike" cap="none">
                <a:solidFill>
                  <a:schemeClr val="dk1"/>
                </a:solidFill>
                <a:latin typeface="Karla"/>
                <a:ea typeface="Karla"/>
                <a:cs typeface="Karla"/>
                <a:sym typeface="Karla"/>
              </a:defRPr>
            </a:lvl1pPr>
            <a:lvl2pPr marL="914400" marR="0" lvl="1" indent="-317500" algn="ctr" rtl="0">
              <a:lnSpc>
                <a:spcPct val="100000"/>
              </a:lnSpc>
              <a:spcBef>
                <a:spcPts val="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2pPr>
            <a:lvl3pPr marL="1371600" marR="0" lvl="2" indent="-317500" algn="ctr" rtl="0">
              <a:lnSpc>
                <a:spcPct val="100000"/>
              </a:lnSpc>
              <a:spcBef>
                <a:spcPts val="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3pPr>
            <a:lvl4pPr marL="1828800" marR="0" lvl="3" indent="-317500" algn="ctr" rtl="0">
              <a:lnSpc>
                <a:spcPct val="100000"/>
              </a:lnSpc>
              <a:spcBef>
                <a:spcPts val="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4pPr>
            <a:lvl5pPr marL="2286000" marR="0" lvl="4" indent="-317500" algn="ctr" rtl="0">
              <a:lnSpc>
                <a:spcPct val="100000"/>
              </a:lnSpc>
              <a:spcBef>
                <a:spcPts val="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5pPr>
            <a:lvl6pPr marL="2743200" marR="0" lvl="5" indent="-317500" algn="ctr" rtl="0">
              <a:lnSpc>
                <a:spcPct val="100000"/>
              </a:lnSpc>
              <a:spcBef>
                <a:spcPts val="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6pPr>
            <a:lvl7pPr marL="3200400" marR="0" lvl="6" indent="-317500" algn="ctr" rtl="0">
              <a:lnSpc>
                <a:spcPct val="100000"/>
              </a:lnSpc>
              <a:spcBef>
                <a:spcPts val="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7pPr>
            <a:lvl8pPr marL="3657600" marR="0" lvl="7" indent="-317500" algn="ctr" rtl="0">
              <a:lnSpc>
                <a:spcPct val="100000"/>
              </a:lnSpc>
              <a:spcBef>
                <a:spcPts val="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8pPr>
            <a:lvl9pPr marL="4114800" marR="0" lvl="8" indent="-317500" algn="ctr" rtl="0">
              <a:lnSpc>
                <a:spcPct val="100000"/>
              </a:lnSpc>
              <a:spcBef>
                <a:spcPts val="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9pPr>
          </a:lstStyle>
          <a:p>
            <a:pPr marL="0" marR="0" lvl="0" indent="0" algn="ctr" defTabSz="914400" rtl="0" eaLnBrk="1" fontAlgn="auto" latinLnBrk="0" hangingPunct="1">
              <a:lnSpc>
                <a:spcPct val="100000"/>
              </a:lnSpc>
              <a:spcBef>
                <a:spcPts val="0"/>
              </a:spcBef>
              <a:spcAft>
                <a:spcPts val="1200"/>
              </a:spcAft>
              <a:buClr>
                <a:srgbClr val="151F29"/>
              </a:buClr>
              <a:buSzPts val="1800"/>
              <a:buFont typeface="Karla"/>
              <a:buNone/>
              <a:tabLst/>
              <a:defRPr/>
            </a:pPr>
            <a:r>
              <a:rPr kumimoji="0" lang="en-US" sz="2200" b="1" i="0" u="none" strike="noStrike" kern="0" cap="none" spc="0" normalizeH="0" baseline="0" noProof="0">
                <a:ln>
                  <a:noFill/>
                </a:ln>
                <a:solidFill>
                  <a:srgbClr val="151F29"/>
                </a:solidFill>
                <a:effectLst/>
                <a:uLnTx/>
                <a:uFillTx/>
                <a:latin typeface="Arial"/>
                <a:sym typeface="Karla"/>
              </a:rPr>
              <a:t>Hoạt động 1: </a:t>
            </a:r>
            <a:r>
              <a:rPr kumimoji="0" lang="en-US" sz="2200" b="0" i="0" u="none" strike="noStrike" kern="0" cap="none" spc="0" normalizeH="0" baseline="0" noProof="0">
                <a:ln>
                  <a:noFill/>
                </a:ln>
                <a:solidFill>
                  <a:srgbClr val="151F29"/>
                </a:solidFill>
                <a:effectLst/>
                <a:uLnTx/>
                <a:uFillTx/>
                <a:latin typeface="Arial"/>
                <a:sym typeface="Karla"/>
              </a:rPr>
              <a:t>Trả lời câu hỏi trắc nghiệm</a:t>
            </a:r>
          </a:p>
        </p:txBody>
      </p:sp>
    </p:spTree>
    <p:extLst>
      <p:ext uri="{BB962C8B-B14F-4D97-AF65-F5344CB8AC3E}">
        <p14:creationId xmlns:p14="http://schemas.microsoft.com/office/powerpoint/2010/main" xmlns="" val="293463806"/>
      </p:ext>
    </p:extLst>
  </p:cSld>
  <p:clrMapOvr>
    <a:masterClrMapping/>
  </p:clrMapOvr>
  <p:transition spd="med">
    <p:blinds dir="vert"/>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834"/>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1F06E9CF-1185-F174-7A22-6EDF3B8C8CC7}"/>
              </a:ext>
            </a:extLst>
          </p:cNvPr>
          <p:cNvSpPr/>
          <p:nvPr/>
        </p:nvSpPr>
        <p:spPr>
          <a:xfrm>
            <a:off x="397182" y="342900"/>
            <a:ext cx="8349636" cy="1100570"/>
          </a:xfrm>
          <a:prstGeom prst="roundRect">
            <a:avLst/>
          </a:prstGeom>
          <a:solidFill>
            <a:srgbClr val="FFFFFF"/>
          </a:solidFill>
          <a:ln w="25400" cap="flat" cmpd="sng" algn="ctr">
            <a:solidFill>
              <a:schemeClr val="accent2">
                <a:lumMod val="50000"/>
              </a:schemeClr>
            </a:solidFill>
            <a:prstDash val="solid"/>
          </a:ln>
          <a:effectLst/>
        </p:spPr>
        <p:txBody>
          <a:bodyPr rtlCol="0" anchor="ctr"/>
          <a:lstStyle/>
          <a:p>
            <a:pPr lvl="0" algn="ctr">
              <a:lnSpc>
                <a:spcPct val="150000"/>
              </a:lnSpc>
              <a:buClrTx/>
            </a:pPr>
            <a:r>
              <a:rPr lang="vi-VN" sz="2000" b="1">
                <a:solidFill>
                  <a:srgbClr val="C00000"/>
                </a:solidFill>
              </a:rPr>
              <a:t>Câu 1. </a:t>
            </a:r>
            <a:r>
              <a:rPr lang="vi-VN" sz="2000">
                <a:solidFill>
                  <a:srgbClr val="C00000"/>
                </a:solidFill>
              </a:rPr>
              <a:t>Tác động tích cực của hội nhập kinh tế quốc tế đến nền kinh tế của mỗi quốc gia là gì?</a:t>
            </a:r>
            <a:endParaRPr lang="en-US" sz="2000">
              <a:solidFill>
                <a:srgbClr val="C00000"/>
              </a:solidFill>
            </a:endParaRPr>
          </a:p>
        </p:txBody>
      </p:sp>
      <p:sp>
        <p:nvSpPr>
          <p:cNvPr id="3" name="Rectangle: Rounded Corners 2">
            <a:extLst>
              <a:ext uri="{FF2B5EF4-FFF2-40B4-BE49-F238E27FC236}">
                <a16:creationId xmlns:a16="http://schemas.microsoft.com/office/drawing/2014/main" xmlns="" id="{B0D6DDF7-17A3-A3F8-7EE3-362808308B2E}"/>
              </a:ext>
            </a:extLst>
          </p:cNvPr>
          <p:cNvSpPr/>
          <p:nvPr/>
        </p:nvSpPr>
        <p:spPr>
          <a:xfrm>
            <a:off x="397181" y="1699044"/>
            <a:ext cx="4047345" cy="1419713"/>
          </a:xfrm>
          <a:prstGeom prst="roundRect">
            <a:avLst>
              <a:gd name="adj" fmla="val 10689"/>
            </a:avLst>
          </a:prstGeom>
          <a:solidFill>
            <a:srgbClr val="FFFFFF"/>
          </a:solidFill>
          <a:ln w="25400" cap="flat" cmpd="sng" algn="ctr">
            <a:solidFill>
              <a:schemeClr val="accent2">
                <a:lumMod val="50000"/>
              </a:schemeClr>
            </a:solidFill>
            <a:prstDash val="solid"/>
          </a:ln>
          <a:effectLst/>
        </p:spPr>
        <p:txBody>
          <a:bodyPr rtlCol="0" anchor="ctr"/>
          <a:lstStyle/>
          <a:p>
            <a:pPr lvl="0" algn="ctr">
              <a:lnSpc>
                <a:spcPct val="150000"/>
              </a:lnSpc>
              <a:buClrTx/>
            </a:pPr>
            <a:r>
              <a:rPr lang="vi-VN" sz="2000">
                <a:latin typeface="Arial" panose="020B0604020202020204" pitchFamily="34" charset="0"/>
                <a:ea typeface="+mn-ea"/>
              </a:rPr>
              <a:t>A. Tranh thủ được nguồn lực từ bên ngoài.</a:t>
            </a:r>
          </a:p>
        </p:txBody>
      </p:sp>
      <p:sp>
        <p:nvSpPr>
          <p:cNvPr id="9" name="Rectangle: Rounded Corners 8">
            <a:extLst>
              <a:ext uri="{FF2B5EF4-FFF2-40B4-BE49-F238E27FC236}">
                <a16:creationId xmlns:a16="http://schemas.microsoft.com/office/drawing/2014/main" xmlns="" id="{A6C9D4F2-2B81-784C-957F-D4013038B108}"/>
              </a:ext>
            </a:extLst>
          </p:cNvPr>
          <p:cNvSpPr/>
          <p:nvPr/>
        </p:nvSpPr>
        <p:spPr>
          <a:xfrm>
            <a:off x="4699471" y="1696296"/>
            <a:ext cx="4047345" cy="1422461"/>
          </a:xfrm>
          <a:prstGeom prst="roundRect">
            <a:avLst>
              <a:gd name="adj" fmla="val 10689"/>
            </a:avLst>
          </a:prstGeom>
          <a:solidFill>
            <a:srgbClr val="FFFFFF"/>
          </a:solidFill>
          <a:ln w="25400" cap="flat" cmpd="sng" algn="ctr">
            <a:solidFill>
              <a:schemeClr val="accent2">
                <a:lumMod val="50000"/>
              </a:schemeClr>
            </a:solidFill>
            <a:prstDash val="solid"/>
          </a:ln>
          <a:effectLst/>
        </p:spPr>
        <p:txBody>
          <a:bodyPr rtlCol="0" anchor="ctr"/>
          <a:lstStyle/>
          <a:p>
            <a:pPr lvl="0" algn="ctr">
              <a:lnSpc>
                <a:spcPct val="150000"/>
              </a:lnSpc>
              <a:buClrTx/>
            </a:pPr>
            <a:r>
              <a:rPr lang="vi-VN" sz="2000">
                <a:latin typeface="Arial" panose="020B0604020202020204" pitchFamily="34" charset="0"/>
                <a:ea typeface="+mn-ea"/>
              </a:rPr>
              <a:t>B. Làm gia tăng mức độ cạnh tranh giữa các chủ thể kinh tế.</a:t>
            </a:r>
          </a:p>
        </p:txBody>
      </p:sp>
      <p:sp>
        <p:nvSpPr>
          <p:cNvPr id="11" name="Rectangle: Rounded Corners 10">
            <a:extLst>
              <a:ext uri="{FF2B5EF4-FFF2-40B4-BE49-F238E27FC236}">
                <a16:creationId xmlns:a16="http://schemas.microsoft.com/office/drawing/2014/main" xmlns="" id="{EE0A8F89-0A04-F04F-4538-8A7F20F42146}"/>
              </a:ext>
            </a:extLst>
          </p:cNvPr>
          <p:cNvSpPr/>
          <p:nvPr/>
        </p:nvSpPr>
        <p:spPr>
          <a:xfrm>
            <a:off x="397181" y="3371583"/>
            <a:ext cx="4047345" cy="1535958"/>
          </a:xfrm>
          <a:prstGeom prst="roundRect">
            <a:avLst>
              <a:gd name="adj" fmla="val 10689"/>
            </a:avLst>
          </a:prstGeom>
          <a:solidFill>
            <a:srgbClr val="FFFFFF"/>
          </a:solidFill>
          <a:ln w="25400" cap="flat" cmpd="sng" algn="ctr">
            <a:solidFill>
              <a:schemeClr val="accent2">
                <a:lumMod val="50000"/>
              </a:schemeClr>
            </a:solidFill>
            <a:prstDash val="solid"/>
          </a:ln>
          <a:effectLst/>
        </p:spPr>
        <p:txBody>
          <a:bodyPr rtlCol="0" anchor="ctr"/>
          <a:lstStyle/>
          <a:p>
            <a:pPr lvl="0" algn="ctr">
              <a:lnSpc>
                <a:spcPct val="150000"/>
              </a:lnSpc>
              <a:buClrTx/>
            </a:pPr>
            <a:r>
              <a:rPr lang="vi-VN" sz="2000">
                <a:latin typeface="Arial" panose="020B0604020202020204" pitchFamily="34" charset="0"/>
                <a:ea typeface="+mn-ea"/>
              </a:rPr>
              <a:t>C. Làm gia tăng sự phụ thuộc của nền kinh tế quốc gia vào thị trường quốc tế.</a:t>
            </a:r>
          </a:p>
        </p:txBody>
      </p:sp>
      <p:sp>
        <p:nvSpPr>
          <p:cNvPr id="12" name="Rectangle: Rounded Corners 11">
            <a:extLst>
              <a:ext uri="{FF2B5EF4-FFF2-40B4-BE49-F238E27FC236}">
                <a16:creationId xmlns:a16="http://schemas.microsoft.com/office/drawing/2014/main" xmlns="" id="{104BEC26-8475-1EA1-7423-20E5CAD7C7E4}"/>
              </a:ext>
            </a:extLst>
          </p:cNvPr>
          <p:cNvSpPr/>
          <p:nvPr/>
        </p:nvSpPr>
        <p:spPr>
          <a:xfrm>
            <a:off x="4699472" y="3371582"/>
            <a:ext cx="4047344" cy="1535959"/>
          </a:xfrm>
          <a:prstGeom prst="roundRect">
            <a:avLst>
              <a:gd name="adj" fmla="val 10689"/>
            </a:avLst>
          </a:prstGeom>
          <a:solidFill>
            <a:srgbClr val="FFFFFF"/>
          </a:solidFill>
          <a:ln w="25400" cap="flat" cmpd="sng" algn="ctr">
            <a:solidFill>
              <a:schemeClr val="accent2">
                <a:lumMod val="50000"/>
              </a:schemeClr>
            </a:solidFill>
            <a:prstDash val="solid"/>
          </a:ln>
          <a:effectLst/>
        </p:spPr>
        <p:txBody>
          <a:bodyPr rtlCol="0" anchor="ctr"/>
          <a:lstStyle/>
          <a:p>
            <a:pPr lvl="0" algn="ctr">
              <a:lnSpc>
                <a:spcPct val="150000"/>
              </a:lnSpc>
              <a:buClrTx/>
            </a:pPr>
            <a:r>
              <a:rPr lang="vi-VN" sz="2000">
                <a:latin typeface="Arial" panose="020B0604020202020204" pitchFamily="34" charset="0"/>
                <a:ea typeface="+mn-ea"/>
              </a:rPr>
              <a:t>D. Làm nảy sinh một số vấn đề an ninh trật tự và an toàn xã hội</a:t>
            </a:r>
          </a:p>
        </p:txBody>
      </p:sp>
      <p:sp>
        <p:nvSpPr>
          <p:cNvPr id="13" name="Rectangle: Rounded Corners 12">
            <a:extLst>
              <a:ext uri="{FF2B5EF4-FFF2-40B4-BE49-F238E27FC236}">
                <a16:creationId xmlns:a16="http://schemas.microsoft.com/office/drawing/2014/main" xmlns="" id="{F2CBA750-6A8D-D273-B803-EFAC1BBFC20E}"/>
              </a:ext>
            </a:extLst>
          </p:cNvPr>
          <p:cNvSpPr/>
          <p:nvPr/>
        </p:nvSpPr>
        <p:spPr>
          <a:xfrm>
            <a:off x="397181" y="1696296"/>
            <a:ext cx="4047345" cy="1422461"/>
          </a:xfrm>
          <a:prstGeom prst="roundRect">
            <a:avLst>
              <a:gd name="adj" fmla="val 10689"/>
            </a:avLst>
          </a:prstGeom>
          <a:solidFill>
            <a:srgbClr val="528C98">
              <a:lumMod val="75000"/>
            </a:srgbClr>
          </a:solidFill>
          <a:ln w="25400" cap="flat" cmpd="sng" algn="ctr">
            <a:solidFill>
              <a:schemeClr val="accent2">
                <a:lumMod val="50000"/>
              </a:schemeClr>
            </a:solidFill>
            <a:prstDash val="solid"/>
          </a:ln>
          <a:effectLst/>
        </p:spPr>
        <p:txBody>
          <a:bodyPr rtlCol="0" anchor="ctr"/>
          <a:lstStyle/>
          <a:p>
            <a:pPr lvl="0" algn="ctr">
              <a:lnSpc>
                <a:spcPct val="150000"/>
              </a:lnSpc>
              <a:buClrTx/>
            </a:pPr>
            <a:r>
              <a:rPr lang="vi-VN" sz="2000">
                <a:solidFill>
                  <a:srgbClr val="FFFFFF"/>
                </a:solidFill>
                <a:latin typeface="Arial" panose="020B0604020202020204" pitchFamily="34" charset="0"/>
                <a:ea typeface="+mn-ea"/>
              </a:rPr>
              <a:t>A. Tranh thủ được nguồn lực từ bên ngoài.</a:t>
            </a:r>
          </a:p>
        </p:txBody>
      </p:sp>
    </p:spTree>
    <p:extLst>
      <p:ext uri="{BB962C8B-B14F-4D97-AF65-F5344CB8AC3E}">
        <p14:creationId xmlns:p14="http://schemas.microsoft.com/office/powerpoint/2010/main" xmlns="" val="145557015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9" grpId="0" animBg="1"/>
      <p:bldP spid="11"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834"/>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D3A379C5-3595-95CD-4A2D-446070DB22BB}"/>
              </a:ext>
            </a:extLst>
          </p:cNvPr>
          <p:cNvSpPr/>
          <p:nvPr/>
        </p:nvSpPr>
        <p:spPr>
          <a:xfrm>
            <a:off x="335481" y="334736"/>
            <a:ext cx="8473039" cy="969941"/>
          </a:xfrm>
          <a:prstGeom prst="roundRect">
            <a:avLst/>
          </a:prstGeom>
          <a:solidFill>
            <a:srgbClr val="FFFFFF"/>
          </a:solidFill>
          <a:ln w="25400" cap="flat" cmpd="sng" algn="ctr">
            <a:solidFill>
              <a:schemeClr val="accent2">
                <a:lumMod val="50000"/>
              </a:schemeClr>
            </a:solidFill>
            <a:prstDash val="solid"/>
          </a:ln>
          <a:effectLst/>
        </p:spPr>
        <p:txBody>
          <a:bodyPr rtlCol="0" anchor="ctr"/>
          <a:lstStyle/>
          <a:p>
            <a:pPr algn="ctr" defTabSz="457200">
              <a:buClrTx/>
            </a:pPr>
            <a:r>
              <a:rPr lang="en-US" sz="2000" b="1" kern="1200">
                <a:solidFill>
                  <a:srgbClr val="C00000"/>
                </a:solidFill>
                <a:ea typeface="+mn-ea"/>
                <a:cs typeface="Arial" panose="020B0604020202020204" pitchFamily="34" charset="0"/>
              </a:rPr>
              <a:t>Câu 2: </a:t>
            </a:r>
            <a:r>
              <a:rPr lang="vi-VN" sz="2000" kern="1200">
                <a:solidFill>
                  <a:srgbClr val="C00000"/>
                </a:solidFill>
                <a:latin typeface="Arial" panose="020B0604020202020204" pitchFamily="34" charset="0"/>
                <a:ea typeface="+mn-ea"/>
                <a:cs typeface="Arial" panose="020B0604020202020204" pitchFamily="34" charset="0"/>
              </a:rPr>
              <a:t>Quan hệ kinh tế quốc tế </a:t>
            </a:r>
            <a:r>
              <a:rPr lang="vi-VN" sz="2000" b="1" i="1" kern="1200">
                <a:solidFill>
                  <a:srgbClr val="C00000"/>
                </a:solidFill>
                <a:latin typeface="Arial" panose="020B0604020202020204" pitchFamily="34" charset="0"/>
                <a:ea typeface="+mn-ea"/>
                <a:cs typeface="Arial" panose="020B0604020202020204" pitchFamily="34" charset="0"/>
              </a:rPr>
              <a:t>không </a:t>
            </a:r>
            <a:r>
              <a:rPr lang="vi-VN" sz="2000" kern="1200">
                <a:solidFill>
                  <a:srgbClr val="C00000"/>
                </a:solidFill>
                <a:latin typeface="Arial" panose="020B0604020202020204" pitchFamily="34" charset="0"/>
                <a:ea typeface="+mn-ea"/>
                <a:cs typeface="Arial" panose="020B0604020202020204" pitchFamily="34" charset="0"/>
              </a:rPr>
              <a:t>bao gồm nội dung nào?</a:t>
            </a:r>
          </a:p>
        </p:txBody>
      </p:sp>
      <p:sp>
        <p:nvSpPr>
          <p:cNvPr id="5" name="Rectangle: Rounded Corners 4">
            <a:extLst>
              <a:ext uri="{FF2B5EF4-FFF2-40B4-BE49-F238E27FC236}">
                <a16:creationId xmlns:a16="http://schemas.microsoft.com/office/drawing/2014/main" xmlns="" id="{A07D8D6D-3669-7F0B-EEE5-B5B2C7E3A4A0}"/>
              </a:ext>
            </a:extLst>
          </p:cNvPr>
          <p:cNvSpPr/>
          <p:nvPr/>
        </p:nvSpPr>
        <p:spPr>
          <a:xfrm>
            <a:off x="335481" y="1560250"/>
            <a:ext cx="4047346" cy="1535958"/>
          </a:xfrm>
          <a:prstGeom prst="roundRect">
            <a:avLst>
              <a:gd name="adj" fmla="val 10689"/>
            </a:avLst>
          </a:prstGeom>
          <a:solidFill>
            <a:srgbClr val="FFFFFF"/>
          </a:solidFill>
          <a:ln w="25400" cap="flat" cmpd="sng" algn="ctr">
            <a:solidFill>
              <a:schemeClr val="accent2">
                <a:lumMod val="50000"/>
              </a:schemeClr>
            </a:solidFill>
            <a:prstDash val="solid"/>
          </a:ln>
          <a:effectLst/>
        </p:spPr>
        <p:txBody>
          <a:bodyPr rtlCol="0" anchor="ctr"/>
          <a:lstStyle/>
          <a:p>
            <a:pPr lvl="0" algn="ctr">
              <a:buClrTx/>
            </a:pPr>
            <a:r>
              <a:rPr lang="vi-VN" sz="2000">
                <a:latin typeface="Arial" panose="020B0604020202020204" pitchFamily="34" charset="0"/>
                <a:ea typeface="+mn-ea"/>
                <a:cs typeface="+mn-cs"/>
              </a:rPr>
              <a:t>A. Thương mại quốc tế</a:t>
            </a:r>
            <a:endParaRPr kumimoji="0" lang="en-US" sz="2000" b="0" i="0" u="none" strike="noStrike" kern="0" cap="none" spc="0" normalizeH="0" baseline="0" noProof="0">
              <a:ln>
                <a:noFill/>
              </a:ln>
              <a:solidFill>
                <a:srgbClr val="000000"/>
              </a:solidFill>
              <a:effectLst/>
              <a:uLnTx/>
              <a:uFillTx/>
              <a:ea typeface="+mn-ea"/>
              <a:cs typeface="+mn-cs"/>
            </a:endParaRPr>
          </a:p>
        </p:txBody>
      </p:sp>
      <p:sp>
        <p:nvSpPr>
          <p:cNvPr id="6" name="Rectangle: Rounded Corners 5">
            <a:extLst>
              <a:ext uri="{FF2B5EF4-FFF2-40B4-BE49-F238E27FC236}">
                <a16:creationId xmlns:a16="http://schemas.microsoft.com/office/drawing/2014/main" xmlns="" id="{57880388-745A-589C-023D-F0BEC7EBDFB8}"/>
              </a:ext>
            </a:extLst>
          </p:cNvPr>
          <p:cNvSpPr/>
          <p:nvPr/>
        </p:nvSpPr>
        <p:spPr>
          <a:xfrm>
            <a:off x="4761176" y="1557502"/>
            <a:ext cx="4047344" cy="1535958"/>
          </a:xfrm>
          <a:prstGeom prst="roundRect">
            <a:avLst>
              <a:gd name="adj" fmla="val 10689"/>
            </a:avLst>
          </a:prstGeom>
          <a:solidFill>
            <a:srgbClr val="FFFFFF"/>
          </a:solidFill>
          <a:ln w="25400" cap="flat" cmpd="sng" algn="ctr">
            <a:solidFill>
              <a:schemeClr val="accent2">
                <a:lumMod val="50000"/>
              </a:schemeClr>
            </a:solidFill>
            <a:prstDash val="solid"/>
          </a:ln>
          <a:effectLst/>
        </p:spPr>
        <p:txBody>
          <a:bodyPr rtlCol="0" anchor="ctr"/>
          <a:lstStyle/>
          <a:p>
            <a:pPr lvl="0" algn="ctr">
              <a:lnSpc>
                <a:spcPct val="150000"/>
              </a:lnSpc>
              <a:buClrTx/>
            </a:pPr>
            <a:r>
              <a:rPr lang="vi-VN" sz="2000">
                <a:latin typeface="Arial" panose="020B0604020202020204" pitchFamily="34" charset="0"/>
                <a:ea typeface="+mn-ea"/>
                <a:cs typeface="+mn-cs"/>
              </a:rPr>
              <a:t>B. Hợp tác quốc tế về kinh tế và khoa học công nghệ.</a:t>
            </a:r>
            <a:endParaRPr kumimoji="0" lang="en-US" sz="2000" b="0" i="0" u="none" strike="noStrike" kern="0" cap="none" spc="0" normalizeH="0" baseline="0" noProof="0">
              <a:ln>
                <a:noFill/>
              </a:ln>
              <a:solidFill>
                <a:srgbClr val="000000"/>
              </a:solidFill>
              <a:effectLst/>
              <a:uLnTx/>
              <a:uFillTx/>
              <a:ea typeface="+mn-ea"/>
              <a:cs typeface="+mn-cs"/>
            </a:endParaRPr>
          </a:p>
        </p:txBody>
      </p:sp>
      <p:sp>
        <p:nvSpPr>
          <p:cNvPr id="7" name="Rectangle: Rounded Corners 6">
            <a:extLst>
              <a:ext uri="{FF2B5EF4-FFF2-40B4-BE49-F238E27FC236}">
                <a16:creationId xmlns:a16="http://schemas.microsoft.com/office/drawing/2014/main" xmlns="" id="{96E553BD-5B5D-59D7-E738-AF064CB0AB02}"/>
              </a:ext>
            </a:extLst>
          </p:cNvPr>
          <p:cNvSpPr/>
          <p:nvPr/>
        </p:nvSpPr>
        <p:spPr>
          <a:xfrm>
            <a:off x="335481" y="3346285"/>
            <a:ext cx="4047346" cy="1535958"/>
          </a:xfrm>
          <a:prstGeom prst="roundRect">
            <a:avLst>
              <a:gd name="adj" fmla="val 10689"/>
            </a:avLst>
          </a:prstGeom>
          <a:solidFill>
            <a:srgbClr val="FFFFFF"/>
          </a:solidFill>
          <a:ln w="25400" cap="flat" cmpd="sng" algn="ctr">
            <a:solidFill>
              <a:schemeClr val="accent2">
                <a:lumMod val="50000"/>
              </a:schemeClr>
            </a:solidFill>
            <a:prstDash val="solid"/>
          </a:ln>
          <a:effectLst/>
        </p:spPr>
        <p:txBody>
          <a:bodyPr rtlCol="0" anchor="ctr"/>
          <a:lstStyle/>
          <a:p>
            <a:pPr lvl="0" algn="ctr">
              <a:buClrTx/>
            </a:pPr>
            <a:r>
              <a:rPr lang="vi-VN" sz="2000">
                <a:latin typeface="Arial" panose="020B0604020202020204" pitchFamily="34" charset="0"/>
                <a:ea typeface="+mn-ea"/>
                <a:cs typeface="+mn-cs"/>
              </a:rPr>
              <a:t>C. Quan hệ ngoại giao quốc tế.</a:t>
            </a:r>
            <a:endParaRPr kumimoji="0" lang="en-US" sz="2000" b="0" i="0" u="none" strike="noStrike" kern="0" cap="none" spc="0" normalizeH="0" baseline="0" noProof="0">
              <a:ln>
                <a:noFill/>
              </a:ln>
              <a:solidFill>
                <a:srgbClr val="000000"/>
              </a:solidFill>
              <a:effectLst/>
              <a:uLnTx/>
              <a:uFillTx/>
              <a:ea typeface="+mn-ea"/>
              <a:cs typeface="+mn-cs"/>
            </a:endParaRPr>
          </a:p>
        </p:txBody>
      </p:sp>
      <p:sp>
        <p:nvSpPr>
          <p:cNvPr id="8" name="Rectangle: Rounded Corners 7">
            <a:extLst>
              <a:ext uri="{FF2B5EF4-FFF2-40B4-BE49-F238E27FC236}">
                <a16:creationId xmlns:a16="http://schemas.microsoft.com/office/drawing/2014/main" xmlns="" id="{BFA42F16-03DA-E6F7-D4AD-54F30A059229}"/>
              </a:ext>
            </a:extLst>
          </p:cNvPr>
          <p:cNvSpPr/>
          <p:nvPr/>
        </p:nvSpPr>
        <p:spPr>
          <a:xfrm>
            <a:off x="4761176" y="3346285"/>
            <a:ext cx="4047344" cy="1535958"/>
          </a:xfrm>
          <a:prstGeom prst="roundRect">
            <a:avLst>
              <a:gd name="adj" fmla="val 10689"/>
            </a:avLst>
          </a:prstGeom>
          <a:solidFill>
            <a:srgbClr val="FFFFFF"/>
          </a:solidFill>
          <a:ln w="25400" cap="flat" cmpd="sng" algn="ctr">
            <a:solidFill>
              <a:schemeClr val="accent2">
                <a:lumMod val="50000"/>
              </a:schemeClr>
            </a:solidFill>
            <a:prstDash val="solid"/>
          </a:ln>
          <a:effectLst/>
        </p:spPr>
        <p:txBody>
          <a:bodyPr rtlCol="0" anchor="ctr"/>
          <a:lstStyle/>
          <a:p>
            <a:pPr lvl="0" algn="ctr">
              <a:buClrTx/>
            </a:pPr>
            <a:r>
              <a:rPr lang="vi-VN" sz="2000">
                <a:latin typeface="Arial" panose="020B0604020202020204" pitchFamily="34" charset="0"/>
                <a:ea typeface="+mn-ea"/>
                <a:cs typeface="+mn-cs"/>
              </a:rPr>
              <a:t>D. Hợp tác đầu tư quốc tế.</a:t>
            </a:r>
            <a:endParaRPr kumimoji="0" lang="en-US" sz="2000" b="0" i="0" u="none" strike="noStrike" kern="0" cap="none" spc="0" normalizeH="0" baseline="0" noProof="0">
              <a:ln>
                <a:noFill/>
              </a:ln>
              <a:solidFill>
                <a:srgbClr val="000000"/>
              </a:solidFill>
              <a:effectLst/>
              <a:uLnTx/>
              <a:uFillTx/>
              <a:ea typeface="+mn-ea"/>
              <a:cs typeface="+mn-cs"/>
            </a:endParaRPr>
          </a:p>
        </p:txBody>
      </p:sp>
      <p:sp>
        <p:nvSpPr>
          <p:cNvPr id="10" name="Rectangle: Rounded Corners 9">
            <a:extLst>
              <a:ext uri="{FF2B5EF4-FFF2-40B4-BE49-F238E27FC236}">
                <a16:creationId xmlns:a16="http://schemas.microsoft.com/office/drawing/2014/main" xmlns="" id="{E18B3161-15DF-5135-E4B1-F541379331EC}"/>
              </a:ext>
            </a:extLst>
          </p:cNvPr>
          <p:cNvSpPr/>
          <p:nvPr/>
        </p:nvSpPr>
        <p:spPr>
          <a:xfrm>
            <a:off x="335481" y="3346285"/>
            <a:ext cx="4047345" cy="1552287"/>
          </a:xfrm>
          <a:prstGeom prst="roundRect">
            <a:avLst>
              <a:gd name="adj" fmla="val 10689"/>
            </a:avLst>
          </a:prstGeom>
          <a:solidFill>
            <a:srgbClr val="528C98">
              <a:lumMod val="75000"/>
            </a:srgbClr>
          </a:solidFill>
          <a:ln w="25400" cap="flat" cmpd="sng" algn="ctr">
            <a:solidFill>
              <a:schemeClr val="accent2">
                <a:lumMod val="50000"/>
              </a:schemeClr>
            </a:solidFill>
            <a:prstDash val="solid"/>
          </a:ln>
          <a:effectLst/>
        </p:spPr>
        <p:txBody>
          <a:bodyPr rtlCol="0" anchor="ctr"/>
          <a:lstStyle/>
          <a:p>
            <a:pPr lvl="0" algn="ctr">
              <a:buClrTx/>
            </a:pPr>
            <a:r>
              <a:rPr lang="vi-VN" sz="2000">
                <a:solidFill>
                  <a:srgbClr val="FFFFFF"/>
                </a:solidFill>
                <a:latin typeface="Arial" panose="020B0604020202020204" pitchFamily="34" charset="0"/>
              </a:rPr>
              <a:t>C. Quan hệ ngoại giao quốc tế.</a:t>
            </a:r>
          </a:p>
        </p:txBody>
      </p:sp>
    </p:spTree>
    <p:extLst>
      <p:ext uri="{BB962C8B-B14F-4D97-AF65-F5344CB8AC3E}">
        <p14:creationId xmlns:p14="http://schemas.microsoft.com/office/powerpoint/2010/main" xmlns="" val="360720177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834"/>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D3A379C5-3595-95CD-4A2D-446070DB22BB}"/>
              </a:ext>
            </a:extLst>
          </p:cNvPr>
          <p:cNvSpPr/>
          <p:nvPr/>
        </p:nvSpPr>
        <p:spPr>
          <a:xfrm>
            <a:off x="335481" y="334736"/>
            <a:ext cx="8473039" cy="969941"/>
          </a:xfrm>
          <a:prstGeom prst="roundRect">
            <a:avLst/>
          </a:prstGeom>
          <a:solidFill>
            <a:srgbClr val="FFFFFF"/>
          </a:solidFill>
          <a:ln w="25400" cap="flat" cmpd="sng" algn="ctr">
            <a:solidFill>
              <a:schemeClr val="accent2">
                <a:lumMod val="50000"/>
              </a:schemeClr>
            </a:solidFill>
            <a:prstDash val="solid"/>
          </a:ln>
          <a:effectLst/>
        </p:spPr>
        <p:txBody>
          <a:bodyPr rtlCol="0" anchor="ctr"/>
          <a:lstStyle/>
          <a:p>
            <a:pPr algn="ctr" defTabSz="457200">
              <a:buClrTx/>
            </a:pPr>
            <a:r>
              <a:rPr lang="en-US" sz="2000" b="1" kern="1200">
                <a:solidFill>
                  <a:srgbClr val="C00000"/>
                </a:solidFill>
                <a:ea typeface="+mn-ea"/>
                <a:cs typeface="Arial" panose="020B0604020202020204" pitchFamily="34" charset="0"/>
              </a:rPr>
              <a:t>Câu 3: </a:t>
            </a:r>
            <a:r>
              <a:rPr lang="vi-VN" sz="2000" kern="1200">
                <a:solidFill>
                  <a:srgbClr val="C00000"/>
                </a:solidFill>
                <a:latin typeface="Arial" panose="020B0604020202020204" pitchFamily="34" charset="0"/>
                <a:ea typeface="+mn-ea"/>
                <a:cs typeface="Arial" panose="020B0604020202020204" pitchFamily="34" charset="0"/>
              </a:rPr>
              <a:t>Việt Nam </a:t>
            </a:r>
            <a:r>
              <a:rPr lang="vi-VN" sz="2000" b="1" i="1" kern="1200">
                <a:solidFill>
                  <a:srgbClr val="C00000"/>
                </a:solidFill>
                <a:latin typeface="Arial" panose="020B0604020202020204" pitchFamily="34" charset="0"/>
                <a:ea typeface="+mn-ea"/>
                <a:cs typeface="Arial" panose="020B0604020202020204" pitchFamily="34" charset="0"/>
              </a:rPr>
              <a:t>không</a:t>
            </a:r>
            <a:r>
              <a:rPr lang="vi-VN" sz="2000" kern="1200">
                <a:solidFill>
                  <a:srgbClr val="C00000"/>
                </a:solidFill>
                <a:latin typeface="Arial" panose="020B0604020202020204" pitchFamily="34" charset="0"/>
                <a:ea typeface="+mn-ea"/>
                <a:cs typeface="Arial" panose="020B0604020202020204" pitchFamily="34" charset="0"/>
              </a:rPr>
              <a:t> tham gia vào tổ chức nào sau đây?</a:t>
            </a:r>
          </a:p>
        </p:txBody>
      </p:sp>
      <p:sp>
        <p:nvSpPr>
          <p:cNvPr id="5" name="Rectangle: Rounded Corners 4">
            <a:extLst>
              <a:ext uri="{FF2B5EF4-FFF2-40B4-BE49-F238E27FC236}">
                <a16:creationId xmlns:a16="http://schemas.microsoft.com/office/drawing/2014/main" xmlns="" id="{A07D8D6D-3669-7F0B-EEE5-B5B2C7E3A4A0}"/>
              </a:ext>
            </a:extLst>
          </p:cNvPr>
          <p:cNvSpPr/>
          <p:nvPr/>
        </p:nvSpPr>
        <p:spPr>
          <a:xfrm>
            <a:off x="335481" y="1560250"/>
            <a:ext cx="4047346" cy="1535958"/>
          </a:xfrm>
          <a:prstGeom prst="roundRect">
            <a:avLst>
              <a:gd name="adj" fmla="val 10689"/>
            </a:avLst>
          </a:prstGeom>
          <a:solidFill>
            <a:srgbClr val="FFFFFF"/>
          </a:solidFill>
          <a:ln w="25400" cap="flat" cmpd="sng" algn="ctr">
            <a:solidFill>
              <a:schemeClr val="accent2">
                <a:lumMod val="50000"/>
              </a:schemeClr>
            </a:solidFill>
            <a:prstDash val="solid"/>
          </a:ln>
          <a:effectLst/>
        </p:spPr>
        <p:txBody>
          <a:bodyPr rtlCol="0" anchor="ctr"/>
          <a:lstStyle/>
          <a:p>
            <a:pPr lvl="0" algn="ctr">
              <a:buClrTx/>
            </a:pPr>
            <a:r>
              <a:rPr lang="vi-VN" sz="2000">
                <a:latin typeface="Arial" panose="020B0604020202020204" pitchFamily="34" charset="0"/>
                <a:ea typeface="+mn-ea"/>
                <a:cs typeface="+mn-cs"/>
              </a:rPr>
              <a:t>A. ASEAN. </a:t>
            </a:r>
            <a:endParaRPr kumimoji="0" lang="en-US" sz="2000" b="0" i="0" u="none" strike="noStrike" kern="0" cap="none" spc="0" normalizeH="0" baseline="0" noProof="0">
              <a:ln>
                <a:noFill/>
              </a:ln>
              <a:solidFill>
                <a:srgbClr val="000000"/>
              </a:solidFill>
              <a:effectLst/>
              <a:uLnTx/>
              <a:uFillTx/>
              <a:ea typeface="+mn-ea"/>
              <a:cs typeface="+mn-cs"/>
            </a:endParaRPr>
          </a:p>
        </p:txBody>
      </p:sp>
      <p:sp>
        <p:nvSpPr>
          <p:cNvPr id="6" name="Rectangle: Rounded Corners 5">
            <a:extLst>
              <a:ext uri="{FF2B5EF4-FFF2-40B4-BE49-F238E27FC236}">
                <a16:creationId xmlns:a16="http://schemas.microsoft.com/office/drawing/2014/main" xmlns="" id="{57880388-745A-589C-023D-F0BEC7EBDFB8}"/>
              </a:ext>
            </a:extLst>
          </p:cNvPr>
          <p:cNvSpPr/>
          <p:nvPr/>
        </p:nvSpPr>
        <p:spPr>
          <a:xfrm>
            <a:off x="4761176" y="1557502"/>
            <a:ext cx="4047344" cy="1535958"/>
          </a:xfrm>
          <a:prstGeom prst="roundRect">
            <a:avLst>
              <a:gd name="adj" fmla="val 10689"/>
            </a:avLst>
          </a:prstGeom>
          <a:solidFill>
            <a:srgbClr val="FFFFFF"/>
          </a:solidFill>
          <a:ln w="25400" cap="flat" cmpd="sng" algn="ctr">
            <a:solidFill>
              <a:schemeClr val="accent2">
                <a:lumMod val="50000"/>
              </a:schemeClr>
            </a:solidFill>
            <a:prstDash val="solid"/>
          </a:ln>
          <a:effectLst/>
        </p:spPr>
        <p:txBody>
          <a:bodyPr rtlCol="0" anchor="ctr"/>
          <a:lstStyle/>
          <a:p>
            <a:pPr lvl="0" algn="ctr">
              <a:buClrTx/>
            </a:pPr>
            <a:r>
              <a:rPr lang="vi-VN" sz="2000">
                <a:latin typeface="Arial" panose="020B0604020202020204" pitchFamily="34" charset="0"/>
                <a:ea typeface="+mn-ea"/>
                <a:cs typeface="+mn-cs"/>
              </a:rPr>
              <a:t>B. WTO. </a:t>
            </a:r>
            <a:endParaRPr kumimoji="0" lang="en-US" sz="2000" b="0" i="0" u="none" strike="noStrike" kern="0" cap="none" spc="0" normalizeH="0" baseline="0" noProof="0">
              <a:ln>
                <a:noFill/>
              </a:ln>
              <a:solidFill>
                <a:srgbClr val="000000"/>
              </a:solidFill>
              <a:effectLst/>
              <a:uLnTx/>
              <a:uFillTx/>
              <a:ea typeface="+mn-ea"/>
              <a:cs typeface="+mn-cs"/>
            </a:endParaRPr>
          </a:p>
        </p:txBody>
      </p:sp>
      <p:sp>
        <p:nvSpPr>
          <p:cNvPr id="7" name="Rectangle: Rounded Corners 6">
            <a:extLst>
              <a:ext uri="{FF2B5EF4-FFF2-40B4-BE49-F238E27FC236}">
                <a16:creationId xmlns:a16="http://schemas.microsoft.com/office/drawing/2014/main" xmlns="" id="{96E553BD-5B5D-59D7-E738-AF064CB0AB02}"/>
              </a:ext>
            </a:extLst>
          </p:cNvPr>
          <p:cNvSpPr/>
          <p:nvPr/>
        </p:nvSpPr>
        <p:spPr>
          <a:xfrm>
            <a:off x="335481" y="3346285"/>
            <a:ext cx="4047346" cy="1535958"/>
          </a:xfrm>
          <a:prstGeom prst="roundRect">
            <a:avLst>
              <a:gd name="adj" fmla="val 10689"/>
            </a:avLst>
          </a:prstGeom>
          <a:solidFill>
            <a:srgbClr val="FFFFFF"/>
          </a:solidFill>
          <a:ln w="25400" cap="flat" cmpd="sng" algn="ctr">
            <a:solidFill>
              <a:schemeClr val="accent2">
                <a:lumMod val="50000"/>
              </a:schemeClr>
            </a:solidFill>
            <a:prstDash val="solid"/>
          </a:ln>
          <a:effectLst/>
        </p:spPr>
        <p:txBody>
          <a:bodyPr rtlCol="0" anchor="ctr"/>
          <a:lstStyle/>
          <a:p>
            <a:pPr lvl="0" algn="ctr">
              <a:buClrTx/>
            </a:pPr>
            <a:r>
              <a:rPr lang="vi-VN" sz="2000">
                <a:latin typeface="Arial" panose="020B0604020202020204" pitchFamily="34" charset="0"/>
                <a:ea typeface="+mn-ea"/>
                <a:cs typeface="+mn-cs"/>
              </a:rPr>
              <a:t>C. OPEC. </a:t>
            </a:r>
            <a:endParaRPr kumimoji="0" lang="en-US" sz="2000" b="0" i="0" u="none" strike="noStrike" kern="0" cap="none" spc="0" normalizeH="0" baseline="0" noProof="0">
              <a:ln>
                <a:noFill/>
              </a:ln>
              <a:solidFill>
                <a:srgbClr val="000000"/>
              </a:solidFill>
              <a:effectLst/>
              <a:uLnTx/>
              <a:uFillTx/>
              <a:ea typeface="+mn-ea"/>
              <a:cs typeface="+mn-cs"/>
            </a:endParaRPr>
          </a:p>
        </p:txBody>
      </p:sp>
      <p:sp>
        <p:nvSpPr>
          <p:cNvPr id="8" name="Rectangle: Rounded Corners 7">
            <a:extLst>
              <a:ext uri="{FF2B5EF4-FFF2-40B4-BE49-F238E27FC236}">
                <a16:creationId xmlns:a16="http://schemas.microsoft.com/office/drawing/2014/main" xmlns="" id="{BFA42F16-03DA-E6F7-D4AD-54F30A059229}"/>
              </a:ext>
            </a:extLst>
          </p:cNvPr>
          <p:cNvSpPr/>
          <p:nvPr/>
        </p:nvSpPr>
        <p:spPr>
          <a:xfrm>
            <a:off x="4761176" y="3346285"/>
            <a:ext cx="4047344" cy="1535958"/>
          </a:xfrm>
          <a:prstGeom prst="roundRect">
            <a:avLst>
              <a:gd name="adj" fmla="val 10689"/>
            </a:avLst>
          </a:prstGeom>
          <a:solidFill>
            <a:srgbClr val="FFFFFF"/>
          </a:solidFill>
          <a:ln w="25400" cap="flat" cmpd="sng" algn="ctr">
            <a:solidFill>
              <a:schemeClr val="accent2">
                <a:lumMod val="50000"/>
              </a:schemeClr>
            </a:solidFill>
            <a:prstDash val="solid"/>
          </a:ln>
          <a:effectLst/>
        </p:spPr>
        <p:txBody>
          <a:bodyPr rtlCol="0" anchor="ctr"/>
          <a:lstStyle/>
          <a:p>
            <a:pPr lvl="0" algn="ctr">
              <a:buClrTx/>
            </a:pPr>
            <a:r>
              <a:rPr lang="vi-VN" sz="2000">
                <a:latin typeface="Arial" panose="020B0604020202020204" pitchFamily="34" charset="0"/>
                <a:ea typeface="+mn-ea"/>
                <a:cs typeface="+mn-cs"/>
              </a:rPr>
              <a:t>D. APEC.</a:t>
            </a:r>
            <a:endParaRPr kumimoji="0" lang="en-US" sz="2000" b="0" i="0" u="none" strike="noStrike" kern="0" cap="none" spc="0" normalizeH="0" baseline="0" noProof="0">
              <a:ln>
                <a:noFill/>
              </a:ln>
              <a:solidFill>
                <a:srgbClr val="000000"/>
              </a:solidFill>
              <a:effectLst/>
              <a:uLnTx/>
              <a:uFillTx/>
              <a:ea typeface="+mn-ea"/>
              <a:cs typeface="+mn-cs"/>
            </a:endParaRPr>
          </a:p>
        </p:txBody>
      </p:sp>
      <p:sp>
        <p:nvSpPr>
          <p:cNvPr id="10" name="Rectangle: Rounded Corners 9">
            <a:extLst>
              <a:ext uri="{FF2B5EF4-FFF2-40B4-BE49-F238E27FC236}">
                <a16:creationId xmlns:a16="http://schemas.microsoft.com/office/drawing/2014/main" xmlns="" id="{E18B3161-15DF-5135-E4B1-F541379331EC}"/>
              </a:ext>
            </a:extLst>
          </p:cNvPr>
          <p:cNvSpPr/>
          <p:nvPr/>
        </p:nvSpPr>
        <p:spPr>
          <a:xfrm>
            <a:off x="335481" y="3329956"/>
            <a:ext cx="4047345" cy="1552287"/>
          </a:xfrm>
          <a:prstGeom prst="roundRect">
            <a:avLst>
              <a:gd name="adj" fmla="val 10689"/>
            </a:avLst>
          </a:prstGeom>
          <a:solidFill>
            <a:srgbClr val="528C98">
              <a:lumMod val="75000"/>
            </a:srgbClr>
          </a:solidFill>
          <a:ln w="25400" cap="flat" cmpd="sng" algn="ctr">
            <a:solidFill>
              <a:schemeClr val="accent2">
                <a:lumMod val="50000"/>
              </a:schemeClr>
            </a:solidFill>
            <a:prstDash val="solid"/>
          </a:ln>
          <a:effectLst/>
        </p:spPr>
        <p:txBody>
          <a:bodyPr rtlCol="0" anchor="ctr"/>
          <a:lstStyle/>
          <a:p>
            <a:pPr lvl="0" algn="ctr">
              <a:buClrTx/>
            </a:pPr>
            <a:r>
              <a:rPr lang="vi-VN" sz="2000">
                <a:solidFill>
                  <a:srgbClr val="FFFFFF"/>
                </a:solidFill>
                <a:latin typeface="Arial" panose="020B0604020202020204" pitchFamily="34" charset="0"/>
              </a:rPr>
              <a:t>C. OPEC. </a:t>
            </a:r>
          </a:p>
        </p:txBody>
      </p:sp>
    </p:spTree>
    <p:extLst>
      <p:ext uri="{BB962C8B-B14F-4D97-AF65-F5344CB8AC3E}">
        <p14:creationId xmlns:p14="http://schemas.microsoft.com/office/powerpoint/2010/main" xmlns="" val="258580201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834"/>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FCCF4C1-A88C-E22D-B3DC-B6EEC759BBC3}"/>
              </a:ext>
            </a:extLst>
          </p:cNvPr>
          <p:cNvSpPr/>
          <p:nvPr/>
        </p:nvSpPr>
        <p:spPr>
          <a:xfrm>
            <a:off x="481690" y="334736"/>
            <a:ext cx="8180614" cy="1260854"/>
          </a:xfrm>
          <a:prstGeom prst="roundRect">
            <a:avLst/>
          </a:prstGeom>
          <a:solidFill>
            <a:srgbClr val="FFFFFF"/>
          </a:solidFill>
          <a:ln w="25400" cap="flat" cmpd="sng" algn="ctr">
            <a:solidFill>
              <a:schemeClr val="accent2">
                <a:lumMod val="50000"/>
              </a:schemeClr>
            </a:solidFill>
            <a:prstDash val="solid"/>
          </a:ln>
          <a:effectLst/>
        </p:spPr>
        <p:txBody>
          <a:bodyPr rtlCol="0" anchor="ctr"/>
          <a:lstStyle/>
          <a:p>
            <a:pPr algn="ctr" defTabSz="457200">
              <a:lnSpc>
                <a:spcPct val="150000"/>
              </a:lnSpc>
              <a:buClrTx/>
            </a:pPr>
            <a:r>
              <a:rPr lang="en-US" sz="2000" b="1" kern="1200">
                <a:solidFill>
                  <a:srgbClr val="C00000"/>
                </a:solidFill>
                <a:ea typeface="+mn-ea"/>
                <a:cs typeface="Arial" panose="020B0604020202020204" pitchFamily="34" charset="0"/>
              </a:rPr>
              <a:t>Câu 4: </a:t>
            </a:r>
            <a:r>
              <a:rPr lang="vi-VN" sz="2000" kern="1200">
                <a:solidFill>
                  <a:srgbClr val="C00000"/>
                </a:solidFill>
                <a:latin typeface="Arial" panose="020B0604020202020204" pitchFamily="34" charset="0"/>
                <a:ea typeface="+mn-ea"/>
                <a:cs typeface="Arial" panose="020B0604020202020204" pitchFamily="34" charset="0"/>
              </a:rPr>
              <a:t>Kết quả lớn nhất đạt được trên lĩnh vực hội nhập kinh tế quốc tế của nước ta là gì?</a:t>
            </a:r>
          </a:p>
        </p:txBody>
      </p:sp>
      <p:sp>
        <p:nvSpPr>
          <p:cNvPr id="3" name="Rectangle: Rounded Corners 2">
            <a:extLst>
              <a:ext uri="{FF2B5EF4-FFF2-40B4-BE49-F238E27FC236}">
                <a16:creationId xmlns:a16="http://schemas.microsoft.com/office/drawing/2014/main" xmlns="" id="{ECE96356-3187-542C-D1A5-B5C463115CEB}"/>
              </a:ext>
            </a:extLst>
          </p:cNvPr>
          <p:cNvSpPr/>
          <p:nvPr/>
        </p:nvSpPr>
        <p:spPr>
          <a:xfrm>
            <a:off x="481690" y="1903210"/>
            <a:ext cx="3901134" cy="1337080"/>
          </a:xfrm>
          <a:prstGeom prst="roundRect">
            <a:avLst>
              <a:gd name="adj" fmla="val 10689"/>
            </a:avLst>
          </a:prstGeom>
          <a:solidFill>
            <a:srgbClr val="FFFFFF"/>
          </a:solidFill>
          <a:ln w="25400" cap="flat" cmpd="sng" algn="ctr">
            <a:solidFill>
              <a:schemeClr val="accent2">
                <a:lumMod val="50000"/>
              </a:schemeClr>
            </a:solidFill>
            <a:prstDash val="solid"/>
          </a:ln>
          <a:effectLst/>
        </p:spPr>
        <p:txBody>
          <a:bodyPr rtlCol="0" anchor="ctr"/>
          <a:lstStyle/>
          <a:p>
            <a:pPr lvl="0" algn="ctr">
              <a:buClrTx/>
            </a:pPr>
            <a:r>
              <a:rPr lang="pt-BR" sz="2000">
                <a:latin typeface="Arial" panose="020B0604020202020204" pitchFamily="34" charset="0"/>
                <a:ea typeface="+mn-ea"/>
                <a:cs typeface="+mn-cs"/>
              </a:rPr>
              <a:t>A. Du lịch phát triển mạnh.</a:t>
            </a:r>
            <a:endParaRPr kumimoji="0" lang="en-US" sz="2000" b="0" i="0" u="none" strike="noStrike" kern="0" cap="none" spc="0" normalizeH="0" baseline="0" noProof="0">
              <a:ln>
                <a:noFill/>
              </a:ln>
              <a:solidFill>
                <a:srgbClr val="000000"/>
              </a:solidFill>
              <a:effectLst/>
              <a:uLnTx/>
              <a:uFillTx/>
              <a:ea typeface="+mn-ea"/>
              <a:cs typeface="+mn-cs"/>
            </a:endParaRPr>
          </a:p>
        </p:txBody>
      </p:sp>
      <p:sp>
        <p:nvSpPr>
          <p:cNvPr id="9" name="Rectangle: Rounded Corners 8">
            <a:extLst>
              <a:ext uri="{FF2B5EF4-FFF2-40B4-BE49-F238E27FC236}">
                <a16:creationId xmlns:a16="http://schemas.microsoft.com/office/drawing/2014/main" xmlns="" id="{5707B612-934B-5F72-7006-944974A2D91C}"/>
              </a:ext>
            </a:extLst>
          </p:cNvPr>
          <p:cNvSpPr/>
          <p:nvPr/>
        </p:nvSpPr>
        <p:spPr>
          <a:xfrm>
            <a:off x="4761173" y="1903210"/>
            <a:ext cx="3901131" cy="1334331"/>
          </a:xfrm>
          <a:prstGeom prst="roundRect">
            <a:avLst>
              <a:gd name="adj" fmla="val 10689"/>
            </a:avLst>
          </a:prstGeom>
          <a:solidFill>
            <a:srgbClr val="FFFFFF"/>
          </a:solidFill>
          <a:ln w="25400" cap="flat" cmpd="sng" algn="ctr">
            <a:solidFill>
              <a:schemeClr val="accent2">
                <a:lumMod val="50000"/>
              </a:schemeClr>
            </a:solidFill>
            <a:prstDash val="solid"/>
          </a:ln>
          <a:effectLst/>
        </p:spPr>
        <p:txBody>
          <a:bodyPr rtlCol="0" anchor="ctr"/>
          <a:lstStyle/>
          <a:p>
            <a:pPr lvl="0" algn="ctr">
              <a:lnSpc>
                <a:spcPct val="150000"/>
              </a:lnSpc>
              <a:buClrTx/>
            </a:pPr>
            <a:r>
              <a:rPr lang="vi-VN" sz="2000">
                <a:latin typeface="Arial" panose="020B0604020202020204" pitchFamily="34" charset="0"/>
                <a:ea typeface="+mn-ea"/>
                <a:cs typeface="+mn-cs"/>
              </a:rPr>
              <a:t>B. Thu hút vốn đầu tư nước ngoài ngày càng nhiều.</a:t>
            </a:r>
            <a:endParaRPr kumimoji="0" lang="en-US" sz="2000" b="0" i="0" u="none" strike="noStrike" kern="0" cap="none" spc="0" normalizeH="0" baseline="0" noProof="0">
              <a:ln>
                <a:noFill/>
              </a:ln>
              <a:solidFill>
                <a:srgbClr val="000000"/>
              </a:solidFill>
              <a:effectLst/>
              <a:uLnTx/>
              <a:uFillTx/>
              <a:ea typeface="+mn-ea"/>
              <a:cs typeface="+mn-cs"/>
            </a:endParaRPr>
          </a:p>
        </p:txBody>
      </p:sp>
      <p:sp>
        <p:nvSpPr>
          <p:cNvPr id="11" name="Rectangle: Rounded Corners 10">
            <a:extLst>
              <a:ext uri="{FF2B5EF4-FFF2-40B4-BE49-F238E27FC236}">
                <a16:creationId xmlns:a16="http://schemas.microsoft.com/office/drawing/2014/main" xmlns="" id="{2EA11CEF-0905-16DC-5B63-62D72B1B742E}"/>
              </a:ext>
            </a:extLst>
          </p:cNvPr>
          <p:cNvSpPr/>
          <p:nvPr/>
        </p:nvSpPr>
        <p:spPr>
          <a:xfrm>
            <a:off x="481693" y="3545161"/>
            <a:ext cx="3901134" cy="1337081"/>
          </a:xfrm>
          <a:prstGeom prst="roundRect">
            <a:avLst>
              <a:gd name="adj" fmla="val 10689"/>
            </a:avLst>
          </a:prstGeom>
          <a:solidFill>
            <a:srgbClr val="FFFFFF"/>
          </a:solidFill>
          <a:ln w="25400" cap="flat" cmpd="sng" algn="ctr">
            <a:solidFill>
              <a:schemeClr val="accent2">
                <a:lumMod val="50000"/>
              </a:schemeClr>
            </a:solidFill>
            <a:prstDash val="solid"/>
          </a:ln>
          <a:effectLst/>
        </p:spPr>
        <p:txBody>
          <a:bodyPr rtlCol="0" anchor="ctr"/>
          <a:lstStyle/>
          <a:p>
            <a:pPr lvl="0" algn="ctr">
              <a:lnSpc>
                <a:spcPct val="150000"/>
              </a:lnSpc>
              <a:buClrTx/>
            </a:pPr>
            <a:r>
              <a:rPr lang="vi-VN" sz="2000">
                <a:latin typeface="Arial" panose="020B0604020202020204" pitchFamily="34" charset="0"/>
                <a:ea typeface="+mn-ea"/>
                <a:cs typeface="+mn-cs"/>
              </a:rPr>
              <a:t>C. Xuất khẩu lao động ngày càng tăng.</a:t>
            </a:r>
            <a:endParaRPr kumimoji="0" lang="en-US" sz="2000" b="0" i="0" u="none" strike="noStrike" kern="0" cap="none" spc="0" normalizeH="0" baseline="0" noProof="0">
              <a:ln>
                <a:noFill/>
              </a:ln>
              <a:solidFill>
                <a:srgbClr val="000000"/>
              </a:solidFill>
              <a:effectLst/>
              <a:uLnTx/>
              <a:uFillTx/>
              <a:ea typeface="+mn-ea"/>
              <a:cs typeface="+mn-cs"/>
            </a:endParaRPr>
          </a:p>
        </p:txBody>
      </p:sp>
      <p:sp>
        <p:nvSpPr>
          <p:cNvPr id="12" name="Rectangle: Rounded Corners 11">
            <a:extLst>
              <a:ext uri="{FF2B5EF4-FFF2-40B4-BE49-F238E27FC236}">
                <a16:creationId xmlns:a16="http://schemas.microsoft.com/office/drawing/2014/main" xmlns="" id="{A46B01AF-F498-A584-8928-2D98545555C1}"/>
              </a:ext>
            </a:extLst>
          </p:cNvPr>
          <p:cNvSpPr/>
          <p:nvPr/>
        </p:nvSpPr>
        <p:spPr>
          <a:xfrm>
            <a:off x="4761176" y="3545161"/>
            <a:ext cx="3901131" cy="1337082"/>
          </a:xfrm>
          <a:prstGeom prst="roundRect">
            <a:avLst>
              <a:gd name="adj" fmla="val 10689"/>
            </a:avLst>
          </a:prstGeom>
          <a:solidFill>
            <a:srgbClr val="FFFFFF"/>
          </a:solidFill>
          <a:ln w="25400" cap="flat" cmpd="sng" algn="ctr">
            <a:solidFill>
              <a:schemeClr val="accent2">
                <a:lumMod val="50000"/>
              </a:schemeClr>
            </a:solidFill>
            <a:prstDash val="solid"/>
          </a:ln>
          <a:effectLst/>
        </p:spPr>
        <p:txBody>
          <a:bodyPr rtlCol="0" anchor="ctr"/>
          <a:lstStyle/>
          <a:p>
            <a:pPr lvl="0" algn="ctr">
              <a:lnSpc>
                <a:spcPct val="150000"/>
              </a:lnSpc>
              <a:buClrTx/>
            </a:pPr>
            <a:r>
              <a:rPr lang="vi-VN" sz="2000">
                <a:latin typeface="Arial" panose="020B0604020202020204" pitchFamily="34" charset="0"/>
                <a:ea typeface="+mn-ea"/>
                <a:cs typeface="+mn-cs"/>
              </a:rPr>
              <a:t>D. Thúc đẩy nông nghiệp </a:t>
            </a:r>
            <a:endParaRPr lang="en-US" sz="2000">
              <a:latin typeface="Arial" panose="020B0604020202020204" pitchFamily="34" charset="0"/>
              <a:ea typeface="+mn-ea"/>
              <a:cs typeface="+mn-cs"/>
            </a:endParaRPr>
          </a:p>
          <a:p>
            <a:pPr lvl="0" algn="ctr">
              <a:lnSpc>
                <a:spcPct val="150000"/>
              </a:lnSpc>
              <a:buClrTx/>
            </a:pPr>
            <a:r>
              <a:rPr lang="vi-VN" sz="2000">
                <a:latin typeface="Arial" panose="020B0604020202020204" pitchFamily="34" charset="0"/>
                <a:ea typeface="+mn-ea"/>
                <a:cs typeface="+mn-cs"/>
              </a:rPr>
              <a:t>phát triển.</a:t>
            </a:r>
            <a:endParaRPr kumimoji="0" lang="en-US" sz="2000" b="0" i="0" u="none" strike="noStrike" kern="0" cap="none" spc="0" normalizeH="0" baseline="0" noProof="0">
              <a:ln>
                <a:noFill/>
              </a:ln>
              <a:solidFill>
                <a:srgbClr val="000000"/>
              </a:solidFill>
              <a:effectLst/>
              <a:uLnTx/>
              <a:uFillTx/>
              <a:ea typeface="+mn-ea"/>
              <a:cs typeface="+mn-cs"/>
            </a:endParaRPr>
          </a:p>
        </p:txBody>
      </p:sp>
      <p:sp>
        <p:nvSpPr>
          <p:cNvPr id="13" name="Rectangle: Rounded Corners 12">
            <a:extLst>
              <a:ext uri="{FF2B5EF4-FFF2-40B4-BE49-F238E27FC236}">
                <a16:creationId xmlns:a16="http://schemas.microsoft.com/office/drawing/2014/main" xmlns="" id="{996683A8-3768-C283-615F-C615E2DBBD20}"/>
              </a:ext>
            </a:extLst>
          </p:cNvPr>
          <p:cNvSpPr/>
          <p:nvPr/>
        </p:nvSpPr>
        <p:spPr>
          <a:xfrm>
            <a:off x="4761173" y="1900459"/>
            <a:ext cx="3901131" cy="1337082"/>
          </a:xfrm>
          <a:prstGeom prst="roundRect">
            <a:avLst>
              <a:gd name="adj" fmla="val 10689"/>
            </a:avLst>
          </a:prstGeom>
          <a:solidFill>
            <a:srgbClr val="528C98">
              <a:lumMod val="75000"/>
            </a:srgbClr>
          </a:solidFill>
          <a:ln w="25400" cap="flat" cmpd="sng" algn="ctr">
            <a:solidFill>
              <a:schemeClr val="accent2">
                <a:lumMod val="50000"/>
              </a:schemeClr>
            </a:solidFill>
            <a:prstDash val="solid"/>
          </a:ln>
          <a:effectLst/>
        </p:spPr>
        <p:txBody>
          <a:bodyPr rtlCol="0" anchor="ctr"/>
          <a:lstStyle/>
          <a:p>
            <a:pPr lvl="0" algn="ctr">
              <a:lnSpc>
                <a:spcPct val="150000"/>
              </a:lnSpc>
              <a:buClrTx/>
            </a:pPr>
            <a:r>
              <a:rPr lang="vi-VN" sz="2000">
                <a:solidFill>
                  <a:srgbClr val="FFFFFF"/>
                </a:solidFill>
                <a:latin typeface="Arial" panose="020B0604020202020204" pitchFamily="34" charset="0"/>
              </a:rPr>
              <a:t>B. Thu hút vốn đầu tư nước ngoài ngày càng nhiều.</a:t>
            </a:r>
          </a:p>
        </p:txBody>
      </p:sp>
    </p:spTree>
    <p:extLst>
      <p:ext uri="{BB962C8B-B14F-4D97-AF65-F5344CB8AC3E}">
        <p14:creationId xmlns:p14="http://schemas.microsoft.com/office/powerpoint/2010/main" xmlns="" val="241640344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9" grpId="0" animBg="1"/>
      <p:bldP spid="11" grpId="0" animBg="1"/>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834"/>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D3A379C5-3595-95CD-4A2D-446070DB22BB}"/>
              </a:ext>
            </a:extLst>
          </p:cNvPr>
          <p:cNvSpPr/>
          <p:nvPr/>
        </p:nvSpPr>
        <p:spPr>
          <a:xfrm>
            <a:off x="335481" y="334736"/>
            <a:ext cx="8473039" cy="969941"/>
          </a:xfrm>
          <a:prstGeom prst="roundRect">
            <a:avLst/>
          </a:prstGeom>
          <a:solidFill>
            <a:srgbClr val="FFFFFF"/>
          </a:solidFill>
          <a:ln w="25400" cap="flat" cmpd="sng" algn="ctr">
            <a:solidFill>
              <a:schemeClr val="accent2">
                <a:lumMod val="50000"/>
              </a:schemeClr>
            </a:solidFill>
            <a:prstDash val="solid"/>
          </a:ln>
          <a:effectLst/>
        </p:spPr>
        <p:txBody>
          <a:bodyPr rtlCol="0" anchor="ctr"/>
          <a:lstStyle/>
          <a:p>
            <a:pPr lvl="0" algn="ctr" defTabSz="457200">
              <a:buClrTx/>
            </a:pPr>
            <a:r>
              <a:rPr kumimoji="0" lang="en-US" sz="2000" b="1" i="0" u="none" strike="noStrike" kern="1200" cap="none" spc="0" normalizeH="0" baseline="0" noProof="0">
                <a:ln>
                  <a:noFill/>
                </a:ln>
                <a:solidFill>
                  <a:srgbClr val="C00000"/>
                </a:solidFill>
                <a:effectLst/>
                <a:uLnTx/>
                <a:uFillTx/>
                <a:latin typeface="Arial"/>
                <a:ea typeface="+mn-ea"/>
                <a:cs typeface="Arial" panose="020B0604020202020204" pitchFamily="34" charset="0"/>
                <a:sym typeface="Arial"/>
              </a:rPr>
              <a:t>Câu 7: </a:t>
            </a:r>
            <a:r>
              <a:rPr lang="vi-VN" sz="2000" kern="1200">
                <a:solidFill>
                  <a:srgbClr val="C00000"/>
                </a:solidFill>
                <a:latin typeface="Arial" panose="020B0604020202020204" pitchFamily="34" charset="0"/>
                <a:ea typeface="+mn-ea"/>
                <a:cs typeface="Arial" panose="020B0604020202020204" pitchFamily="34" charset="0"/>
              </a:rPr>
              <a:t>Việt Nam gia nhập ASEAN năm nào?</a:t>
            </a:r>
            <a:endParaRPr kumimoji="0" lang="vi-VN" sz="2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p:sp>
        <p:nvSpPr>
          <p:cNvPr id="5" name="Rectangle: Rounded Corners 4">
            <a:extLst>
              <a:ext uri="{FF2B5EF4-FFF2-40B4-BE49-F238E27FC236}">
                <a16:creationId xmlns:a16="http://schemas.microsoft.com/office/drawing/2014/main" xmlns="" id="{A07D8D6D-3669-7F0B-EEE5-B5B2C7E3A4A0}"/>
              </a:ext>
            </a:extLst>
          </p:cNvPr>
          <p:cNvSpPr/>
          <p:nvPr/>
        </p:nvSpPr>
        <p:spPr>
          <a:xfrm>
            <a:off x="335481" y="1560250"/>
            <a:ext cx="4047346" cy="1535958"/>
          </a:xfrm>
          <a:prstGeom prst="roundRect">
            <a:avLst>
              <a:gd name="adj" fmla="val 10689"/>
            </a:avLst>
          </a:prstGeom>
          <a:solidFill>
            <a:srgbClr val="FFFFFF"/>
          </a:solidFill>
          <a:ln w="25400" cap="flat" cmpd="sng" algn="ctr">
            <a:solidFill>
              <a:schemeClr val="accent2">
                <a:lumMod val="50000"/>
              </a:schemeClr>
            </a:solidFill>
            <a:prstDash val="solid"/>
          </a:ln>
          <a:effectLst/>
        </p:spPr>
        <p:txBody>
          <a:bodyPr rtlCol="0" anchor="ctr"/>
          <a:lstStyle/>
          <a:p>
            <a:pPr lvl="0" algn="ctr">
              <a:buClrTx/>
            </a:pPr>
            <a:r>
              <a:rPr lang="vi-VN" sz="2000">
                <a:latin typeface="Arial" panose="020B0604020202020204" pitchFamily="34" charset="0"/>
                <a:ea typeface="+mn-ea"/>
              </a:rPr>
              <a:t>A. 1995. </a:t>
            </a:r>
            <a:endParaRPr kumimoji="0" lang="en-US"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Rounded Corners 5">
            <a:extLst>
              <a:ext uri="{FF2B5EF4-FFF2-40B4-BE49-F238E27FC236}">
                <a16:creationId xmlns:a16="http://schemas.microsoft.com/office/drawing/2014/main" xmlns="" id="{57880388-745A-589C-023D-F0BEC7EBDFB8}"/>
              </a:ext>
            </a:extLst>
          </p:cNvPr>
          <p:cNvSpPr/>
          <p:nvPr/>
        </p:nvSpPr>
        <p:spPr>
          <a:xfrm>
            <a:off x="4761176" y="1557502"/>
            <a:ext cx="4047344" cy="1535958"/>
          </a:xfrm>
          <a:prstGeom prst="roundRect">
            <a:avLst>
              <a:gd name="adj" fmla="val 10689"/>
            </a:avLst>
          </a:prstGeom>
          <a:solidFill>
            <a:srgbClr val="FFFFFF"/>
          </a:solidFill>
          <a:ln w="25400" cap="flat" cmpd="sng" algn="ctr">
            <a:solidFill>
              <a:schemeClr val="accent2">
                <a:lumMod val="50000"/>
              </a:schemeClr>
            </a:solidFill>
            <a:prstDash val="solid"/>
          </a:ln>
          <a:effectLst/>
        </p:spPr>
        <p:txBody>
          <a:bodyPr rtlCol="0" anchor="ctr"/>
          <a:lstStyle/>
          <a:p>
            <a:pPr lvl="0" algn="ctr">
              <a:buClrTx/>
            </a:pPr>
            <a:r>
              <a:rPr lang="vi-VN" sz="2000">
                <a:latin typeface="Arial" panose="020B0604020202020204" pitchFamily="34" charset="0"/>
                <a:ea typeface="+mn-ea"/>
              </a:rPr>
              <a:t>B. 1997</a:t>
            </a:r>
            <a:endParaRPr kumimoji="0" lang="en-US"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Rectangle: Rounded Corners 6">
            <a:extLst>
              <a:ext uri="{FF2B5EF4-FFF2-40B4-BE49-F238E27FC236}">
                <a16:creationId xmlns:a16="http://schemas.microsoft.com/office/drawing/2014/main" xmlns="" id="{96E553BD-5B5D-59D7-E738-AF064CB0AB02}"/>
              </a:ext>
            </a:extLst>
          </p:cNvPr>
          <p:cNvSpPr/>
          <p:nvPr/>
        </p:nvSpPr>
        <p:spPr>
          <a:xfrm>
            <a:off x="335481" y="3346285"/>
            <a:ext cx="4047346" cy="1535958"/>
          </a:xfrm>
          <a:prstGeom prst="roundRect">
            <a:avLst>
              <a:gd name="adj" fmla="val 10689"/>
            </a:avLst>
          </a:prstGeom>
          <a:solidFill>
            <a:srgbClr val="FFFFFF"/>
          </a:solidFill>
          <a:ln w="25400" cap="flat" cmpd="sng" algn="ctr">
            <a:solidFill>
              <a:schemeClr val="accent2">
                <a:lumMod val="50000"/>
              </a:schemeClr>
            </a:solidFill>
            <a:prstDash val="solid"/>
          </a:ln>
          <a:effectLst/>
        </p:spPr>
        <p:txBody>
          <a:bodyPr rtlCol="0" anchor="ctr"/>
          <a:lstStyle/>
          <a:p>
            <a:pPr lvl="0" algn="ctr">
              <a:buClrTx/>
            </a:pPr>
            <a:r>
              <a:rPr lang="vi-VN" sz="2000">
                <a:latin typeface="Arial" panose="020B0604020202020204" pitchFamily="34" charset="0"/>
                <a:ea typeface="+mn-ea"/>
              </a:rPr>
              <a:t>C. 1967. </a:t>
            </a:r>
            <a:endParaRPr kumimoji="0" lang="en-US"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Rectangle: Rounded Corners 7">
            <a:extLst>
              <a:ext uri="{FF2B5EF4-FFF2-40B4-BE49-F238E27FC236}">
                <a16:creationId xmlns:a16="http://schemas.microsoft.com/office/drawing/2014/main" xmlns="" id="{BFA42F16-03DA-E6F7-D4AD-54F30A059229}"/>
              </a:ext>
            </a:extLst>
          </p:cNvPr>
          <p:cNvSpPr/>
          <p:nvPr/>
        </p:nvSpPr>
        <p:spPr>
          <a:xfrm>
            <a:off x="4761176" y="3346285"/>
            <a:ext cx="4047344" cy="1535958"/>
          </a:xfrm>
          <a:prstGeom prst="roundRect">
            <a:avLst>
              <a:gd name="adj" fmla="val 10689"/>
            </a:avLst>
          </a:prstGeom>
          <a:solidFill>
            <a:srgbClr val="FFFFFF"/>
          </a:solidFill>
          <a:ln w="25400" cap="flat" cmpd="sng" algn="ctr">
            <a:solidFill>
              <a:schemeClr val="accent2">
                <a:lumMod val="50000"/>
              </a:schemeClr>
            </a:solidFill>
            <a:prstDash val="solid"/>
          </a:ln>
          <a:effectLst/>
        </p:spPr>
        <p:txBody>
          <a:bodyPr rtlCol="0" anchor="ctr"/>
          <a:lstStyle/>
          <a:p>
            <a:pPr lvl="0" algn="ctr">
              <a:buClrTx/>
            </a:pPr>
            <a:r>
              <a:rPr lang="vi-VN" sz="2000">
                <a:latin typeface="Arial" panose="020B0604020202020204" pitchFamily="34" charset="0"/>
                <a:ea typeface="+mn-ea"/>
              </a:rPr>
              <a:t>D. 1999.</a:t>
            </a:r>
            <a:endParaRPr kumimoji="0" lang="en-US"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Rectangle: Rounded Corners 9">
            <a:extLst>
              <a:ext uri="{FF2B5EF4-FFF2-40B4-BE49-F238E27FC236}">
                <a16:creationId xmlns:a16="http://schemas.microsoft.com/office/drawing/2014/main" xmlns="" id="{E18B3161-15DF-5135-E4B1-F541379331EC}"/>
              </a:ext>
            </a:extLst>
          </p:cNvPr>
          <p:cNvSpPr/>
          <p:nvPr/>
        </p:nvSpPr>
        <p:spPr>
          <a:xfrm>
            <a:off x="335481" y="1541173"/>
            <a:ext cx="4047345" cy="1552287"/>
          </a:xfrm>
          <a:prstGeom prst="roundRect">
            <a:avLst>
              <a:gd name="adj" fmla="val 10689"/>
            </a:avLst>
          </a:prstGeom>
          <a:solidFill>
            <a:srgbClr val="528C98">
              <a:lumMod val="75000"/>
            </a:srgbClr>
          </a:solidFill>
          <a:ln w="25400" cap="flat" cmpd="sng" algn="ctr">
            <a:solidFill>
              <a:schemeClr val="accent2">
                <a:lumMod val="50000"/>
              </a:schemeClr>
            </a:solidFill>
            <a:prstDash val="solid"/>
          </a:ln>
          <a:effectLst/>
        </p:spPr>
        <p:txBody>
          <a:bodyPr rtlCol="0" anchor="ctr"/>
          <a:lstStyle/>
          <a:p>
            <a:pPr lvl="0" algn="ctr">
              <a:buClrTx/>
            </a:pPr>
            <a:r>
              <a:rPr lang="vi-VN" sz="2000">
                <a:solidFill>
                  <a:srgbClr val="FFFFFF"/>
                </a:solidFill>
                <a:latin typeface="Arial" panose="020B0604020202020204" pitchFamily="34" charset="0"/>
              </a:rPr>
              <a:t>A. 1995. </a:t>
            </a:r>
          </a:p>
        </p:txBody>
      </p:sp>
    </p:spTree>
    <p:extLst>
      <p:ext uri="{BB962C8B-B14F-4D97-AF65-F5344CB8AC3E}">
        <p14:creationId xmlns:p14="http://schemas.microsoft.com/office/powerpoint/2010/main" xmlns="" val="141958332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09"/>
        <p:cNvGrpSpPr/>
        <p:nvPr/>
      </p:nvGrpSpPr>
      <p:grpSpPr>
        <a:xfrm>
          <a:off x="0" y="0"/>
          <a:ext cx="0" cy="0"/>
          <a:chOff x="0" y="0"/>
          <a:chExt cx="0" cy="0"/>
        </a:xfrm>
      </p:grpSpPr>
      <p:grpSp>
        <p:nvGrpSpPr>
          <p:cNvPr id="510" name="Google Shape;510;p29"/>
          <p:cNvGrpSpPr/>
          <p:nvPr/>
        </p:nvGrpSpPr>
        <p:grpSpPr>
          <a:xfrm>
            <a:off x="6611896" y="276274"/>
            <a:ext cx="519733" cy="485268"/>
            <a:chOff x="4694531" y="2250235"/>
            <a:chExt cx="1090502" cy="1018186"/>
          </a:xfrm>
        </p:grpSpPr>
        <p:sp>
          <p:nvSpPr>
            <p:cNvPr id="511" name="Google Shape;511;p29"/>
            <p:cNvSpPr/>
            <p:nvPr/>
          </p:nvSpPr>
          <p:spPr>
            <a:xfrm>
              <a:off x="4694531" y="2250235"/>
              <a:ext cx="1090502" cy="1018186"/>
            </a:xfrm>
            <a:custGeom>
              <a:avLst/>
              <a:gdLst/>
              <a:ahLst/>
              <a:cxnLst/>
              <a:rect l="l" t="t" r="r" b="b"/>
              <a:pathLst>
                <a:path w="24565" h="22936" extrusionOk="0">
                  <a:moveTo>
                    <a:pt x="12304" y="1"/>
                  </a:moveTo>
                  <a:cubicBezTo>
                    <a:pt x="11753" y="1"/>
                    <a:pt x="11196" y="40"/>
                    <a:pt x="10635" y="122"/>
                  </a:cubicBezTo>
                  <a:cubicBezTo>
                    <a:pt x="4354" y="1033"/>
                    <a:pt x="0" y="6855"/>
                    <a:pt x="912" y="13122"/>
                  </a:cubicBezTo>
                  <a:cubicBezTo>
                    <a:pt x="1738" y="18828"/>
                    <a:pt x="6647" y="22935"/>
                    <a:pt x="12259" y="22935"/>
                  </a:cubicBezTo>
                  <a:cubicBezTo>
                    <a:pt x="12812" y="22935"/>
                    <a:pt x="13371" y="22895"/>
                    <a:pt x="13934" y="22813"/>
                  </a:cubicBezTo>
                  <a:cubicBezTo>
                    <a:pt x="20211" y="21901"/>
                    <a:pt x="24565" y="16083"/>
                    <a:pt x="23657" y="9816"/>
                  </a:cubicBezTo>
                  <a:cubicBezTo>
                    <a:pt x="22827" y="4109"/>
                    <a:pt x="17918" y="1"/>
                    <a:pt x="12304" y="1"/>
                  </a:cubicBezTo>
                  <a:close/>
                </a:path>
              </a:pathLst>
            </a:custGeom>
            <a:solidFill>
              <a:srgbClr val="FFE5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29"/>
            <p:cNvSpPr/>
            <p:nvPr/>
          </p:nvSpPr>
          <p:spPr>
            <a:xfrm>
              <a:off x="4824199" y="2371334"/>
              <a:ext cx="831161" cy="775937"/>
            </a:xfrm>
            <a:custGeom>
              <a:avLst/>
              <a:gdLst/>
              <a:ahLst/>
              <a:cxnLst/>
              <a:rect l="l" t="t" r="r" b="b"/>
              <a:pathLst>
                <a:path w="18723" h="17479" extrusionOk="0">
                  <a:moveTo>
                    <a:pt x="9375" y="1"/>
                  </a:moveTo>
                  <a:cubicBezTo>
                    <a:pt x="8956" y="1"/>
                    <a:pt x="8532" y="31"/>
                    <a:pt x="8106" y="92"/>
                  </a:cubicBezTo>
                  <a:cubicBezTo>
                    <a:pt x="3320" y="789"/>
                    <a:pt x="0" y="5226"/>
                    <a:pt x="697" y="9999"/>
                  </a:cubicBezTo>
                  <a:cubicBezTo>
                    <a:pt x="1328" y="14348"/>
                    <a:pt x="5067" y="17478"/>
                    <a:pt x="9342" y="17478"/>
                  </a:cubicBezTo>
                  <a:cubicBezTo>
                    <a:pt x="9763" y="17478"/>
                    <a:pt x="10189" y="17448"/>
                    <a:pt x="10617" y="17386"/>
                  </a:cubicBezTo>
                  <a:cubicBezTo>
                    <a:pt x="15406" y="16690"/>
                    <a:pt x="18723" y="12257"/>
                    <a:pt x="18029" y="7479"/>
                  </a:cubicBezTo>
                  <a:cubicBezTo>
                    <a:pt x="17395" y="3131"/>
                    <a:pt x="13655" y="1"/>
                    <a:pt x="9375" y="1"/>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29"/>
            <p:cNvSpPr/>
            <p:nvPr/>
          </p:nvSpPr>
          <p:spPr>
            <a:xfrm>
              <a:off x="4841911" y="2356596"/>
              <a:ext cx="782507" cy="470782"/>
            </a:xfrm>
            <a:custGeom>
              <a:avLst/>
              <a:gdLst/>
              <a:ahLst/>
              <a:cxnLst/>
              <a:rect l="l" t="t" r="r" b="b"/>
              <a:pathLst>
                <a:path w="17627" h="10605" extrusionOk="0">
                  <a:moveTo>
                    <a:pt x="8959" y="0"/>
                  </a:moveTo>
                  <a:cubicBezTo>
                    <a:pt x="8916" y="0"/>
                    <a:pt x="8873" y="1"/>
                    <a:pt x="8830" y="1"/>
                  </a:cubicBezTo>
                  <a:cubicBezTo>
                    <a:pt x="8348" y="12"/>
                    <a:pt x="7864" y="55"/>
                    <a:pt x="7379" y="141"/>
                  </a:cubicBezTo>
                  <a:cubicBezTo>
                    <a:pt x="6895" y="227"/>
                    <a:pt x="6421" y="353"/>
                    <a:pt x="5969" y="511"/>
                  </a:cubicBezTo>
                  <a:cubicBezTo>
                    <a:pt x="5513" y="665"/>
                    <a:pt x="5083" y="866"/>
                    <a:pt x="4673" y="1085"/>
                  </a:cubicBezTo>
                  <a:cubicBezTo>
                    <a:pt x="4264" y="1301"/>
                    <a:pt x="3880" y="1556"/>
                    <a:pt x="3524" y="1824"/>
                  </a:cubicBezTo>
                  <a:cubicBezTo>
                    <a:pt x="3169" y="2094"/>
                    <a:pt x="2843" y="2384"/>
                    <a:pt x="2545" y="2689"/>
                  </a:cubicBezTo>
                  <a:cubicBezTo>
                    <a:pt x="1949" y="3296"/>
                    <a:pt x="1478" y="3964"/>
                    <a:pt x="1112" y="4620"/>
                  </a:cubicBezTo>
                  <a:cubicBezTo>
                    <a:pt x="750" y="5281"/>
                    <a:pt x="499" y="5941"/>
                    <a:pt x="334" y="6559"/>
                  </a:cubicBezTo>
                  <a:cubicBezTo>
                    <a:pt x="0" y="7793"/>
                    <a:pt x="14" y="8842"/>
                    <a:pt x="90" y="9538"/>
                  </a:cubicBezTo>
                  <a:cubicBezTo>
                    <a:pt x="172" y="10235"/>
                    <a:pt x="303" y="10604"/>
                    <a:pt x="340" y="10604"/>
                  </a:cubicBezTo>
                  <a:cubicBezTo>
                    <a:pt x="341" y="10604"/>
                    <a:pt x="341" y="10604"/>
                    <a:pt x="341" y="10604"/>
                  </a:cubicBezTo>
                  <a:cubicBezTo>
                    <a:pt x="395" y="10593"/>
                    <a:pt x="352" y="10209"/>
                    <a:pt x="352" y="9524"/>
                  </a:cubicBezTo>
                  <a:cubicBezTo>
                    <a:pt x="355" y="8842"/>
                    <a:pt x="416" y="7844"/>
                    <a:pt x="786" y="6691"/>
                  </a:cubicBezTo>
                  <a:cubicBezTo>
                    <a:pt x="973" y="6118"/>
                    <a:pt x="1235" y="5503"/>
                    <a:pt x="1594" y="4894"/>
                  </a:cubicBezTo>
                  <a:cubicBezTo>
                    <a:pt x="1960" y="4291"/>
                    <a:pt x="2416" y="3680"/>
                    <a:pt x="2982" y="3124"/>
                  </a:cubicBezTo>
                  <a:cubicBezTo>
                    <a:pt x="3266" y="2848"/>
                    <a:pt x="3575" y="2578"/>
                    <a:pt x="3908" y="2338"/>
                  </a:cubicBezTo>
                  <a:cubicBezTo>
                    <a:pt x="4246" y="2090"/>
                    <a:pt x="4601" y="1860"/>
                    <a:pt x="4985" y="1663"/>
                  </a:cubicBezTo>
                  <a:cubicBezTo>
                    <a:pt x="5366" y="1462"/>
                    <a:pt x="5764" y="1282"/>
                    <a:pt x="6188" y="1139"/>
                  </a:cubicBezTo>
                  <a:cubicBezTo>
                    <a:pt x="6608" y="996"/>
                    <a:pt x="7046" y="880"/>
                    <a:pt x="7495" y="798"/>
                  </a:cubicBezTo>
                  <a:cubicBezTo>
                    <a:pt x="7947" y="722"/>
                    <a:pt x="8396" y="679"/>
                    <a:pt x="8840" y="669"/>
                  </a:cubicBezTo>
                  <a:cubicBezTo>
                    <a:pt x="8899" y="668"/>
                    <a:pt x="8958" y="667"/>
                    <a:pt x="9016" y="667"/>
                  </a:cubicBezTo>
                  <a:cubicBezTo>
                    <a:pt x="9401" y="667"/>
                    <a:pt x="9780" y="698"/>
                    <a:pt x="10150" y="744"/>
                  </a:cubicBezTo>
                  <a:cubicBezTo>
                    <a:pt x="10578" y="798"/>
                    <a:pt x="10994" y="895"/>
                    <a:pt x="11393" y="1009"/>
                  </a:cubicBezTo>
                  <a:cubicBezTo>
                    <a:pt x="11791" y="1121"/>
                    <a:pt x="12171" y="1268"/>
                    <a:pt x="12531" y="1430"/>
                  </a:cubicBezTo>
                  <a:cubicBezTo>
                    <a:pt x="13255" y="1753"/>
                    <a:pt x="13894" y="2169"/>
                    <a:pt x="14447" y="2614"/>
                  </a:cubicBezTo>
                  <a:cubicBezTo>
                    <a:pt x="14993" y="3063"/>
                    <a:pt x="15448" y="3547"/>
                    <a:pt x="15821" y="4021"/>
                  </a:cubicBezTo>
                  <a:cubicBezTo>
                    <a:pt x="16568" y="4976"/>
                    <a:pt x="16970" y="5895"/>
                    <a:pt x="17207" y="6534"/>
                  </a:cubicBezTo>
                  <a:cubicBezTo>
                    <a:pt x="17442" y="7171"/>
                    <a:pt x="17536" y="7543"/>
                    <a:pt x="17586" y="7543"/>
                  </a:cubicBezTo>
                  <a:cubicBezTo>
                    <a:pt x="17586" y="7543"/>
                    <a:pt x="17587" y="7543"/>
                    <a:pt x="17587" y="7542"/>
                  </a:cubicBezTo>
                  <a:cubicBezTo>
                    <a:pt x="17627" y="7535"/>
                    <a:pt x="17623" y="7144"/>
                    <a:pt x="17458" y="6454"/>
                  </a:cubicBezTo>
                  <a:cubicBezTo>
                    <a:pt x="17290" y="5773"/>
                    <a:pt x="16941" y="4786"/>
                    <a:pt x="16205" y="3741"/>
                  </a:cubicBezTo>
                  <a:cubicBezTo>
                    <a:pt x="15836" y="3221"/>
                    <a:pt x="15373" y="2686"/>
                    <a:pt x="14806" y="2190"/>
                  </a:cubicBezTo>
                  <a:cubicBezTo>
                    <a:pt x="14235" y="1699"/>
                    <a:pt x="13564" y="1236"/>
                    <a:pt x="12792" y="870"/>
                  </a:cubicBezTo>
                  <a:cubicBezTo>
                    <a:pt x="12408" y="686"/>
                    <a:pt x="12002" y="525"/>
                    <a:pt x="11575" y="396"/>
                  </a:cubicBezTo>
                  <a:cubicBezTo>
                    <a:pt x="11148" y="267"/>
                    <a:pt x="10703" y="159"/>
                    <a:pt x="10243" y="95"/>
                  </a:cubicBezTo>
                  <a:cubicBezTo>
                    <a:pt x="9825" y="36"/>
                    <a:pt x="9395" y="0"/>
                    <a:pt x="8959" y="0"/>
                  </a:cubicBezTo>
                  <a:close/>
                </a:path>
              </a:pathLst>
            </a:custGeom>
            <a:solidFill>
              <a:srgbClr val="FFD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9"/>
            <p:cNvSpPr/>
            <p:nvPr/>
          </p:nvSpPr>
          <p:spPr>
            <a:xfrm>
              <a:off x="5058586" y="2488083"/>
              <a:ext cx="386747" cy="570799"/>
            </a:xfrm>
            <a:custGeom>
              <a:avLst/>
              <a:gdLst/>
              <a:ahLst/>
              <a:cxnLst/>
              <a:rect l="l" t="t" r="r" b="b"/>
              <a:pathLst>
                <a:path w="8712" h="12858" extrusionOk="0">
                  <a:moveTo>
                    <a:pt x="3209" y="3500"/>
                  </a:moveTo>
                  <a:lnTo>
                    <a:pt x="3518" y="5409"/>
                  </a:lnTo>
                  <a:cubicBezTo>
                    <a:pt x="2894" y="5316"/>
                    <a:pt x="2452" y="5122"/>
                    <a:pt x="2377" y="4652"/>
                  </a:cubicBezTo>
                  <a:cubicBezTo>
                    <a:pt x="2304" y="4211"/>
                    <a:pt x="2524" y="3772"/>
                    <a:pt x="3209" y="3500"/>
                  </a:cubicBezTo>
                  <a:close/>
                  <a:moveTo>
                    <a:pt x="5233" y="7506"/>
                  </a:moveTo>
                  <a:cubicBezTo>
                    <a:pt x="5844" y="7617"/>
                    <a:pt x="6275" y="7807"/>
                    <a:pt x="6350" y="8277"/>
                  </a:cubicBezTo>
                  <a:cubicBezTo>
                    <a:pt x="6418" y="8708"/>
                    <a:pt x="6177" y="9106"/>
                    <a:pt x="5528" y="9361"/>
                  </a:cubicBezTo>
                  <a:lnTo>
                    <a:pt x="5233" y="7506"/>
                  </a:lnTo>
                  <a:close/>
                  <a:moveTo>
                    <a:pt x="4032" y="0"/>
                  </a:moveTo>
                  <a:lnTo>
                    <a:pt x="2685" y="216"/>
                  </a:lnTo>
                  <a:lnTo>
                    <a:pt x="2925" y="1708"/>
                  </a:lnTo>
                  <a:cubicBezTo>
                    <a:pt x="840" y="2290"/>
                    <a:pt x="0" y="3683"/>
                    <a:pt x="227" y="5108"/>
                  </a:cubicBezTo>
                  <a:cubicBezTo>
                    <a:pt x="535" y="7032"/>
                    <a:pt x="2283" y="7261"/>
                    <a:pt x="3833" y="7384"/>
                  </a:cubicBezTo>
                  <a:lnTo>
                    <a:pt x="4193" y="9630"/>
                  </a:lnTo>
                  <a:cubicBezTo>
                    <a:pt x="4079" y="9637"/>
                    <a:pt x="3965" y="9641"/>
                    <a:pt x="3850" y="9641"/>
                  </a:cubicBezTo>
                  <a:cubicBezTo>
                    <a:pt x="2975" y="9641"/>
                    <a:pt x="2096" y="9438"/>
                    <a:pt x="1433" y="9092"/>
                  </a:cubicBezTo>
                  <a:lnTo>
                    <a:pt x="955" y="10854"/>
                  </a:lnTo>
                  <a:cubicBezTo>
                    <a:pt x="1623" y="11223"/>
                    <a:pt x="2619" y="11432"/>
                    <a:pt x="3681" y="11432"/>
                  </a:cubicBezTo>
                  <a:cubicBezTo>
                    <a:pt x="3943" y="11432"/>
                    <a:pt x="4210" y="11419"/>
                    <a:pt x="4476" y="11393"/>
                  </a:cubicBezTo>
                  <a:lnTo>
                    <a:pt x="4709" y="12857"/>
                  </a:lnTo>
                  <a:lnTo>
                    <a:pt x="6056" y="12642"/>
                  </a:lnTo>
                  <a:lnTo>
                    <a:pt x="5815" y="11138"/>
                  </a:lnTo>
                  <a:cubicBezTo>
                    <a:pt x="7882" y="10542"/>
                    <a:pt x="8712" y="9171"/>
                    <a:pt x="8489" y="7771"/>
                  </a:cubicBezTo>
                  <a:cubicBezTo>
                    <a:pt x="8184" y="5876"/>
                    <a:pt x="6465" y="5639"/>
                    <a:pt x="4915" y="5528"/>
                  </a:cubicBezTo>
                  <a:lnTo>
                    <a:pt x="4548" y="3242"/>
                  </a:lnTo>
                  <a:cubicBezTo>
                    <a:pt x="4611" y="3239"/>
                    <a:pt x="4673" y="3238"/>
                    <a:pt x="4736" y="3238"/>
                  </a:cubicBezTo>
                  <a:cubicBezTo>
                    <a:pt x="5367" y="3238"/>
                    <a:pt x="6038" y="3357"/>
                    <a:pt x="6719" y="3611"/>
                  </a:cubicBezTo>
                  <a:lnTo>
                    <a:pt x="7125" y="1849"/>
                  </a:lnTo>
                  <a:cubicBezTo>
                    <a:pt x="6479" y="1570"/>
                    <a:pt x="5703" y="1442"/>
                    <a:pt x="4899" y="1442"/>
                  </a:cubicBezTo>
                  <a:cubicBezTo>
                    <a:pt x="4689" y="1442"/>
                    <a:pt x="4476" y="1451"/>
                    <a:pt x="4264" y="1468"/>
                  </a:cubicBezTo>
                  <a:lnTo>
                    <a:pt x="4032" y="0"/>
                  </a:ln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7" name="Google Shape;517;p29"/>
          <p:cNvGrpSpPr/>
          <p:nvPr/>
        </p:nvGrpSpPr>
        <p:grpSpPr>
          <a:xfrm>
            <a:off x="5311874" y="3574558"/>
            <a:ext cx="1917259" cy="1134280"/>
            <a:chOff x="4857224" y="3518946"/>
            <a:chExt cx="2371910" cy="1507092"/>
          </a:xfrm>
        </p:grpSpPr>
        <p:sp>
          <p:nvSpPr>
            <p:cNvPr id="518" name="Google Shape;518;p29"/>
            <p:cNvSpPr/>
            <p:nvPr/>
          </p:nvSpPr>
          <p:spPr>
            <a:xfrm flipH="1">
              <a:off x="6620122" y="4175756"/>
              <a:ext cx="454956" cy="850283"/>
            </a:xfrm>
            <a:custGeom>
              <a:avLst/>
              <a:gdLst/>
              <a:ahLst/>
              <a:cxnLst/>
              <a:rect l="l" t="t" r="r" b="b"/>
              <a:pathLst>
                <a:path w="9415" h="17596" extrusionOk="0">
                  <a:moveTo>
                    <a:pt x="0" y="1"/>
                  </a:moveTo>
                  <a:lnTo>
                    <a:pt x="0" y="15912"/>
                  </a:lnTo>
                  <a:cubicBezTo>
                    <a:pt x="0" y="16842"/>
                    <a:pt x="620" y="17595"/>
                    <a:pt x="1382" y="17595"/>
                  </a:cubicBezTo>
                  <a:lnTo>
                    <a:pt x="8029" y="17595"/>
                  </a:lnTo>
                  <a:cubicBezTo>
                    <a:pt x="8794" y="17595"/>
                    <a:pt x="9415" y="16842"/>
                    <a:pt x="9415" y="15912"/>
                  </a:cubicBezTo>
                  <a:lnTo>
                    <a:pt x="9415" y="1"/>
                  </a:lnTo>
                  <a:lnTo>
                    <a:pt x="9228" y="1"/>
                  </a:lnTo>
                  <a:lnTo>
                    <a:pt x="9228" y="15912"/>
                  </a:lnTo>
                  <a:cubicBezTo>
                    <a:pt x="9228" y="16737"/>
                    <a:pt x="8693" y="17413"/>
                    <a:pt x="8029" y="17413"/>
                  </a:cubicBezTo>
                  <a:lnTo>
                    <a:pt x="1382" y="17413"/>
                  </a:lnTo>
                  <a:cubicBezTo>
                    <a:pt x="721" y="17413"/>
                    <a:pt x="183" y="16737"/>
                    <a:pt x="183" y="15912"/>
                  </a:cubicBezTo>
                  <a:lnTo>
                    <a:pt x="183" y="1"/>
                  </a:ln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9"/>
            <p:cNvSpPr/>
            <p:nvPr/>
          </p:nvSpPr>
          <p:spPr>
            <a:xfrm flipH="1">
              <a:off x="4865016" y="4175756"/>
              <a:ext cx="455005" cy="850283"/>
            </a:xfrm>
            <a:custGeom>
              <a:avLst/>
              <a:gdLst/>
              <a:ahLst/>
              <a:cxnLst/>
              <a:rect l="l" t="t" r="r" b="b"/>
              <a:pathLst>
                <a:path w="9416" h="17596" extrusionOk="0">
                  <a:moveTo>
                    <a:pt x="1" y="1"/>
                  </a:moveTo>
                  <a:lnTo>
                    <a:pt x="1" y="15912"/>
                  </a:lnTo>
                  <a:cubicBezTo>
                    <a:pt x="1" y="16842"/>
                    <a:pt x="622" y="17595"/>
                    <a:pt x="1383" y="17595"/>
                  </a:cubicBezTo>
                  <a:lnTo>
                    <a:pt x="8030" y="17595"/>
                  </a:lnTo>
                  <a:cubicBezTo>
                    <a:pt x="8794" y="17595"/>
                    <a:pt x="9415" y="16842"/>
                    <a:pt x="9415" y="15912"/>
                  </a:cubicBezTo>
                  <a:lnTo>
                    <a:pt x="9415" y="1"/>
                  </a:lnTo>
                  <a:lnTo>
                    <a:pt x="9229" y="1"/>
                  </a:lnTo>
                  <a:lnTo>
                    <a:pt x="9229" y="15912"/>
                  </a:lnTo>
                  <a:cubicBezTo>
                    <a:pt x="9229" y="16737"/>
                    <a:pt x="8694" y="17413"/>
                    <a:pt x="8030" y="17413"/>
                  </a:cubicBezTo>
                  <a:lnTo>
                    <a:pt x="1383" y="17413"/>
                  </a:lnTo>
                  <a:cubicBezTo>
                    <a:pt x="723" y="17413"/>
                    <a:pt x="184" y="16737"/>
                    <a:pt x="184" y="15912"/>
                  </a:cubicBezTo>
                  <a:lnTo>
                    <a:pt x="184" y="1"/>
                  </a:ln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29"/>
            <p:cNvSpPr/>
            <p:nvPr/>
          </p:nvSpPr>
          <p:spPr>
            <a:xfrm flipH="1">
              <a:off x="4857224" y="3925297"/>
              <a:ext cx="2371910" cy="250504"/>
            </a:xfrm>
            <a:custGeom>
              <a:avLst/>
              <a:gdLst/>
              <a:ahLst/>
              <a:cxnLst/>
              <a:rect l="l" t="t" r="r" b="b"/>
              <a:pathLst>
                <a:path w="49085" h="5184" extrusionOk="0">
                  <a:moveTo>
                    <a:pt x="1" y="0"/>
                  </a:moveTo>
                  <a:lnTo>
                    <a:pt x="1" y="5184"/>
                  </a:lnTo>
                  <a:lnTo>
                    <a:pt x="49084" y="5184"/>
                  </a:lnTo>
                  <a:lnTo>
                    <a:pt x="49084" y="0"/>
                  </a:lnTo>
                  <a:close/>
                </a:path>
              </a:pathLst>
            </a:custGeom>
            <a:solidFill>
              <a:srgbClr val="F1C2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29"/>
            <p:cNvSpPr/>
            <p:nvPr/>
          </p:nvSpPr>
          <p:spPr>
            <a:xfrm flipH="1">
              <a:off x="6769635" y="4175756"/>
              <a:ext cx="455005" cy="850283"/>
            </a:xfrm>
            <a:custGeom>
              <a:avLst/>
              <a:gdLst/>
              <a:ahLst/>
              <a:cxnLst/>
              <a:rect l="l" t="t" r="r" b="b"/>
              <a:pathLst>
                <a:path w="9416" h="17596" extrusionOk="0">
                  <a:moveTo>
                    <a:pt x="1" y="1"/>
                  </a:moveTo>
                  <a:lnTo>
                    <a:pt x="1" y="15912"/>
                  </a:lnTo>
                  <a:cubicBezTo>
                    <a:pt x="1" y="16842"/>
                    <a:pt x="622" y="17595"/>
                    <a:pt x="1386" y="17595"/>
                  </a:cubicBezTo>
                  <a:lnTo>
                    <a:pt x="8034" y="17595"/>
                  </a:lnTo>
                  <a:cubicBezTo>
                    <a:pt x="8794" y="17595"/>
                    <a:pt x="9415" y="16842"/>
                    <a:pt x="9415" y="15912"/>
                  </a:cubicBezTo>
                  <a:lnTo>
                    <a:pt x="9415" y="1"/>
                  </a:lnTo>
                  <a:lnTo>
                    <a:pt x="9233" y="1"/>
                  </a:lnTo>
                  <a:lnTo>
                    <a:pt x="9233" y="15912"/>
                  </a:lnTo>
                  <a:cubicBezTo>
                    <a:pt x="9233" y="16737"/>
                    <a:pt x="8694" y="17413"/>
                    <a:pt x="8034" y="17413"/>
                  </a:cubicBezTo>
                  <a:lnTo>
                    <a:pt x="1386" y="17413"/>
                  </a:lnTo>
                  <a:cubicBezTo>
                    <a:pt x="722" y="17413"/>
                    <a:pt x="188" y="16737"/>
                    <a:pt x="188" y="15912"/>
                  </a:cubicBezTo>
                  <a:lnTo>
                    <a:pt x="188" y="1"/>
                  </a:ln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29"/>
            <p:cNvSpPr/>
            <p:nvPr/>
          </p:nvSpPr>
          <p:spPr>
            <a:xfrm flipH="1">
              <a:off x="5039125" y="4175756"/>
              <a:ext cx="455005" cy="850283"/>
            </a:xfrm>
            <a:custGeom>
              <a:avLst/>
              <a:gdLst/>
              <a:ahLst/>
              <a:cxnLst/>
              <a:rect l="l" t="t" r="r" b="b"/>
              <a:pathLst>
                <a:path w="9416" h="17596" extrusionOk="0">
                  <a:moveTo>
                    <a:pt x="0" y="1"/>
                  </a:moveTo>
                  <a:lnTo>
                    <a:pt x="0" y="15912"/>
                  </a:lnTo>
                  <a:cubicBezTo>
                    <a:pt x="0" y="16842"/>
                    <a:pt x="622" y="17595"/>
                    <a:pt x="1382" y="17595"/>
                  </a:cubicBezTo>
                  <a:lnTo>
                    <a:pt x="8033" y="17595"/>
                  </a:lnTo>
                  <a:cubicBezTo>
                    <a:pt x="8794" y="17595"/>
                    <a:pt x="9415" y="16842"/>
                    <a:pt x="9415" y="15912"/>
                  </a:cubicBezTo>
                  <a:lnTo>
                    <a:pt x="9415" y="1"/>
                  </a:lnTo>
                  <a:lnTo>
                    <a:pt x="9232" y="1"/>
                  </a:lnTo>
                  <a:lnTo>
                    <a:pt x="9232" y="15912"/>
                  </a:lnTo>
                  <a:cubicBezTo>
                    <a:pt x="9232" y="16737"/>
                    <a:pt x="8693" y="17413"/>
                    <a:pt x="8033" y="17413"/>
                  </a:cubicBezTo>
                  <a:lnTo>
                    <a:pt x="1382" y="17413"/>
                  </a:lnTo>
                  <a:cubicBezTo>
                    <a:pt x="721" y="17413"/>
                    <a:pt x="183" y="16737"/>
                    <a:pt x="183" y="15912"/>
                  </a:cubicBezTo>
                  <a:lnTo>
                    <a:pt x="183" y="1"/>
                  </a:ln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29"/>
            <p:cNvSpPr/>
            <p:nvPr/>
          </p:nvSpPr>
          <p:spPr>
            <a:xfrm flipH="1">
              <a:off x="5686280" y="3518946"/>
              <a:ext cx="881692" cy="406392"/>
            </a:xfrm>
            <a:custGeom>
              <a:avLst/>
              <a:gdLst/>
              <a:ahLst/>
              <a:cxnLst/>
              <a:rect l="l" t="t" r="r" b="b"/>
              <a:pathLst>
                <a:path w="18246" h="8410" extrusionOk="0">
                  <a:moveTo>
                    <a:pt x="6106" y="0"/>
                  </a:moveTo>
                  <a:lnTo>
                    <a:pt x="4096" y="8004"/>
                  </a:lnTo>
                  <a:lnTo>
                    <a:pt x="1" y="8004"/>
                  </a:lnTo>
                  <a:lnTo>
                    <a:pt x="1" y="8409"/>
                  </a:lnTo>
                  <a:lnTo>
                    <a:pt x="16490" y="8409"/>
                  </a:lnTo>
                  <a:lnTo>
                    <a:pt x="18245" y="0"/>
                  </a:ln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29"/>
            <p:cNvSpPr/>
            <p:nvPr/>
          </p:nvSpPr>
          <p:spPr>
            <a:xfrm flipH="1">
              <a:off x="5968474" y="3699820"/>
              <a:ext cx="57455" cy="57455"/>
            </a:xfrm>
            <a:custGeom>
              <a:avLst/>
              <a:gdLst/>
              <a:ahLst/>
              <a:cxnLst/>
              <a:rect l="l" t="t" r="r" b="b"/>
              <a:pathLst>
                <a:path w="1189" h="1189" extrusionOk="0">
                  <a:moveTo>
                    <a:pt x="592" y="1"/>
                  </a:moveTo>
                  <a:cubicBezTo>
                    <a:pt x="266" y="1"/>
                    <a:pt x="1" y="266"/>
                    <a:pt x="1" y="593"/>
                  </a:cubicBezTo>
                  <a:cubicBezTo>
                    <a:pt x="1" y="923"/>
                    <a:pt x="266" y="1189"/>
                    <a:pt x="592" y="1189"/>
                  </a:cubicBezTo>
                  <a:cubicBezTo>
                    <a:pt x="923" y="1189"/>
                    <a:pt x="1189" y="923"/>
                    <a:pt x="1189" y="593"/>
                  </a:cubicBezTo>
                  <a:cubicBezTo>
                    <a:pt x="1189" y="266"/>
                    <a:pt x="923" y="1"/>
                    <a:pt x="592" y="1"/>
                  </a:cubicBezTo>
                  <a:close/>
                </a:path>
              </a:pathLst>
            </a:custGeom>
            <a:solidFill>
              <a:srgbClr val="E0E0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29"/>
            <p:cNvSpPr/>
            <p:nvPr/>
          </p:nvSpPr>
          <p:spPr>
            <a:xfrm flipH="1">
              <a:off x="5488240" y="3848994"/>
              <a:ext cx="284136" cy="169805"/>
            </a:xfrm>
            <a:custGeom>
              <a:avLst/>
              <a:gdLst/>
              <a:ahLst/>
              <a:cxnLst/>
              <a:rect l="l" t="t" r="r" b="b"/>
              <a:pathLst>
                <a:path w="5880" h="3514" extrusionOk="0">
                  <a:moveTo>
                    <a:pt x="2620" y="1414"/>
                  </a:moveTo>
                  <a:cubicBezTo>
                    <a:pt x="2664" y="1527"/>
                    <a:pt x="2706" y="1643"/>
                    <a:pt x="2747" y="1763"/>
                  </a:cubicBezTo>
                  <a:cubicBezTo>
                    <a:pt x="2865" y="2104"/>
                    <a:pt x="2998" y="2484"/>
                    <a:pt x="2905" y="2861"/>
                  </a:cubicBezTo>
                  <a:cubicBezTo>
                    <a:pt x="2858" y="3044"/>
                    <a:pt x="2754" y="3224"/>
                    <a:pt x="2593" y="3328"/>
                  </a:cubicBezTo>
                  <a:cubicBezTo>
                    <a:pt x="2503" y="3388"/>
                    <a:pt x="2397" y="3417"/>
                    <a:pt x="2289" y="3417"/>
                  </a:cubicBezTo>
                  <a:cubicBezTo>
                    <a:pt x="2204" y="3417"/>
                    <a:pt x="2117" y="3398"/>
                    <a:pt x="2036" y="3363"/>
                  </a:cubicBezTo>
                  <a:cubicBezTo>
                    <a:pt x="1853" y="3288"/>
                    <a:pt x="1699" y="3141"/>
                    <a:pt x="1616" y="2965"/>
                  </a:cubicBezTo>
                  <a:cubicBezTo>
                    <a:pt x="1537" y="2790"/>
                    <a:pt x="1530" y="2585"/>
                    <a:pt x="1577" y="2402"/>
                  </a:cubicBezTo>
                  <a:cubicBezTo>
                    <a:pt x="1674" y="2025"/>
                    <a:pt x="1954" y="1734"/>
                    <a:pt x="2270" y="1566"/>
                  </a:cubicBezTo>
                  <a:cubicBezTo>
                    <a:pt x="2384" y="1503"/>
                    <a:pt x="2501" y="1454"/>
                    <a:pt x="2620" y="1414"/>
                  </a:cubicBezTo>
                  <a:close/>
                  <a:moveTo>
                    <a:pt x="999" y="0"/>
                  </a:moveTo>
                  <a:cubicBezTo>
                    <a:pt x="776" y="4"/>
                    <a:pt x="586" y="40"/>
                    <a:pt x="436" y="83"/>
                  </a:cubicBezTo>
                  <a:cubicBezTo>
                    <a:pt x="285" y="126"/>
                    <a:pt x="173" y="184"/>
                    <a:pt x="101" y="227"/>
                  </a:cubicBezTo>
                  <a:cubicBezTo>
                    <a:pt x="33" y="270"/>
                    <a:pt x="1" y="298"/>
                    <a:pt x="1" y="298"/>
                  </a:cubicBezTo>
                  <a:cubicBezTo>
                    <a:pt x="1" y="299"/>
                    <a:pt x="2" y="299"/>
                    <a:pt x="2" y="299"/>
                  </a:cubicBezTo>
                  <a:cubicBezTo>
                    <a:pt x="21" y="299"/>
                    <a:pt x="158" y="194"/>
                    <a:pt x="446" y="119"/>
                  </a:cubicBezTo>
                  <a:cubicBezTo>
                    <a:pt x="593" y="83"/>
                    <a:pt x="780" y="55"/>
                    <a:pt x="999" y="55"/>
                  </a:cubicBezTo>
                  <a:cubicBezTo>
                    <a:pt x="1218" y="58"/>
                    <a:pt x="1469" y="83"/>
                    <a:pt x="1717" y="194"/>
                  </a:cubicBezTo>
                  <a:cubicBezTo>
                    <a:pt x="1842" y="248"/>
                    <a:pt x="1950" y="338"/>
                    <a:pt x="2051" y="446"/>
                  </a:cubicBezTo>
                  <a:cubicBezTo>
                    <a:pt x="2154" y="557"/>
                    <a:pt x="2248" y="679"/>
                    <a:pt x="2331" y="815"/>
                  </a:cubicBezTo>
                  <a:cubicBezTo>
                    <a:pt x="2428" y="975"/>
                    <a:pt x="2511" y="1149"/>
                    <a:pt x="2588" y="1335"/>
                  </a:cubicBezTo>
                  <a:lnTo>
                    <a:pt x="2588" y="1335"/>
                  </a:lnTo>
                  <a:cubicBezTo>
                    <a:pt x="2467" y="1376"/>
                    <a:pt x="2345" y="1426"/>
                    <a:pt x="2227" y="1490"/>
                  </a:cubicBezTo>
                  <a:cubicBezTo>
                    <a:pt x="1892" y="1659"/>
                    <a:pt x="1591" y="1971"/>
                    <a:pt x="1487" y="2376"/>
                  </a:cubicBezTo>
                  <a:cubicBezTo>
                    <a:pt x="1433" y="2578"/>
                    <a:pt x="1437" y="2803"/>
                    <a:pt x="1530" y="3005"/>
                  </a:cubicBezTo>
                  <a:cubicBezTo>
                    <a:pt x="1624" y="3206"/>
                    <a:pt x="1792" y="3367"/>
                    <a:pt x="2000" y="3453"/>
                  </a:cubicBezTo>
                  <a:cubicBezTo>
                    <a:pt x="2090" y="3493"/>
                    <a:pt x="2189" y="3513"/>
                    <a:pt x="2288" y="3513"/>
                  </a:cubicBezTo>
                  <a:cubicBezTo>
                    <a:pt x="2415" y="3513"/>
                    <a:pt x="2541" y="3479"/>
                    <a:pt x="2646" y="3406"/>
                  </a:cubicBezTo>
                  <a:cubicBezTo>
                    <a:pt x="2833" y="3285"/>
                    <a:pt x="2944" y="3083"/>
                    <a:pt x="2994" y="2883"/>
                  </a:cubicBezTo>
                  <a:cubicBezTo>
                    <a:pt x="3048" y="2678"/>
                    <a:pt x="3034" y="2470"/>
                    <a:pt x="2994" y="2280"/>
                  </a:cubicBezTo>
                  <a:cubicBezTo>
                    <a:pt x="2955" y="2086"/>
                    <a:pt x="2894" y="1907"/>
                    <a:pt x="2833" y="1730"/>
                  </a:cubicBezTo>
                  <a:cubicBezTo>
                    <a:pt x="2792" y="1614"/>
                    <a:pt x="2749" y="1499"/>
                    <a:pt x="2703" y="1387"/>
                  </a:cubicBezTo>
                  <a:lnTo>
                    <a:pt x="2703" y="1387"/>
                  </a:lnTo>
                  <a:cubicBezTo>
                    <a:pt x="2885" y="1332"/>
                    <a:pt x="3069" y="1297"/>
                    <a:pt x="3246" y="1267"/>
                  </a:cubicBezTo>
                  <a:cubicBezTo>
                    <a:pt x="3547" y="1221"/>
                    <a:pt x="3829" y="1199"/>
                    <a:pt x="4089" y="1199"/>
                  </a:cubicBezTo>
                  <a:cubicBezTo>
                    <a:pt x="4109" y="1199"/>
                    <a:pt x="4128" y="1199"/>
                    <a:pt x="4147" y="1199"/>
                  </a:cubicBezTo>
                  <a:cubicBezTo>
                    <a:pt x="4700" y="1203"/>
                    <a:pt x="5141" y="1304"/>
                    <a:pt x="5432" y="1404"/>
                  </a:cubicBezTo>
                  <a:cubicBezTo>
                    <a:pt x="5713" y="1497"/>
                    <a:pt x="5864" y="1580"/>
                    <a:pt x="5879" y="1580"/>
                  </a:cubicBezTo>
                  <a:cubicBezTo>
                    <a:pt x="5879" y="1580"/>
                    <a:pt x="5880" y="1580"/>
                    <a:pt x="5880" y="1579"/>
                  </a:cubicBezTo>
                  <a:cubicBezTo>
                    <a:pt x="5880" y="1576"/>
                    <a:pt x="5845" y="1554"/>
                    <a:pt x="5772" y="1515"/>
                  </a:cubicBezTo>
                  <a:cubicBezTo>
                    <a:pt x="5701" y="1476"/>
                    <a:pt x="5590" y="1422"/>
                    <a:pt x="5446" y="1368"/>
                  </a:cubicBezTo>
                  <a:cubicBezTo>
                    <a:pt x="5152" y="1256"/>
                    <a:pt x="4707" y="1145"/>
                    <a:pt x="4147" y="1131"/>
                  </a:cubicBezTo>
                  <a:cubicBezTo>
                    <a:pt x="4105" y="1130"/>
                    <a:pt x="4063" y="1130"/>
                    <a:pt x="4020" y="1130"/>
                  </a:cubicBezTo>
                  <a:cubicBezTo>
                    <a:pt x="3775" y="1130"/>
                    <a:pt x="3513" y="1149"/>
                    <a:pt x="3235" y="1188"/>
                  </a:cubicBezTo>
                  <a:cubicBezTo>
                    <a:pt x="3054" y="1217"/>
                    <a:pt x="2863" y="1252"/>
                    <a:pt x="2671" y="1309"/>
                  </a:cubicBezTo>
                  <a:lnTo>
                    <a:pt x="2671" y="1309"/>
                  </a:lnTo>
                  <a:cubicBezTo>
                    <a:pt x="2590" y="1119"/>
                    <a:pt x="2501" y="939"/>
                    <a:pt x="2399" y="776"/>
                  </a:cubicBezTo>
                  <a:cubicBezTo>
                    <a:pt x="2313" y="636"/>
                    <a:pt x="2212" y="507"/>
                    <a:pt x="2104" y="395"/>
                  </a:cubicBezTo>
                  <a:cubicBezTo>
                    <a:pt x="2000" y="284"/>
                    <a:pt x="1879" y="187"/>
                    <a:pt x="1745" y="133"/>
                  </a:cubicBezTo>
                  <a:cubicBezTo>
                    <a:pt x="1483" y="18"/>
                    <a:pt x="1221" y="0"/>
                    <a:pt x="999"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26" name="Google Shape;526;p29"/>
          <p:cNvSpPr/>
          <p:nvPr/>
        </p:nvSpPr>
        <p:spPr>
          <a:xfrm flipH="1">
            <a:off x="7815668" y="4906241"/>
            <a:ext cx="6829" cy="3196"/>
          </a:xfrm>
          <a:custGeom>
            <a:avLst/>
            <a:gdLst/>
            <a:ahLst/>
            <a:cxnLst/>
            <a:rect l="l" t="t" r="r" b="b"/>
            <a:pathLst>
              <a:path w="141" h="66" extrusionOk="0">
                <a:moveTo>
                  <a:pt x="123" y="1"/>
                </a:moveTo>
                <a:cubicBezTo>
                  <a:pt x="112" y="22"/>
                  <a:pt x="80" y="40"/>
                  <a:pt x="29" y="58"/>
                </a:cubicBezTo>
                <a:cubicBezTo>
                  <a:pt x="22" y="61"/>
                  <a:pt x="11" y="61"/>
                  <a:pt x="1" y="65"/>
                </a:cubicBezTo>
                <a:cubicBezTo>
                  <a:pt x="76" y="51"/>
                  <a:pt x="119" y="36"/>
                  <a:pt x="130" y="22"/>
                </a:cubicBezTo>
                <a:cubicBezTo>
                  <a:pt x="137" y="15"/>
                  <a:pt x="141" y="8"/>
                  <a:pt x="141" y="1"/>
                </a:cubicBezTo>
                <a:close/>
              </a:path>
            </a:pathLst>
          </a:custGeom>
          <a:solidFill>
            <a:srgbClr val="7D84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27" name="Google Shape;527;p29"/>
          <p:cNvGrpSpPr/>
          <p:nvPr/>
        </p:nvGrpSpPr>
        <p:grpSpPr>
          <a:xfrm>
            <a:off x="4695403" y="4708841"/>
            <a:ext cx="4600713" cy="150450"/>
            <a:chOff x="0" y="4397412"/>
            <a:chExt cx="4600713" cy="150450"/>
          </a:xfrm>
        </p:grpSpPr>
        <p:sp>
          <p:nvSpPr>
            <p:cNvPr id="528" name="Google Shape;528;p29"/>
            <p:cNvSpPr/>
            <p:nvPr/>
          </p:nvSpPr>
          <p:spPr>
            <a:xfrm>
              <a:off x="0" y="4397412"/>
              <a:ext cx="4600713" cy="2416"/>
            </a:xfrm>
            <a:custGeom>
              <a:avLst/>
              <a:gdLst/>
              <a:ahLst/>
              <a:cxnLst/>
              <a:rect l="l" t="t" r="r" b="b"/>
              <a:pathLst>
                <a:path w="131402" h="69" extrusionOk="0">
                  <a:moveTo>
                    <a:pt x="0" y="1"/>
                  </a:moveTo>
                  <a:lnTo>
                    <a:pt x="0" y="69"/>
                  </a:lnTo>
                  <a:lnTo>
                    <a:pt x="131401" y="69"/>
                  </a:lnTo>
                  <a:lnTo>
                    <a:pt x="131401" y="1"/>
                  </a:lnTo>
                  <a:close/>
                </a:path>
              </a:pathLst>
            </a:cu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29"/>
            <p:cNvSpPr/>
            <p:nvPr/>
          </p:nvSpPr>
          <p:spPr>
            <a:xfrm>
              <a:off x="755786" y="4545586"/>
              <a:ext cx="305519" cy="2276"/>
            </a:xfrm>
            <a:custGeom>
              <a:avLst/>
              <a:gdLst/>
              <a:ahLst/>
              <a:cxnLst/>
              <a:rect l="l" t="t" r="r" b="b"/>
              <a:pathLst>
                <a:path w="8726" h="65" extrusionOk="0">
                  <a:moveTo>
                    <a:pt x="0" y="0"/>
                  </a:moveTo>
                  <a:lnTo>
                    <a:pt x="0" y="65"/>
                  </a:lnTo>
                  <a:lnTo>
                    <a:pt x="8726" y="65"/>
                  </a:lnTo>
                  <a:lnTo>
                    <a:pt x="8726" y="0"/>
                  </a:lnTo>
                  <a:close/>
                </a:path>
              </a:pathLst>
            </a:cu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29"/>
            <p:cNvSpPr/>
            <p:nvPr/>
          </p:nvSpPr>
          <p:spPr>
            <a:xfrm>
              <a:off x="1619552" y="4536412"/>
              <a:ext cx="497808" cy="2276"/>
            </a:xfrm>
            <a:custGeom>
              <a:avLst/>
              <a:gdLst/>
              <a:ahLst/>
              <a:cxnLst/>
              <a:rect l="l" t="t" r="r" b="b"/>
              <a:pathLst>
                <a:path w="14218" h="65" extrusionOk="0">
                  <a:moveTo>
                    <a:pt x="0" y="0"/>
                  </a:moveTo>
                  <a:lnTo>
                    <a:pt x="0" y="65"/>
                  </a:lnTo>
                  <a:lnTo>
                    <a:pt x="14217" y="65"/>
                  </a:lnTo>
                  <a:lnTo>
                    <a:pt x="14217" y="0"/>
                  </a:lnTo>
                  <a:close/>
                </a:path>
              </a:pathLst>
            </a:custGeom>
            <a:solidFill>
              <a:srgbClr val="EBEBEB"/>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29"/>
            <p:cNvSpPr/>
            <p:nvPr/>
          </p:nvSpPr>
          <p:spPr>
            <a:xfrm>
              <a:off x="1070481" y="4460119"/>
              <a:ext cx="175833" cy="2311"/>
            </a:xfrm>
            <a:custGeom>
              <a:avLst/>
              <a:gdLst/>
              <a:ahLst/>
              <a:cxnLst/>
              <a:rect l="l" t="t" r="r" b="b"/>
              <a:pathLst>
                <a:path w="5022" h="66" extrusionOk="0">
                  <a:moveTo>
                    <a:pt x="1" y="1"/>
                  </a:moveTo>
                  <a:lnTo>
                    <a:pt x="1" y="65"/>
                  </a:lnTo>
                  <a:lnTo>
                    <a:pt x="5022" y="65"/>
                  </a:lnTo>
                  <a:lnTo>
                    <a:pt x="5022" y="1"/>
                  </a:lnTo>
                  <a:close/>
                </a:path>
              </a:pathLst>
            </a:cu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29"/>
            <p:cNvSpPr/>
            <p:nvPr/>
          </p:nvSpPr>
          <p:spPr>
            <a:xfrm>
              <a:off x="2732853" y="4514424"/>
              <a:ext cx="418259" cy="2276"/>
            </a:xfrm>
            <a:custGeom>
              <a:avLst/>
              <a:gdLst/>
              <a:ahLst/>
              <a:cxnLst/>
              <a:rect l="l" t="t" r="r" b="b"/>
              <a:pathLst>
                <a:path w="11946" h="65" extrusionOk="0">
                  <a:moveTo>
                    <a:pt x="0" y="0"/>
                  </a:moveTo>
                  <a:lnTo>
                    <a:pt x="0" y="65"/>
                  </a:lnTo>
                  <a:lnTo>
                    <a:pt x="11946" y="65"/>
                  </a:lnTo>
                  <a:lnTo>
                    <a:pt x="11946" y="0"/>
                  </a:lnTo>
                  <a:close/>
                </a:path>
              </a:pathLst>
            </a:custGeom>
            <a:solidFill>
              <a:srgbClr val="EBEBE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33" name="Google Shape;533;p29"/>
          <p:cNvGrpSpPr/>
          <p:nvPr/>
        </p:nvGrpSpPr>
        <p:grpSpPr>
          <a:xfrm>
            <a:off x="7352176" y="1189928"/>
            <a:ext cx="1000385" cy="883233"/>
            <a:chOff x="6472501" y="1326053"/>
            <a:chExt cx="1000385" cy="883233"/>
          </a:xfrm>
        </p:grpSpPr>
        <p:sp>
          <p:nvSpPr>
            <p:cNvPr id="534" name="Google Shape;534;p29"/>
            <p:cNvSpPr/>
            <p:nvPr/>
          </p:nvSpPr>
          <p:spPr>
            <a:xfrm>
              <a:off x="6472501" y="1326053"/>
              <a:ext cx="1000385" cy="883233"/>
            </a:xfrm>
            <a:custGeom>
              <a:avLst/>
              <a:gdLst/>
              <a:ahLst/>
              <a:cxnLst/>
              <a:rect l="l" t="t" r="r" b="b"/>
              <a:pathLst>
                <a:path w="22535" h="19896" extrusionOk="0">
                  <a:moveTo>
                    <a:pt x="11255" y="0"/>
                  </a:moveTo>
                  <a:cubicBezTo>
                    <a:pt x="8227" y="0"/>
                    <a:pt x="5239" y="1376"/>
                    <a:pt x="3289" y="3985"/>
                  </a:cubicBezTo>
                  <a:cubicBezTo>
                    <a:pt x="1" y="8378"/>
                    <a:pt x="913" y="14612"/>
                    <a:pt x="5316" y="17907"/>
                  </a:cubicBezTo>
                  <a:cubicBezTo>
                    <a:pt x="7110" y="19248"/>
                    <a:pt x="9206" y="19895"/>
                    <a:pt x="11284" y="19895"/>
                  </a:cubicBezTo>
                  <a:cubicBezTo>
                    <a:pt x="14312" y="19895"/>
                    <a:pt x="17299" y="18520"/>
                    <a:pt x="19247" y="15912"/>
                  </a:cubicBezTo>
                  <a:cubicBezTo>
                    <a:pt x="22535" y="11515"/>
                    <a:pt x="21627" y="5281"/>
                    <a:pt x="17219" y="1986"/>
                  </a:cubicBezTo>
                  <a:cubicBezTo>
                    <a:pt x="15426" y="647"/>
                    <a:pt x="13331" y="0"/>
                    <a:pt x="11255" y="0"/>
                  </a:cubicBezTo>
                  <a:close/>
                </a:path>
              </a:pathLst>
            </a:custGeom>
            <a:solidFill>
              <a:srgbClr val="FFE5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29"/>
            <p:cNvSpPr/>
            <p:nvPr/>
          </p:nvSpPr>
          <p:spPr>
            <a:xfrm>
              <a:off x="6591559" y="1431083"/>
              <a:ext cx="762308" cy="673123"/>
            </a:xfrm>
            <a:custGeom>
              <a:avLst/>
              <a:gdLst/>
              <a:ahLst/>
              <a:cxnLst/>
              <a:rect l="l" t="t" r="r" b="b"/>
              <a:pathLst>
                <a:path w="17172" h="15163" extrusionOk="0">
                  <a:moveTo>
                    <a:pt x="8574" y="0"/>
                  </a:moveTo>
                  <a:cubicBezTo>
                    <a:pt x="6268" y="0"/>
                    <a:pt x="3991" y="1048"/>
                    <a:pt x="2505" y="3036"/>
                  </a:cubicBezTo>
                  <a:cubicBezTo>
                    <a:pt x="0" y="6385"/>
                    <a:pt x="693" y="11138"/>
                    <a:pt x="4052" y="13646"/>
                  </a:cubicBezTo>
                  <a:cubicBezTo>
                    <a:pt x="5418" y="14669"/>
                    <a:pt x="7014" y="15162"/>
                    <a:pt x="8596" y="15162"/>
                  </a:cubicBezTo>
                  <a:cubicBezTo>
                    <a:pt x="10903" y="15162"/>
                    <a:pt x="13180" y="14113"/>
                    <a:pt x="14666" y="12124"/>
                  </a:cubicBezTo>
                  <a:cubicBezTo>
                    <a:pt x="17171" y="8776"/>
                    <a:pt x="16479" y="4023"/>
                    <a:pt x="13119" y="1515"/>
                  </a:cubicBezTo>
                  <a:cubicBezTo>
                    <a:pt x="11753" y="494"/>
                    <a:pt x="10157" y="0"/>
                    <a:pt x="8574" y="0"/>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29"/>
            <p:cNvSpPr/>
            <p:nvPr/>
          </p:nvSpPr>
          <p:spPr>
            <a:xfrm>
              <a:off x="6695435" y="1419230"/>
              <a:ext cx="625446" cy="541722"/>
            </a:xfrm>
            <a:custGeom>
              <a:avLst/>
              <a:gdLst/>
              <a:ahLst/>
              <a:cxnLst/>
              <a:rect l="l" t="t" r="r" b="b"/>
              <a:pathLst>
                <a:path w="14089" h="12203" extrusionOk="0">
                  <a:moveTo>
                    <a:pt x="6307" y="1"/>
                  </a:moveTo>
                  <a:cubicBezTo>
                    <a:pt x="6282" y="1"/>
                    <a:pt x="6257" y="1"/>
                    <a:pt x="6231" y="1"/>
                  </a:cubicBezTo>
                  <a:cubicBezTo>
                    <a:pt x="5492" y="8"/>
                    <a:pt x="4795" y="127"/>
                    <a:pt x="4167" y="306"/>
                  </a:cubicBezTo>
                  <a:cubicBezTo>
                    <a:pt x="3539" y="490"/>
                    <a:pt x="2983" y="737"/>
                    <a:pt x="2502" y="1013"/>
                  </a:cubicBezTo>
                  <a:cubicBezTo>
                    <a:pt x="1540" y="1566"/>
                    <a:pt x="909" y="2216"/>
                    <a:pt x="528" y="2690"/>
                  </a:cubicBezTo>
                  <a:cubicBezTo>
                    <a:pt x="147" y="3170"/>
                    <a:pt x="1" y="3480"/>
                    <a:pt x="29" y="3497"/>
                  </a:cubicBezTo>
                  <a:cubicBezTo>
                    <a:pt x="31" y="3498"/>
                    <a:pt x="33" y="3499"/>
                    <a:pt x="35" y="3499"/>
                  </a:cubicBezTo>
                  <a:cubicBezTo>
                    <a:pt x="85" y="3499"/>
                    <a:pt x="292" y="3245"/>
                    <a:pt x="693" y="2844"/>
                  </a:cubicBezTo>
                  <a:cubicBezTo>
                    <a:pt x="1116" y="2428"/>
                    <a:pt x="1767" y="1853"/>
                    <a:pt x="2700" y="1376"/>
                  </a:cubicBezTo>
                  <a:cubicBezTo>
                    <a:pt x="3166" y="1136"/>
                    <a:pt x="3701" y="924"/>
                    <a:pt x="4297" y="770"/>
                  </a:cubicBezTo>
                  <a:cubicBezTo>
                    <a:pt x="4863" y="630"/>
                    <a:pt x="5480" y="539"/>
                    <a:pt x="6128" y="539"/>
                  </a:cubicBezTo>
                  <a:cubicBezTo>
                    <a:pt x="6162" y="539"/>
                    <a:pt x="6197" y="539"/>
                    <a:pt x="6231" y="540"/>
                  </a:cubicBezTo>
                  <a:cubicBezTo>
                    <a:pt x="6576" y="543"/>
                    <a:pt x="6928" y="565"/>
                    <a:pt x="7283" y="622"/>
                  </a:cubicBezTo>
                  <a:cubicBezTo>
                    <a:pt x="7638" y="680"/>
                    <a:pt x="7997" y="755"/>
                    <a:pt x="8357" y="869"/>
                  </a:cubicBezTo>
                  <a:cubicBezTo>
                    <a:pt x="8712" y="981"/>
                    <a:pt x="9067" y="1114"/>
                    <a:pt x="9412" y="1286"/>
                  </a:cubicBezTo>
                  <a:cubicBezTo>
                    <a:pt x="9760" y="1459"/>
                    <a:pt x="10097" y="1656"/>
                    <a:pt x="10424" y="1882"/>
                  </a:cubicBezTo>
                  <a:cubicBezTo>
                    <a:pt x="10747" y="2112"/>
                    <a:pt x="11049" y="2360"/>
                    <a:pt x="11324" y="2625"/>
                  </a:cubicBezTo>
                  <a:cubicBezTo>
                    <a:pt x="11604" y="2890"/>
                    <a:pt x="11856" y="3182"/>
                    <a:pt x="12082" y="3475"/>
                  </a:cubicBezTo>
                  <a:cubicBezTo>
                    <a:pt x="12311" y="3773"/>
                    <a:pt x="12505" y="4083"/>
                    <a:pt x="12678" y="4398"/>
                  </a:cubicBezTo>
                  <a:cubicBezTo>
                    <a:pt x="12853" y="4714"/>
                    <a:pt x="12997" y="5034"/>
                    <a:pt x="13120" y="5357"/>
                  </a:cubicBezTo>
                  <a:cubicBezTo>
                    <a:pt x="13363" y="5999"/>
                    <a:pt x="13499" y="6645"/>
                    <a:pt x="13564" y="7255"/>
                  </a:cubicBezTo>
                  <a:cubicBezTo>
                    <a:pt x="13625" y="7865"/>
                    <a:pt x="13607" y="8443"/>
                    <a:pt x="13547" y="8960"/>
                  </a:cubicBezTo>
                  <a:cubicBezTo>
                    <a:pt x="13418" y="10005"/>
                    <a:pt x="13098" y="10812"/>
                    <a:pt x="12853" y="11351"/>
                  </a:cubicBezTo>
                  <a:cubicBezTo>
                    <a:pt x="12603" y="11889"/>
                    <a:pt x="12430" y="12176"/>
                    <a:pt x="12466" y="12202"/>
                  </a:cubicBezTo>
                  <a:cubicBezTo>
                    <a:pt x="12467" y="12202"/>
                    <a:pt x="12468" y="12202"/>
                    <a:pt x="12469" y="12202"/>
                  </a:cubicBezTo>
                  <a:cubicBezTo>
                    <a:pt x="12511" y="12202"/>
                    <a:pt x="12743" y="11961"/>
                    <a:pt x="13055" y="11455"/>
                  </a:cubicBezTo>
                  <a:cubicBezTo>
                    <a:pt x="13367" y="10934"/>
                    <a:pt x="13762" y="10116"/>
                    <a:pt x="13952" y="9025"/>
                  </a:cubicBezTo>
                  <a:cubicBezTo>
                    <a:pt x="14046" y="8479"/>
                    <a:pt x="14089" y="7869"/>
                    <a:pt x="14046" y="7216"/>
                  </a:cubicBezTo>
                  <a:cubicBezTo>
                    <a:pt x="13999" y="6566"/>
                    <a:pt x="13873" y="5870"/>
                    <a:pt x="13622" y="5173"/>
                  </a:cubicBezTo>
                  <a:cubicBezTo>
                    <a:pt x="13499" y="4829"/>
                    <a:pt x="13353" y="4477"/>
                    <a:pt x="13169" y="4136"/>
                  </a:cubicBezTo>
                  <a:cubicBezTo>
                    <a:pt x="12987" y="3795"/>
                    <a:pt x="12782" y="3458"/>
                    <a:pt x="12538" y="3135"/>
                  </a:cubicBezTo>
                  <a:cubicBezTo>
                    <a:pt x="12293" y="2815"/>
                    <a:pt x="12028" y="2499"/>
                    <a:pt x="11730" y="2212"/>
                  </a:cubicBezTo>
                  <a:cubicBezTo>
                    <a:pt x="11429" y="1921"/>
                    <a:pt x="11102" y="1652"/>
                    <a:pt x="10754" y="1404"/>
                  </a:cubicBezTo>
                  <a:cubicBezTo>
                    <a:pt x="10403" y="1164"/>
                    <a:pt x="10040" y="949"/>
                    <a:pt x="9663" y="766"/>
                  </a:cubicBezTo>
                  <a:cubicBezTo>
                    <a:pt x="9290" y="583"/>
                    <a:pt x="8905" y="443"/>
                    <a:pt x="8518" y="324"/>
                  </a:cubicBezTo>
                  <a:cubicBezTo>
                    <a:pt x="8134" y="206"/>
                    <a:pt x="7746" y="127"/>
                    <a:pt x="7362" y="73"/>
                  </a:cubicBezTo>
                  <a:cubicBezTo>
                    <a:pt x="7005" y="23"/>
                    <a:pt x="6653" y="1"/>
                    <a:pt x="6307" y="1"/>
                  </a:cubicBezTo>
                  <a:close/>
                </a:path>
              </a:pathLst>
            </a:custGeom>
            <a:solidFill>
              <a:srgbClr val="FFD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29"/>
            <p:cNvSpPr/>
            <p:nvPr/>
          </p:nvSpPr>
          <p:spPr>
            <a:xfrm>
              <a:off x="6758560" y="1569362"/>
              <a:ext cx="413028" cy="429586"/>
            </a:xfrm>
            <a:custGeom>
              <a:avLst/>
              <a:gdLst/>
              <a:ahLst/>
              <a:cxnLst/>
              <a:rect l="l" t="t" r="r" b="b"/>
              <a:pathLst>
                <a:path w="9304" h="9677" extrusionOk="0">
                  <a:moveTo>
                    <a:pt x="5325" y="2199"/>
                  </a:moveTo>
                  <a:cubicBezTo>
                    <a:pt x="5490" y="2199"/>
                    <a:pt x="5679" y="2241"/>
                    <a:pt x="5893" y="2333"/>
                  </a:cubicBezTo>
                  <a:lnTo>
                    <a:pt x="4910" y="3690"/>
                  </a:lnTo>
                  <a:cubicBezTo>
                    <a:pt x="4587" y="3252"/>
                    <a:pt x="4429" y="2861"/>
                    <a:pt x="4673" y="2527"/>
                  </a:cubicBezTo>
                  <a:cubicBezTo>
                    <a:pt x="4819" y="2326"/>
                    <a:pt x="5035" y="2199"/>
                    <a:pt x="5325" y="2199"/>
                  </a:cubicBezTo>
                  <a:close/>
                  <a:moveTo>
                    <a:pt x="4673" y="6027"/>
                  </a:moveTo>
                  <a:cubicBezTo>
                    <a:pt x="4978" y="6468"/>
                    <a:pt x="5126" y="6849"/>
                    <a:pt x="4881" y="7186"/>
                  </a:cubicBezTo>
                  <a:cubicBezTo>
                    <a:pt x="4747" y="7373"/>
                    <a:pt x="4548" y="7482"/>
                    <a:pt x="4286" y="7482"/>
                  </a:cubicBezTo>
                  <a:cubicBezTo>
                    <a:pt x="4121" y="7482"/>
                    <a:pt x="3930" y="7438"/>
                    <a:pt x="3715" y="7344"/>
                  </a:cubicBezTo>
                  <a:lnTo>
                    <a:pt x="4673" y="6027"/>
                  </a:lnTo>
                  <a:close/>
                  <a:moveTo>
                    <a:pt x="7584" y="0"/>
                  </a:moveTo>
                  <a:lnTo>
                    <a:pt x="6816" y="1059"/>
                  </a:lnTo>
                  <a:cubicBezTo>
                    <a:pt x="6155" y="686"/>
                    <a:pt x="5538" y="519"/>
                    <a:pt x="4989" y="519"/>
                  </a:cubicBezTo>
                  <a:cubicBezTo>
                    <a:pt x="4180" y="519"/>
                    <a:pt x="3518" y="883"/>
                    <a:pt x="3080" y="1486"/>
                  </a:cubicBezTo>
                  <a:cubicBezTo>
                    <a:pt x="2089" y="2854"/>
                    <a:pt x="3015" y="4067"/>
                    <a:pt x="3890" y="5094"/>
                  </a:cubicBezTo>
                  <a:lnTo>
                    <a:pt x="2731" y="6691"/>
                  </a:lnTo>
                  <a:cubicBezTo>
                    <a:pt x="2093" y="6123"/>
                    <a:pt x="1594" y="5366"/>
                    <a:pt x="1371" y="4667"/>
                  </a:cubicBezTo>
                  <a:lnTo>
                    <a:pt x="0" y="5452"/>
                  </a:lnTo>
                  <a:cubicBezTo>
                    <a:pt x="226" y="6246"/>
                    <a:pt x="918" y="7200"/>
                    <a:pt x="1823" y="7944"/>
                  </a:cubicBezTo>
                  <a:lnTo>
                    <a:pt x="1069" y="8984"/>
                  </a:lnTo>
                  <a:lnTo>
                    <a:pt x="2024" y="9677"/>
                  </a:lnTo>
                  <a:lnTo>
                    <a:pt x="2800" y="8608"/>
                  </a:lnTo>
                  <a:cubicBezTo>
                    <a:pt x="3458" y="8973"/>
                    <a:pt x="4071" y="9136"/>
                    <a:pt x="4614" y="9136"/>
                  </a:cubicBezTo>
                  <a:cubicBezTo>
                    <a:pt x="5419" y="9136"/>
                    <a:pt x="6073" y="8778"/>
                    <a:pt x="6504" y="8187"/>
                  </a:cubicBezTo>
                  <a:cubicBezTo>
                    <a:pt x="7480" y="6838"/>
                    <a:pt x="6572" y="5639"/>
                    <a:pt x="5692" y="4620"/>
                  </a:cubicBezTo>
                  <a:lnTo>
                    <a:pt x="6870" y="2997"/>
                  </a:lnTo>
                  <a:cubicBezTo>
                    <a:pt x="7308" y="3399"/>
                    <a:pt x="7684" y="3923"/>
                    <a:pt x="7972" y="4556"/>
                  </a:cubicBezTo>
                  <a:lnTo>
                    <a:pt x="9304" y="3726"/>
                  </a:lnTo>
                  <a:cubicBezTo>
                    <a:pt x="9019" y="3008"/>
                    <a:pt x="8459" y="2311"/>
                    <a:pt x="7785" y="1734"/>
                  </a:cubicBezTo>
                  <a:lnTo>
                    <a:pt x="8539" y="693"/>
                  </a:lnTo>
                  <a:lnTo>
                    <a:pt x="7584" y="0"/>
                  </a:ln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38" name="Google Shape;538;p29"/>
          <p:cNvGrpSpPr/>
          <p:nvPr/>
        </p:nvGrpSpPr>
        <p:grpSpPr>
          <a:xfrm>
            <a:off x="7599911" y="1902939"/>
            <a:ext cx="1214466" cy="2805904"/>
            <a:chOff x="7352169" y="1792626"/>
            <a:chExt cx="1333531" cy="2916217"/>
          </a:xfrm>
        </p:grpSpPr>
        <p:grpSp>
          <p:nvGrpSpPr>
            <p:cNvPr id="539" name="Google Shape;539;p29"/>
            <p:cNvGrpSpPr/>
            <p:nvPr/>
          </p:nvGrpSpPr>
          <p:grpSpPr>
            <a:xfrm>
              <a:off x="7352169" y="1792626"/>
              <a:ext cx="1333531" cy="2916217"/>
              <a:chOff x="7352169" y="1999451"/>
              <a:chExt cx="1333531" cy="2916217"/>
            </a:xfrm>
          </p:grpSpPr>
          <p:grpSp>
            <p:nvGrpSpPr>
              <p:cNvPr id="540" name="Google Shape;540;p29"/>
              <p:cNvGrpSpPr/>
              <p:nvPr/>
            </p:nvGrpSpPr>
            <p:grpSpPr>
              <a:xfrm>
                <a:off x="7788625" y="4788743"/>
                <a:ext cx="623190" cy="126925"/>
                <a:chOff x="7605347" y="4840573"/>
                <a:chExt cx="925164" cy="188427"/>
              </a:xfrm>
            </p:grpSpPr>
            <p:sp>
              <p:nvSpPr>
                <p:cNvPr id="541" name="Google Shape;541;p29"/>
                <p:cNvSpPr/>
                <p:nvPr/>
              </p:nvSpPr>
              <p:spPr>
                <a:xfrm flipH="1">
                  <a:off x="8100033" y="4840573"/>
                  <a:ext cx="429399" cy="187705"/>
                </a:xfrm>
                <a:custGeom>
                  <a:avLst/>
                  <a:gdLst/>
                  <a:ahLst/>
                  <a:cxnLst/>
                  <a:rect l="l" t="t" r="r" b="b"/>
                  <a:pathLst>
                    <a:path w="5973" h="2611" extrusionOk="0">
                      <a:moveTo>
                        <a:pt x="3202" y="0"/>
                      </a:moveTo>
                      <a:lnTo>
                        <a:pt x="0" y="54"/>
                      </a:lnTo>
                      <a:lnTo>
                        <a:pt x="32" y="2556"/>
                      </a:lnTo>
                      <a:lnTo>
                        <a:pt x="230" y="2563"/>
                      </a:lnTo>
                      <a:cubicBezTo>
                        <a:pt x="681" y="2581"/>
                        <a:pt x="1837" y="2611"/>
                        <a:pt x="2942" y="2611"/>
                      </a:cubicBezTo>
                      <a:cubicBezTo>
                        <a:pt x="4010" y="2611"/>
                        <a:pt x="5029" y="2583"/>
                        <a:pt x="5316" y="2491"/>
                      </a:cubicBezTo>
                      <a:cubicBezTo>
                        <a:pt x="5973" y="2279"/>
                        <a:pt x="3241" y="1713"/>
                        <a:pt x="3241" y="1713"/>
                      </a:cubicBezTo>
                      <a:lnTo>
                        <a:pt x="3202" y="0"/>
                      </a:lnTo>
                      <a:close/>
                    </a:path>
                  </a:pathLst>
                </a:custGeom>
                <a:solidFill>
                  <a:srgbClr val="F1C2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29"/>
                <p:cNvSpPr/>
                <p:nvPr/>
              </p:nvSpPr>
              <p:spPr>
                <a:xfrm flipH="1">
                  <a:off x="8139206" y="4986872"/>
                  <a:ext cx="61250" cy="27965"/>
                </a:xfrm>
                <a:custGeom>
                  <a:avLst/>
                  <a:gdLst/>
                  <a:ahLst/>
                  <a:cxnLst/>
                  <a:rect l="l" t="t" r="r" b="b"/>
                  <a:pathLst>
                    <a:path w="852" h="389" extrusionOk="0">
                      <a:moveTo>
                        <a:pt x="0" y="1"/>
                      </a:moveTo>
                      <a:cubicBezTo>
                        <a:pt x="79" y="22"/>
                        <a:pt x="155" y="47"/>
                        <a:pt x="227" y="69"/>
                      </a:cubicBezTo>
                      <a:cubicBezTo>
                        <a:pt x="98" y="26"/>
                        <a:pt x="0" y="1"/>
                        <a:pt x="0" y="1"/>
                      </a:cubicBezTo>
                      <a:close/>
                      <a:moveTo>
                        <a:pt x="833" y="349"/>
                      </a:moveTo>
                      <a:cubicBezTo>
                        <a:pt x="844" y="363"/>
                        <a:pt x="844" y="374"/>
                        <a:pt x="840" y="388"/>
                      </a:cubicBezTo>
                      <a:lnTo>
                        <a:pt x="851" y="388"/>
                      </a:lnTo>
                      <a:cubicBezTo>
                        <a:pt x="851" y="374"/>
                        <a:pt x="844" y="363"/>
                        <a:pt x="833" y="349"/>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29"/>
                <p:cNvSpPr/>
                <p:nvPr/>
              </p:nvSpPr>
              <p:spPr>
                <a:xfrm flipH="1">
                  <a:off x="8138989" y="5014766"/>
                  <a:ext cx="10065" cy="5464"/>
                </a:xfrm>
                <a:custGeom>
                  <a:avLst/>
                  <a:gdLst/>
                  <a:ahLst/>
                  <a:cxnLst/>
                  <a:rect l="l" t="t" r="r" b="b"/>
                  <a:pathLst>
                    <a:path w="140" h="76" extrusionOk="0">
                      <a:moveTo>
                        <a:pt x="125" y="0"/>
                      </a:moveTo>
                      <a:cubicBezTo>
                        <a:pt x="118" y="25"/>
                        <a:pt x="86" y="47"/>
                        <a:pt x="25" y="68"/>
                      </a:cubicBezTo>
                      <a:cubicBezTo>
                        <a:pt x="17" y="68"/>
                        <a:pt x="7" y="72"/>
                        <a:pt x="0" y="75"/>
                      </a:cubicBezTo>
                      <a:cubicBezTo>
                        <a:pt x="72" y="61"/>
                        <a:pt x="118" y="47"/>
                        <a:pt x="129" y="32"/>
                      </a:cubicBezTo>
                      <a:cubicBezTo>
                        <a:pt x="136" y="22"/>
                        <a:pt x="140" y="11"/>
                        <a:pt x="136" y="0"/>
                      </a:cubicBezTo>
                      <a:close/>
                    </a:path>
                  </a:pathLst>
                </a:custGeom>
                <a:solidFill>
                  <a:srgbClr val="7D84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29"/>
                <p:cNvSpPr/>
                <p:nvPr/>
              </p:nvSpPr>
              <p:spPr>
                <a:xfrm flipH="1">
                  <a:off x="8305710" y="5024255"/>
                  <a:ext cx="221421" cy="4529"/>
                </a:xfrm>
                <a:custGeom>
                  <a:avLst/>
                  <a:gdLst/>
                  <a:ahLst/>
                  <a:cxnLst/>
                  <a:rect l="l" t="t" r="r" b="b"/>
                  <a:pathLst>
                    <a:path w="3080" h="63" extrusionOk="0">
                      <a:moveTo>
                        <a:pt x="0" y="1"/>
                      </a:moveTo>
                      <a:cubicBezTo>
                        <a:pt x="582" y="41"/>
                        <a:pt x="1433" y="62"/>
                        <a:pt x="2283" y="62"/>
                      </a:cubicBezTo>
                      <a:cubicBezTo>
                        <a:pt x="2552" y="62"/>
                        <a:pt x="2818" y="59"/>
                        <a:pt x="3080" y="54"/>
                      </a:cubicBezTo>
                      <a:lnTo>
                        <a:pt x="2882" y="54"/>
                      </a:lnTo>
                      <a:cubicBezTo>
                        <a:pt x="1784" y="54"/>
                        <a:pt x="646" y="26"/>
                        <a:pt x="198" y="8"/>
                      </a:cubicBezTo>
                      <a:lnTo>
                        <a:pt x="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29"/>
                <p:cNvSpPr/>
                <p:nvPr/>
              </p:nvSpPr>
              <p:spPr>
                <a:xfrm flipH="1">
                  <a:off x="8139716" y="4986872"/>
                  <a:ext cx="387415" cy="41337"/>
                </a:xfrm>
                <a:custGeom>
                  <a:avLst/>
                  <a:gdLst/>
                  <a:ahLst/>
                  <a:cxnLst/>
                  <a:rect l="l" t="t" r="r" b="b"/>
                  <a:pathLst>
                    <a:path w="5389" h="575" extrusionOk="0">
                      <a:moveTo>
                        <a:pt x="4544" y="1"/>
                      </a:moveTo>
                      <a:cubicBezTo>
                        <a:pt x="4358" y="11"/>
                        <a:pt x="4268" y="417"/>
                        <a:pt x="4268" y="417"/>
                      </a:cubicBezTo>
                      <a:lnTo>
                        <a:pt x="1156" y="442"/>
                      </a:lnTo>
                      <a:lnTo>
                        <a:pt x="1156" y="456"/>
                      </a:lnTo>
                      <a:cubicBezTo>
                        <a:pt x="1153" y="456"/>
                        <a:pt x="1153" y="453"/>
                        <a:pt x="1149" y="442"/>
                      </a:cubicBezTo>
                      <a:lnTo>
                        <a:pt x="4" y="449"/>
                      </a:lnTo>
                      <a:lnTo>
                        <a:pt x="0" y="521"/>
                      </a:lnTo>
                      <a:lnTo>
                        <a:pt x="198" y="528"/>
                      </a:lnTo>
                      <a:cubicBezTo>
                        <a:pt x="646" y="546"/>
                        <a:pt x="1784" y="574"/>
                        <a:pt x="2882" y="574"/>
                      </a:cubicBezTo>
                      <a:lnTo>
                        <a:pt x="3080" y="574"/>
                      </a:lnTo>
                      <a:cubicBezTo>
                        <a:pt x="4063" y="561"/>
                        <a:pt x="4936" y="521"/>
                        <a:pt x="5259" y="463"/>
                      </a:cubicBezTo>
                      <a:cubicBezTo>
                        <a:pt x="5266" y="460"/>
                        <a:pt x="5276" y="456"/>
                        <a:pt x="5284" y="456"/>
                      </a:cubicBezTo>
                      <a:cubicBezTo>
                        <a:pt x="5345" y="435"/>
                        <a:pt x="5377" y="413"/>
                        <a:pt x="5384" y="388"/>
                      </a:cubicBezTo>
                      <a:cubicBezTo>
                        <a:pt x="5388" y="374"/>
                        <a:pt x="5388" y="363"/>
                        <a:pt x="5377" y="349"/>
                      </a:cubicBezTo>
                      <a:cubicBezTo>
                        <a:pt x="5302" y="251"/>
                        <a:pt x="4989" y="137"/>
                        <a:pt x="4771" y="69"/>
                      </a:cubicBezTo>
                      <a:cubicBezTo>
                        <a:pt x="4699" y="47"/>
                        <a:pt x="4623" y="22"/>
                        <a:pt x="4544" y="1"/>
                      </a:cubicBezTo>
                      <a:close/>
                    </a:path>
                  </a:pathLst>
                </a:custGeom>
                <a:solidFill>
                  <a:srgbClr val="BF9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29"/>
                <p:cNvSpPr/>
                <p:nvPr/>
              </p:nvSpPr>
              <p:spPr>
                <a:xfrm flipH="1">
                  <a:off x="8139716" y="5013040"/>
                  <a:ext cx="390794" cy="8699"/>
                </a:xfrm>
                <a:custGeom>
                  <a:avLst/>
                  <a:gdLst/>
                  <a:ahLst/>
                  <a:cxnLst/>
                  <a:rect l="l" t="t" r="r" b="b"/>
                  <a:pathLst>
                    <a:path w="5436" h="121" extrusionOk="0">
                      <a:moveTo>
                        <a:pt x="5420" y="0"/>
                      </a:moveTo>
                      <a:cubicBezTo>
                        <a:pt x="5410" y="0"/>
                        <a:pt x="5396" y="1"/>
                        <a:pt x="5378" y="3"/>
                      </a:cubicBezTo>
                      <a:cubicBezTo>
                        <a:pt x="5331" y="3"/>
                        <a:pt x="5280" y="3"/>
                        <a:pt x="5220" y="6"/>
                      </a:cubicBezTo>
                      <a:cubicBezTo>
                        <a:pt x="5061" y="10"/>
                        <a:pt x="4868" y="17"/>
                        <a:pt x="4639" y="28"/>
                      </a:cubicBezTo>
                      <a:cubicBezTo>
                        <a:pt x="4147" y="46"/>
                        <a:pt x="3468" y="64"/>
                        <a:pt x="2718" y="78"/>
                      </a:cubicBezTo>
                      <a:cubicBezTo>
                        <a:pt x="2235" y="85"/>
                        <a:pt x="1783" y="87"/>
                        <a:pt x="1390" y="87"/>
                      </a:cubicBezTo>
                      <a:cubicBezTo>
                        <a:pt x="1172" y="87"/>
                        <a:pt x="973" y="87"/>
                        <a:pt x="797" y="85"/>
                      </a:cubicBezTo>
                      <a:cubicBezTo>
                        <a:pt x="568" y="81"/>
                        <a:pt x="374" y="81"/>
                        <a:pt x="216" y="81"/>
                      </a:cubicBezTo>
                      <a:lnTo>
                        <a:pt x="55" y="81"/>
                      </a:lnTo>
                      <a:cubicBezTo>
                        <a:pt x="19" y="81"/>
                        <a:pt x="1" y="81"/>
                        <a:pt x="1" y="85"/>
                      </a:cubicBezTo>
                      <a:cubicBezTo>
                        <a:pt x="1" y="85"/>
                        <a:pt x="19" y="85"/>
                        <a:pt x="55" y="89"/>
                      </a:cubicBezTo>
                      <a:cubicBezTo>
                        <a:pt x="105" y="92"/>
                        <a:pt x="155" y="92"/>
                        <a:pt x="212" y="96"/>
                      </a:cubicBezTo>
                      <a:cubicBezTo>
                        <a:pt x="374" y="99"/>
                        <a:pt x="568" y="107"/>
                        <a:pt x="797" y="110"/>
                      </a:cubicBezTo>
                      <a:cubicBezTo>
                        <a:pt x="1083" y="116"/>
                        <a:pt x="1432" y="120"/>
                        <a:pt x="1821" y="120"/>
                      </a:cubicBezTo>
                      <a:cubicBezTo>
                        <a:pt x="2102" y="120"/>
                        <a:pt x="2404" y="118"/>
                        <a:pt x="2718" y="114"/>
                      </a:cubicBezTo>
                      <a:cubicBezTo>
                        <a:pt x="3468" y="103"/>
                        <a:pt x="4150" y="78"/>
                        <a:pt x="4639" y="53"/>
                      </a:cubicBezTo>
                      <a:cubicBezTo>
                        <a:pt x="4868" y="42"/>
                        <a:pt x="5061" y="31"/>
                        <a:pt x="5220" y="21"/>
                      </a:cubicBezTo>
                      <a:cubicBezTo>
                        <a:pt x="5280" y="17"/>
                        <a:pt x="5331" y="13"/>
                        <a:pt x="5378" y="10"/>
                      </a:cubicBezTo>
                      <a:cubicBezTo>
                        <a:pt x="5414" y="6"/>
                        <a:pt x="5435" y="3"/>
                        <a:pt x="5435" y="3"/>
                      </a:cubicBezTo>
                      <a:cubicBezTo>
                        <a:pt x="5435" y="1"/>
                        <a:pt x="5430" y="0"/>
                        <a:pt x="5420" y="0"/>
                      </a:cubicBezTo>
                      <a:close/>
                    </a:path>
                  </a:pathLst>
                </a:custGeom>
                <a:solidFill>
                  <a:srgbClr val="BF9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29"/>
                <p:cNvSpPr/>
                <p:nvPr/>
              </p:nvSpPr>
              <p:spPr>
                <a:xfrm flipH="1">
                  <a:off x="8198300" y="4983996"/>
                  <a:ext cx="23436" cy="36448"/>
                </a:xfrm>
                <a:custGeom>
                  <a:avLst/>
                  <a:gdLst/>
                  <a:ahLst/>
                  <a:cxnLst/>
                  <a:rect l="l" t="t" r="r" b="b"/>
                  <a:pathLst>
                    <a:path w="326" h="507" extrusionOk="0">
                      <a:moveTo>
                        <a:pt x="320" y="0"/>
                      </a:moveTo>
                      <a:cubicBezTo>
                        <a:pt x="304" y="0"/>
                        <a:pt x="177" y="62"/>
                        <a:pt x="92" y="209"/>
                      </a:cubicBezTo>
                      <a:cubicBezTo>
                        <a:pt x="0" y="358"/>
                        <a:pt x="9" y="507"/>
                        <a:pt x="20" y="507"/>
                      </a:cubicBezTo>
                      <a:cubicBezTo>
                        <a:pt x="20" y="507"/>
                        <a:pt x="20" y="507"/>
                        <a:pt x="20" y="507"/>
                      </a:cubicBezTo>
                      <a:cubicBezTo>
                        <a:pt x="31" y="507"/>
                        <a:pt x="38" y="371"/>
                        <a:pt x="124" y="227"/>
                      </a:cubicBezTo>
                      <a:cubicBezTo>
                        <a:pt x="207" y="84"/>
                        <a:pt x="325" y="11"/>
                        <a:pt x="322" y="1"/>
                      </a:cubicBezTo>
                      <a:cubicBezTo>
                        <a:pt x="322" y="1"/>
                        <a:pt x="321" y="0"/>
                        <a:pt x="320"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29"/>
                <p:cNvSpPr/>
                <p:nvPr/>
              </p:nvSpPr>
              <p:spPr>
                <a:xfrm flipH="1">
                  <a:off x="8276302" y="4967677"/>
                  <a:ext cx="13156" cy="19554"/>
                </a:xfrm>
                <a:custGeom>
                  <a:avLst/>
                  <a:gdLst/>
                  <a:ahLst/>
                  <a:cxnLst/>
                  <a:rect l="l" t="t" r="r" b="b"/>
                  <a:pathLst>
                    <a:path w="183" h="272" extrusionOk="0">
                      <a:moveTo>
                        <a:pt x="174" y="1"/>
                      </a:moveTo>
                      <a:cubicBezTo>
                        <a:pt x="161" y="1"/>
                        <a:pt x="120" y="56"/>
                        <a:pt x="75" y="124"/>
                      </a:cubicBezTo>
                      <a:cubicBezTo>
                        <a:pt x="32" y="200"/>
                        <a:pt x="0" y="264"/>
                        <a:pt x="11" y="271"/>
                      </a:cubicBezTo>
                      <a:cubicBezTo>
                        <a:pt x="11" y="271"/>
                        <a:pt x="11" y="271"/>
                        <a:pt x="11" y="271"/>
                      </a:cubicBezTo>
                      <a:cubicBezTo>
                        <a:pt x="21" y="271"/>
                        <a:pt x="66" y="219"/>
                        <a:pt x="108" y="145"/>
                      </a:cubicBezTo>
                      <a:cubicBezTo>
                        <a:pt x="154" y="70"/>
                        <a:pt x="183" y="6"/>
                        <a:pt x="176" y="1"/>
                      </a:cubicBezTo>
                      <a:cubicBezTo>
                        <a:pt x="175" y="1"/>
                        <a:pt x="175" y="1"/>
                        <a:pt x="174"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29"/>
                <p:cNvSpPr/>
                <p:nvPr/>
              </p:nvSpPr>
              <p:spPr>
                <a:xfrm flipH="1">
                  <a:off x="8292765" y="4964298"/>
                  <a:ext cx="15313" cy="13443"/>
                </a:xfrm>
                <a:custGeom>
                  <a:avLst/>
                  <a:gdLst/>
                  <a:ahLst/>
                  <a:cxnLst/>
                  <a:rect l="l" t="t" r="r" b="b"/>
                  <a:pathLst>
                    <a:path w="213" h="187" extrusionOk="0">
                      <a:moveTo>
                        <a:pt x="202" y="1"/>
                      </a:moveTo>
                      <a:cubicBezTo>
                        <a:pt x="189" y="1"/>
                        <a:pt x="143" y="32"/>
                        <a:pt x="94" y="78"/>
                      </a:cubicBezTo>
                      <a:cubicBezTo>
                        <a:pt x="40" y="128"/>
                        <a:pt x="1" y="174"/>
                        <a:pt x="8" y="185"/>
                      </a:cubicBezTo>
                      <a:cubicBezTo>
                        <a:pt x="8" y="186"/>
                        <a:pt x="9" y="186"/>
                        <a:pt x="10" y="186"/>
                      </a:cubicBezTo>
                      <a:cubicBezTo>
                        <a:pt x="24" y="186"/>
                        <a:pt x="70" y="152"/>
                        <a:pt x="119" y="106"/>
                      </a:cubicBezTo>
                      <a:cubicBezTo>
                        <a:pt x="173" y="56"/>
                        <a:pt x="213" y="10"/>
                        <a:pt x="205" y="2"/>
                      </a:cubicBezTo>
                      <a:cubicBezTo>
                        <a:pt x="204" y="1"/>
                        <a:pt x="203" y="1"/>
                        <a:pt x="202"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29"/>
                <p:cNvSpPr/>
                <p:nvPr/>
              </p:nvSpPr>
              <p:spPr>
                <a:xfrm flipH="1">
                  <a:off x="8295569" y="4954592"/>
                  <a:ext cx="24155" cy="2732"/>
                </a:xfrm>
                <a:custGeom>
                  <a:avLst/>
                  <a:gdLst/>
                  <a:ahLst/>
                  <a:cxnLst/>
                  <a:rect l="l" t="t" r="r" b="b"/>
                  <a:pathLst>
                    <a:path w="336" h="38" extrusionOk="0">
                      <a:moveTo>
                        <a:pt x="205" y="0"/>
                      </a:moveTo>
                      <a:cubicBezTo>
                        <a:pt x="193" y="0"/>
                        <a:pt x="182" y="0"/>
                        <a:pt x="170" y="1"/>
                      </a:cubicBezTo>
                      <a:cubicBezTo>
                        <a:pt x="77" y="1"/>
                        <a:pt x="1" y="8"/>
                        <a:pt x="1" y="19"/>
                      </a:cubicBezTo>
                      <a:cubicBezTo>
                        <a:pt x="1" y="28"/>
                        <a:pt x="59" y="38"/>
                        <a:pt x="135" y="38"/>
                      </a:cubicBezTo>
                      <a:cubicBezTo>
                        <a:pt x="147" y="38"/>
                        <a:pt x="158" y="37"/>
                        <a:pt x="170" y="37"/>
                      </a:cubicBezTo>
                      <a:cubicBezTo>
                        <a:pt x="259" y="37"/>
                        <a:pt x="335" y="29"/>
                        <a:pt x="335" y="19"/>
                      </a:cubicBezTo>
                      <a:cubicBezTo>
                        <a:pt x="335" y="9"/>
                        <a:pt x="278" y="0"/>
                        <a:pt x="205"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29"/>
                <p:cNvSpPr/>
                <p:nvPr/>
              </p:nvSpPr>
              <p:spPr>
                <a:xfrm flipH="1">
                  <a:off x="8296432" y="4940430"/>
                  <a:ext cx="27893" cy="4026"/>
                </a:xfrm>
                <a:custGeom>
                  <a:avLst/>
                  <a:gdLst/>
                  <a:ahLst/>
                  <a:cxnLst/>
                  <a:rect l="l" t="t" r="r" b="b"/>
                  <a:pathLst>
                    <a:path w="388" h="56" extrusionOk="0">
                      <a:moveTo>
                        <a:pt x="18" y="0"/>
                      </a:moveTo>
                      <a:cubicBezTo>
                        <a:pt x="10" y="0"/>
                        <a:pt x="5" y="1"/>
                        <a:pt x="5" y="4"/>
                      </a:cubicBezTo>
                      <a:cubicBezTo>
                        <a:pt x="0" y="14"/>
                        <a:pt x="83" y="51"/>
                        <a:pt x="194" y="54"/>
                      </a:cubicBezTo>
                      <a:cubicBezTo>
                        <a:pt x="208" y="55"/>
                        <a:pt x="221" y="55"/>
                        <a:pt x="234" y="55"/>
                      </a:cubicBezTo>
                      <a:cubicBezTo>
                        <a:pt x="322" y="55"/>
                        <a:pt x="387" y="35"/>
                        <a:pt x="384" y="26"/>
                      </a:cubicBezTo>
                      <a:cubicBezTo>
                        <a:pt x="384" y="20"/>
                        <a:pt x="365" y="19"/>
                        <a:pt x="334" y="19"/>
                      </a:cubicBezTo>
                      <a:cubicBezTo>
                        <a:pt x="313" y="19"/>
                        <a:pt x="288" y="20"/>
                        <a:pt x="259" y="20"/>
                      </a:cubicBezTo>
                      <a:cubicBezTo>
                        <a:pt x="239" y="20"/>
                        <a:pt x="217" y="19"/>
                        <a:pt x="194" y="19"/>
                      </a:cubicBezTo>
                      <a:cubicBezTo>
                        <a:pt x="114" y="13"/>
                        <a:pt x="46" y="0"/>
                        <a:pt x="18"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29"/>
                <p:cNvSpPr/>
                <p:nvPr/>
              </p:nvSpPr>
              <p:spPr>
                <a:xfrm flipH="1">
                  <a:off x="8237553" y="4945750"/>
                  <a:ext cx="43709" cy="25161"/>
                </a:xfrm>
                <a:custGeom>
                  <a:avLst/>
                  <a:gdLst/>
                  <a:ahLst/>
                  <a:cxnLst/>
                  <a:rect l="l" t="t" r="r" b="b"/>
                  <a:pathLst>
                    <a:path w="608" h="350" extrusionOk="0">
                      <a:moveTo>
                        <a:pt x="415" y="38"/>
                      </a:moveTo>
                      <a:cubicBezTo>
                        <a:pt x="460" y="38"/>
                        <a:pt x="505" y="47"/>
                        <a:pt x="543" y="70"/>
                      </a:cubicBezTo>
                      <a:cubicBezTo>
                        <a:pt x="575" y="91"/>
                        <a:pt x="564" y="131"/>
                        <a:pt x="529" y="152"/>
                      </a:cubicBezTo>
                      <a:cubicBezTo>
                        <a:pt x="493" y="174"/>
                        <a:pt x="450" y="188"/>
                        <a:pt x="413" y="203"/>
                      </a:cubicBezTo>
                      <a:cubicBezTo>
                        <a:pt x="335" y="232"/>
                        <a:pt x="263" y="250"/>
                        <a:pt x="202" y="263"/>
                      </a:cubicBezTo>
                      <a:cubicBezTo>
                        <a:pt x="142" y="274"/>
                        <a:pt x="91" y="281"/>
                        <a:pt x="56" y="285"/>
                      </a:cubicBezTo>
                      <a:lnTo>
                        <a:pt x="56" y="285"/>
                      </a:lnTo>
                      <a:cubicBezTo>
                        <a:pt x="69" y="254"/>
                        <a:pt x="89" y="214"/>
                        <a:pt x="123" y="174"/>
                      </a:cubicBezTo>
                      <a:cubicBezTo>
                        <a:pt x="163" y="124"/>
                        <a:pt x="220" y="81"/>
                        <a:pt x="299" y="56"/>
                      </a:cubicBezTo>
                      <a:cubicBezTo>
                        <a:pt x="333" y="46"/>
                        <a:pt x="374" y="38"/>
                        <a:pt x="415" y="38"/>
                      </a:cubicBezTo>
                      <a:close/>
                      <a:moveTo>
                        <a:pt x="409" y="0"/>
                      </a:moveTo>
                      <a:cubicBezTo>
                        <a:pt x="271" y="0"/>
                        <a:pt x="154" y="80"/>
                        <a:pt x="102" y="156"/>
                      </a:cubicBezTo>
                      <a:cubicBezTo>
                        <a:pt x="64" y="204"/>
                        <a:pt x="46" y="254"/>
                        <a:pt x="38" y="287"/>
                      </a:cubicBezTo>
                      <a:lnTo>
                        <a:pt x="38" y="287"/>
                      </a:lnTo>
                      <a:cubicBezTo>
                        <a:pt x="14" y="290"/>
                        <a:pt x="1" y="291"/>
                        <a:pt x="1" y="293"/>
                      </a:cubicBezTo>
                      <a:cubicBezTo>
                        <a:pt x="1" y="295"/>
                        <a:pt x="13" y="298"/>
                        <a:pt x="36" y="299"/>
                      </a:cubicBezTo>
                      <a:lnTo>
                        <a:pt x="36" y="299"/>
                      </a:lnTo>
                      <a:cubicBezTo>
                        <a:pt x="30" y="331"/>
                        <a:pt x="30" y="350"/>
                        <a:pt x="34" y="350"/>
                      </a:cubicBezTo>
                      <a:cubicBezTo>
                        <a:pt x="34" y="350"/>
                        <a:pt x="34" y="350"/>
                        <a:pt x="34" y="350"/>
                      </a:cubicBezTo>
                      <a:cubicBezTo>
                        <a:pt x="37" y="350"/>
                        <a:pt x="40" y="330"/>
                        <a:pt x="51" y="300"/>
                      </a:cubicBezTo>
                      <a:lnTo>
                        <a:pt x="51" y="300"/>
                      </a:lnTo>
                      <a:cubicBezTo>
                        <a:pt x="55" y="300"/>
                        <a:pt x="59" y="300"/>
                        <a:pt x="64" y="300"/>
                      </a:cubicBezTo>
                      <a:cubicBezTo>
                        <a:pt x="99" y="300"/>
                        <a:pt x="147" y="297"/>
                        <a:pt x="206" y="289"/>
                      </a:cubicBezTo>
                      <a:cubicBezTo>
                        <a:pt x="270" y="281"/>
                        <a:pt x="345" y="263"/>
                        <a:pt x="425" y="238"/>
                      </a:cubicBezTo>
                      <a:cubicBezTo>
                        <a:pt x="464" y="225"/>
                        <a:pt x="507" y="210"/>
                        <a:pt x="550" y="185"/>
                      </a:cubicBezTo>
                      <a:cubicBezTo>
                        <a:pt x="569" y="170"/>
                        <a:pt x="593" y="152"/>
                        <a:pt x="600" y="120"/>
                      </a:cubicBezTo>
                      <a:cubicBezTo>
                        <a:pt x="607" y="88"/>
                        <a:pt x="590" y="56"/>
                        <a:pt x="569" y="38"/>
                      </a:cubicBezTo>
                      <a:cubicBezTo>
                        <a:pt x="514" y="11"/>
                        <a:pt x="460" y="0"/>
                        <a:pt x="409"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29"/>
                <p:cNvSpPr/>
                <p:nvPr/>
              </p:nvSpPr>
              <p:spPr>
                <a:xfrm flipH="1">
                  <a:off x="8275008" y="4939136"/>
                  <a:ext cx="22430" cy="28468"/>
                </a:xfrm>
                <a:custGeom>
                  <a:avLst/>
                  <a:gdLst/>
                  <a:ahLst/>
                  <a:cxnLst/>
                  <a:rect l="l" t="t" r="r" b="b"/>
                  <a:pathLst>
                    <a:path w="312" h="396" extrusionOk="0">
                      <a:moveTo>
                        <a:pt x="75" y="0"/>
                      </a:moveTo>
                      <a:cubicBezTo>
                        <a:pt x="73" y="0"/>
                        <a:pt x="71" y="0"/>
                        <a:pt x="68" y="0"/>
                      </a:cubicBezTo>
                      <a:cubicBezTo>
                        <a:pt x="22" y="7"/>
                        <a:pt x="0" y="62"/>
                        <a:pt x="7" y="97"/>
                      </a:cubicBezTo>
                      <a:cubicBezTo>
                        <a:pt x="10" y="133"/>
                        <a:pt x="29" y="162"/>
                        <a:pt x="43" y="187"/>
                      </a:cubicBezTo>
                      <a:cubicBezTo>
                        <a:pt x="75" y="237"/>
                        <a:pt x="111" y="280"/>
                        <a:pt x="143" y="312"/>
                      </a:cubicBezTo>
                      <a:cubicBezTo>
                        <a:pt x="203" y="369"/>
                        <a:pt x="252" y="392"/>
                        <a:pt x="261" y="392"/>
                      </a:cubicBezTo>
                      <a:cubicBezTo>
                        <a:pt x="261" y="392"/>
                        <a:pt x="262" y="392"/>
                        <a:pt x="262" y="392"/>
                      </a:cubicBezTo>
                      <a:cubicBezTo>
                        <a:pt x="265" y="388"/>
                        <a:pt x="219" y="355"/>
                        <a:pt x="161" y="291"/>
                      </a:cubicBezTo>
                      <a:cubicBezTo>
                        <a:pt x="133" y="259"/>
                        <a:pt x="104" y="219"/>
                        <a:pt x="75" y="169"/>
                      </a:cubicBezTo>
                      <a:cubicBezTo>
                        <a:pt x="47" y="126"/>
                        <a:pt x="25" y="50"/>
                        <a:pt x="75" y="40"/>
                      </a:cubicBezTo>
                      <a:cubicBezTo>
                        <a:pt x="79" y="40"/>
                        <a:pt x="83" y="39"/>
                        <a:pt x="86" y="39"/>
                      </a:cubicBezTo>
                      <a:cubicBezTo>
                        <a:pt x="136" y="39"/>
                        <a:pt x="182" y="86"/>
                        <a:pt x="212" y="123"/>
                      </a:cubicBezTo>
                      <a:cubicBezTo>
                        <a:pt x="247" y="169"/>
                        <a:pt x="265" y="216"/>
                        <a:pt x="272" y="255"/>
                      </a:cubicBezTo>
                      <a:cubicBezTo>
                        <a:pt x="290" y="342"/>
                        <a:pt x="272" y="395"/>
                        <a:pt x="280" y="395"/>
                      </a:cubicBezTo>
                      <a:cubicBezTo>
                        <a:pt x="280" y="395"/>
                        <a:pt x="280" y="395"/>
                        <a:pt x="280" y="395"/>
                      </a:cubicBezTo>
                      <a:cubicBezTo>
                        <a:pt x="285" y="395"/>
                        <a:pt x="312" y="342"/>
                        <a:pt x="302" y="252"/>
                      </a:cubicBezTo>
                      <a:cubicBezTo>
                        <a:pt x="294" y="209"/>
                        <a:pt x="277" y="155"/>
                        <a:pt x="240" y="105"/>
                      </a:cubicBezTo>
                      <a:cubicBezTo>
                        <a:pt x="205" y="59"/>
                        <a:pt x="160" y="0"/>
                        <a:pt x="75"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29"/>
                <p:cNvSpPr/>
                <p:nvPr/>
              </p:nvSpPr>
              <p:spPr>
                <a:xfrm flipH="1">
                  <a:off x="8443739" y="4954305"/>
                  <a:ext cx="83105" cy="65420"/>
                </a:xfrm>
                <a:custGeom>
                  <a:avLst/>
                  <a:gdLst/>
                  <a:ahLst/>
                  <a:cxnLst/>
                  <a:rect l="l" t="t" r="r" b="b"/>
                  <a:pathLst>
                    <a:path w="1156" h="910" extrusionOk="0">
                      <a:moveTo>
                        <a:pt x="183" y="0"/>
                      </a:moveTo>
                      <a:cubicBezTo>
                        <a:pt x="134" y="0"/>
                        <a:pt x="93" y="3"/>
                        <a:pt x="65" y="8"/>
                      </a:cubicBezTo>
                      <a:cubicBezTo>
                        <a:pt x="22" y="15"/>
                        <a:pt x="0" y="23"/>
                        <a:pt x="0" y="23"/>
                      </a:cubicBezTo>
                      <a:cubicBezTo>
                        <a:pt x="0" y="25"/>
                        <a:pt x="5" y="25"/>
                        <a:pt x="13" y="25"/>
                      </a:cubicBezTo>
                      <a:cubicBezTo>
                        <a:pt x="21" y="25"/>
                        <a:pt x="34" y="25"/>
                        <a:pt x="50" y="23"/>
                      </a:cubicBezTo>
                      <a:cubicBezTo>
                        <a:pt x="70" y="23"/>
                        <a:pt x="96" y="22"/>
                        <a:pt x="128" y="22"/>
                      </a:cubicBezTo>
                      <a:cubicBezTo>
                        <a:pt x="159" y="22"/>
                        <a:pt x="196" y="23"/>
                        <a:pt x="237" y="26"/>
                      </a:cubicBezTo>
                      <a:cubicBezTo>
                        <a:pt x="380" y="41"/>
                        <a:pt x="582" y="98"/>
                        <a:pt x="758" y="231"/>
                      </a:cubicBezTo>
                      <a:cubicBezTo>
                        <a:pt x="933" y="367"/>
                        <a:pt x="1038" y="547"/>
                        <a:pt x="1088" y="683"/>
                      </a:cubicBezTo>
                      <a:cubicBezTo>
                        <a:pt x="1137" y="817"/>
                        <a:pt x="1145" y="909"/>
                        <a:pt x="1152" y="909"/>
                      </a:cubicBezTo>
                      <a:cubicBezTo>
                        <a:pt x="1152" y="909"/>
                        <a:pt x="1152" y="909"/>
                        <a:pt x="1152" y="909"/>
                      </a:cubicBezTo>
                      <a:cubicBezTo>
                        <a:pt x="1152" y="909"/>
                        <a:pt x="1156" y="888"/>
                        <a:pt x="1152" y="845"/>
                      </a:cubicBezTo>
                      <a:cubicBezTo>
                        <a:pt x="1145" y="805"/>
                        <a:pt x="1134" y="744"/>
                        <a:pt x="1112" y="672"/>
                      </a:cubicBezTo>
                      <a:cubicBezTo>
                        <a:pt x="1069" y="532"/>
                        <a:pt x="965" y="343"/>
                        <a:pt x="783" y="202"/>
                      </a:cubicBezTo>
                      <a:cubicBezTo>
                        <a:pt x="599" y="63"/>
                        <a:pt x="388" y="8"/>
                        <a:pt x="241" y="1"/>
                      </a:cubicBezTo>
                      <a:cubicBezTo>
                        <a:pt x="220" y="0"/>
                        <a:pt x="201" y="0"/>
                        <a:pt x="183"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29"/>
                <p:cNvSpPr/>
                <p:nvPr/>
              </p:nvSpPr>
              <p:spPr>
                <a:xfrm flipH="1">
                  <a:off x="8502832" y="4859911"/>
                  <a:ext cx="2876" cy="94535"/>
                </a:xfrm>
                <a:custGeom>
                  <a:avLst/>
                  <a:gdLst/>
                  <a:ahLst/>
                  <a:cxnLst/>
                  <a:rect l="l" t="t" r="r" b="b"/>
                  <a:pathLst>
                    <a:path w="40" h="1315" extrusionOk="0">
                      <a:moveTo>
                        <a:pt x="18" y="1"/>
                      </a:moveTo>
                      <a:cubicBezTo>
                        <a:pt x="18" y="1"/>
                        <a:pt x="18" y="1"/>
                        <a:pt x="18" y="1"/>
                      </a:cubicBezTo>
                      <a:cubicBezTo>
                        <a:pt x="8" y="1"/>
                        <a:pt x="0" y="294"/>
                        <a:pt x="0" y="657"/>
                      </a:cubicBezTo>
                      <a:cubicBezTo>
                        <a:pt x="0" y="1020"/>
                        <a:pt x="11" y="1314"/>
                        <a:pt x="22" y="1314"/>
                      </a:cubicBezTo>
                      <a:cubicBezTo>
                        <a:pt x="33" y="1314"/>
                        <a:pt x="40" y="1020"/>
                        <a:pt x="40" y="657"/>
                      </a:cubicBezTo>
                      <a:cubicBezTo>
                        <a:pt x="40" y="297"/>
                        <a:pt x="30" y="1"/>
                        <a:pt x="18"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29"/>
                <p:cNvSpPr/>
                <p:nvPr/>
              </p:nvSpPr>
              <p:spPr>
                <a:xfrm flipH="1">
                  <a:off x="8347763" y="4997440"/>
                  <a:ext cx="67361" cy="3666"/>
                </a:xfrm>
                <a:custGeom>
                  <a:avLst/>
                  <a:gdLst/>
                  <a:ahLst/>
                  <a:cxnLst/>
                  <a:rect l="l" t="t" r="r" b="b"/>
                  <a:pathLst>
                    <a:path w="937" h="51" extrusionOk="0">
                      <a:moveTo>
                        <a:pt x="894" y="0"/>
                      </a:moveTo>
                      <a:cubicBezTo>
                        <a:pt x="820" y="0"/>
                        <a:pt x="657" y="9"/>
                        <a:pt x="471" y="11"/>
                      </a:cubicBezTo>
                      <a:cubicBezTo>
                        <a:pt x="298" y="11"/>
                        <a:pt x="147" y="7"/>
                        <a:pt x="65" y="7"/>
                      </a:cubicBezTo>
                      <a:cubicBezTo>
                        <a:pt x="24" y="7"/>
                        <a:pt x="0" y="8"/>
                        <a:pt x="0" y="11"/>
                      </a:cubicBezTo>
                      <a:cubicBezTo>
                        <a:pt x="0" y="22"/>
                        <a:pt x="208" y="51"/>
                        <a:pt x="471" y="51"/>
                      </a:cubicBezTo>
                      <a:cubicBezTo>
                        <a:pt x="729" y="47"/>
                        <a:pt x="937" y="15"/>
                        <a:pt x="937" y="4"/>
                      </a:cubicBezTo>
                      <a:cubicBezTo>
                        <a:pt x="937" y="1"/>
                        <a:pt x="922" y="0"/>
                        <a:pt x="894"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29"/>
                <p:cNvSpPr/>
                <p:nvPr/>
              </p:nvSpPr>
              <p:spPr>
                <a:xfrm flipH="1">
                  <a:off x="8453011" y="4998662"/>
                  <a:ext cx="7836" cy="13300"/>
                </a:xfrm>
                <a:custGeom>
                  <a:avLst/>
                  <a:gdLst/>
                  <a:ahLst/>
                  <a:cxnLst/>
                  <a:rect l="l" t="t" r="r" b="b"/>
                  <a:pathLst>
                    <a:path w="109" h="185" extrusionOk="0">
                      <a:moveTo>
                        <a:pt x="11" y="0"/>
                      </a:moveTo>
                      <a:cubicBezTo>
                        <a:pt x="10" y="0"/>
                        <a:pt x="9" y="0"/>
                        <a:pt x="8" y="1"/>
                      </a:cubicBezTo>
                      <a:cubicBezTo>
                        <a:pt x="1" y="9"/>
                        <a:pt x="26" y="49"/>
                        <a:pt x="47" y="95"/>
                      </a:cubicBezTo>
                      <a:cubicBezTo>
                        <a:pt x="73" y="142"/>
                        <a:pt x="83" y="185"/>
                        <a:pt x="95" y="185"/>
                      </a:cubicBezTo>
                      <a:cubicBezTo>
                        <a:pt x="105" y="185"/>
                        <a:pt x="108" y="130"/>
                        <a:pt x="83" y="77"/>
                      </a:cubicBezTo>
                      <a:cubicBezTo>
                        <a:pt x="61" y="28"/>
                        <a:pt x="24" y="0"/>
                        <a:pt x="11"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29"/>
                <p:cNvSpPr/>
                <p:nvPr/>
              </p:nvSpPr>
              <p:spPr>
                <a:xfrm flipH="1">
                  <a:off x="8468252" y="4977741"/>
                  <a:ext cx="9849" cy="9058"/>
                </a:xfrm>
                <a:custGeom>
                  <a:avLst/>
                  <a:gdLst/>
                  <a:ahLst/>
                  <a:cxnLst/>
                  <a:rect l="l" t="t" r="r" b="b"/>
                  <a:pathLst>
                    <a:path w="137" h="126" extrusionOk="0">
                      <a:moveTo>
                        <a:pt x="11" y="1"/>
                      </a:moveTo>
                      <a:cubicBezTo>
                        <a:pt x="10" y="1"/>
                        <a:pt x="8" y="1"/>
                        <a:pt x="7" y="2"/>
                      </a:cubicBezTo>
                      <a:cubicBezTo>
                        <a:pt x="0" y="9"/>
                        <a:pt x="22" y="45"/>
                        <a:pt x="55" y="77"/>
                      </a:cubicBezTo>
                      <a:cubicBezTo>
                        <a:pt x="85" y="105"/>
                        <a:pt x="114" y="125"/>
                        <a:pt x="126" y="125"/>
                      </a:cubicBezTo>
                      <a:cubicBezTo>
                        <a:pt x="127" y="125"/>
                        <a:pt x="129" y="125"/>
                        <a:pt x="130" y="124"/>
                      </a:cubicBezTo>
                      <a:cubicBezTo>
                        <a:pt x="136" y="116"/>
                        <a:pt x="115" y="81"/>
                        <a:pt x="83" y="48"/>
                      </a:cubicBezTo>
                      <a:cubicBezTo>
                        <a:pt x="54" y="21"/>
                        <a:pt x="24" y="1"/>
                        <a:pt x="11"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29"/>
                <p:cNvSpPr/>
                <p:nvPr/>
              </p:nvSpPr>
              <p:spPr>
                <a:xfrm flipH="1">
                  <a:off x="8488382" y="4967245"/>
                  <a:ext cx="13947" cy="5823"/>
                </a:xfrm>
                <a:custGeom>
                  <a:avLst/>
                  <a:gdLst/>
                  <a:ahLst/>
                  <a:cxnLst/>
                  <a:rect l="l" t="t" r="r" b="b"/>
                  <a:pathLst>
                    <a:path w="194" h="81" extrusionOk="0">
                      <a:moveTo>
                        <a:pt x="63" y="1"/>
                      </a:moveTo>
                      <a:cubicBezTo>
                        <a:pt x="27" y="1"/>
                        <a:pt x="1" y="14"/>
                        <a:pt x="4" y="19"/>
                      </a:cubicBezTo>
                      <a:cubicBezTo>
                        <a:pt x="7" y="29"/>
                        <a:pt x="50" y="29"/>
                        <a:pt x="97" y="44"/>
                      </a:cubicBezTo>
                      <a:cubicBezTo>
                        <a:pt x="138" y="60"/>
                        <a:pt x="171" y="81"/>
                        <a:pt x="183" y="81"/>
                      </a:cubicBezTo>
                      <a:cubicBezTo>
                        <a:pt x="185" y="81"/>
                        <a:pt x="186" y="81"/>
                        <a:pt x="187" y="80"/>
                      </a:cubicBezTo>
                      <a:cubicBezTo>
                        <a:pt x="193" y="72"/>
                        <a:pt x="168" y="26"/>
                        <a:pt x="107" y="7"/>
                      </a:cubicBezTo>
                      <a:cubicBezTo>
                        <a:pt x="92" y="3"/>
                        <a:pt x="77" y="1"/>
                        <a:pt x="63"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29"/>
                <p:cNvSpPr/>
                <p:nvPr/>
              </p:nvSpPr>
              <p:spPr>
                <a:xfrm flipH="1">
                  <a:off x="8512106" y="4963866"/>
                  <a:ext cx="7548" cy="3666"/>
                </a:xfrm>
                <a:custGeom>
                  <a:avLst/>
                  <a:gdLst/>
                  <a:ahLst/>
                  <a:cxnLst/>
                  <a:rect l="l" t="t" r="r" b="b"/>
                  <a:pathLst>
                    <a:path w="105" h="51" extrusionOk="0">
                      <a:moveTo>
                        <a:pt x="23" y="0"/>
                      </a:moveTo>
                      <a:cubicBezTo>
                        <a:pt x="13" y="0"/>
                        <a:pt x="6" y="3"/>
                        <a:pt x="4" y="8"/>
                      </a:cubicBezTo>
                      <a:cubicBezTo>
                        <a:pt x="0" y="19"/>
                        <a:pt x="18" y="33"/>
                        <a:pt x="43" y="44"/>
                      </a:cubicBezTo>
                      <a:cubicBezTo>
                        <a:pt x="57" y="49"/>
                        <a:pt x="69" y="51"/>
                        <a:pt x="79" y="51"/>
                      </a:cubicBezTo>
                      <a:cubicBezTo>
                        <a:pt x="91" y="51"/>
                        <a:pt x="99" y="48"/>
                        <a:pt x="101" y="44"/>
                      </a:cubicBezTo>
                      <a:cubicBezTo>
                        <a:pt x="105" y="33"/>
                        <a:pt x="86" y="16"/>
                        <a:pt x="58" y="8"/>
                      </a:cubicBezTo>
                      <a:cubicBezTo>
                        <a:pt x="46" y="3"/>
                        <a:pt x="33" y="0"/>
                        <a:pt x="23"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29"/>
                <p:cNvSpPr/>
                <p:nvPr/>
              </p:nvSpPr>
              <p:spPr>
                <a:xfrm flipH="1">
                  <a:off x="8296647" y="4914836"/>
                  <a:ext cx="791" cy="27462"/>
                </a:xfrm>
                <a:custGeom>
                  <a:avLst/>
                  <a:gdLst/>
                  <a:ahLst/>
                  <a:cxnLst/>
                  <a:rect l="l" t="t" r="r" b="b"/>
                  <a:pathLst>
                    <a:path w="11" h="382" extrusionOk="0">
                      <a:moveTo>
                        <a:pt x="0" y="1"/>
                      </a:moveTo>
                      <a:lnTo>
                        <a:pt x="7" y="382"/>
                      </a:lnTo>
                      <a:lnTo>
                        <a:pt x="10" y="382"/>
                      </a:lnTo>
                      <a:lnTo>
                        <a:pt x="0" y="1"/>
                      </a:ln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29"/>
                <p:cNvSpPr/>
                <p:nvPr/>
              </p:nvSpPr>
              <p:spPr>
                <a:xfrm flipH="1">
                  <a:off x="8296867" y="4914621"/>
                  <a:ext cx="206540" cy="34363"/>
                </a:xfrm>
                <a:custGeom>
                  <a:avLst/>
                  <a:gdLst/>
                  <a:ahLst/>
                  <a:cxnLst/>
                  <a:rect l="l" t="t" r="r" b="b"/>
                  <a:pathLst>
                    <a:path w="2873" h="478" extrusionOk="0">
                      <a:moveTo>
                        <a:pt x="2865" y="0"/>
                      </a:moveTo>
                      <a:lnTo>
                        <a:pt x="4" y="255"/>
                      </a:lnTo>
                      <a:cubicBezTo>
                        <a:pt x="4" y="348"/>
                        <a:pt x="1" y="428"/>
                        <a:pt x="1" y="478"/>
                      </a:cubicBezTo>
                      <a:lnTo>
                        <a:pt x="2567" y="395"/>
                      </a:lnTo>
                      <a:cubicBezTo>
                        <a:pt x="2524" y="385"/>
                        <a:pt x="2496" y="370"/>
                        <a:pt x="2496" y="363"/>
                      </a:cubicBezTo>
                      <a:cubicBezTo>
                        <a:pt x="2499" y="360"/>
                        <a:pt x="2502" y="360"/>
                        <a:pt x="2509" y="360"/>
                      </a:cubicBezTo>
                      <a:cubicBezTo>
                        <a:pt x="2539" y="360"/>
                        <a:pt x="2607" y="370"/>
                        <a:pt x="2685" y="378"/>
                      </a:cubicBezTo>
                      <a:cubicBezTo>
                        <a:pt x="2779" y="381"/>
                        <a:pt x="2857" y="378"/>
                        <a:pt x="2872" y="385"/>
                      </a:cubicBezTo>
                      <a:lnTo>
                        <a:pt x="2865" y="4"/>
                      </a:lnTo>
                      <a:lnTo>
                        <a:pt x="2865" y="0"/>
                      </a:lnTo>
                      <a:close/>
                    </a:path>
                  </a:pathLst>
                </a:custGeom>
                <a:solidFill>
                  <a:srgbClr val="BF9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29"/>
                <p:cNvSpPr/>
                <p:nvPr/>
              </p:nvSpPr>
              <p:spPr>
                <a:xfrm flipH="1">
                  <a:off x="8296647" y="4940430"/>
                  <a:ext cx="27390" cy="2588"/>
                </a:xfrm>
                <a:custGeom>
                  <a:avLst/>
                  <a:gdLst/>
                  <a:ahLst/>
                  <a:cxnLst/>
                  <a:rect l="l" t="t" r="r" b="b"/>
                  <a:pathLst>
                    <a:path w="381" h="36" extrusionOk="0">
                      <a:moveTo>
                        <a:pt x="14" y="1"/>
                      </a:moveTo>
                      <a:cubicBezTo>
                        <a:pt x="7" y="1"/>
                        <a:pt x="4" y="1"/>
                        <a:pt x="1" y="4"/>
                      </a:cubicBezTo>
                      <a:cubicBezTo>
                        <a:pt x="1" y="11"/>
                        <a:pt x="29" y="26"/>
                        <a:pt x="72" y="36"/>
                      </a:cubicBezTo>
                      <a:lnTo>
                        <a:pt x="380" y="26"/>
                      </a:lnTo>
                      <a:lnTo>
                        <a:pt x="377" y="26"/>
                      </a:lnTo>
                      <a:cubicBezTo>
                        <a:pt x="362" y="19"/>
                        <a:pt x="284" y="22"/>
                        <a:pt x="190" y="19"/>
                      </a:cubicBezTo>
                      <a:cubicBezTo>
                        <a:pt x="112" y="11"/>
                        <a:pt x="44" y="1"/>
                        <a:pt x="14" y="1"/>
                      </a:cubicBezTo>
                      <a:close/>
                    </a:path>
                  </a:pathLst>
                </a:custGeom>
                <a:solidFill>
                  <a:srgbClr val="1B23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29"/>
                <p:cNvSpPr/>
                <p:nvPr/>
              </p:nvSpPr>
              <p:spPr>
                <a:xfrm flipH="1">
                  <a:off x="8528066" y="4935254"/>
                  <a:ext cx="647" cy="3163"/>
                </a:xfrm>
                <a:custGeom>
                  <a:avLst/>
                  <a:gdLst/>
                  <a:ahLst/>
                  <a:cxnLst/>
                  <a:rect l="l" t="t" r="r" b="b"/>
                  <a:pathLst>
                    <a:path w="9" h="44" extrusionOk="0">
                      <a:moveTo>
                        <a:pt x="1" y="0"/>
                      </a:moveTo>
                      <a:lnTo>
                        <a:pt x="8" y="43"/>
                      </a:lnTo>
                      <a:lnTo>
                        <a:pt x="8" y="0"/>
                      </a:ln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29"/>
                <p:cNvSpPr/>
                <p:nvPr/>
              </p:nvSpPr>
              <p:spPr>
                <a:xfrm flipH="1">
                  <a:off x="8504630" y="4933169"/>
                  <a:ext cx="23508" cy="16607"/>
                </a:xfrm>
                <a:custGeom>
                  <a:avLst/>
                  <a:gdLst/>
                  <a:ahLst/>
                  <a:cxnLst/>
                  <a:rect l="l" t="t" r="r" b="b"/>
                  <a:pathLst>
                    <a:path w="327" h="231" extrusionOk="0">
                      <a:moveTo>
                        <a:pt x="316" y="1"/>
                      </a:moveTo>
                      <a:lnTo>
                        <a:pt x="0" y="29"/>
                      </a:lnTo>
                      <a:lnTo>
                        <a:pt x="0" y="72"/>
                      </a:lnTo>
                      <a:lnTo>
                        <a:pt x="22" y="231"/>
                      </a:lnTo>
                      <a:lnTo>
                        <a:pt x="327" y="223"/>
                      </a:lnTo>
                      <a:cubicBezTo>
                        <a:pt x="323" y="170"/>
                        <a:pt x="320" y="94"/>
                        <a:pt x="316" y="1"/>
                      </a:cubicBezTo>
                      <a:close/>
                    </a:path>
                  </a:pathLst>
                </a:custGeom>
                <a:solidFill>
                  <a:srgbClr val="BF9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29"/>
                <p:cNvSpPr/>
                <p:nvPr/>
              </p:nvSpPr>
              <p:spPr>
                <a:xfrm flipH="1">
                  <a:off x="8503048" y="4932953"/>
                  <a:ext cx="2444" cy="16319"/>
                </a:xfrm>
                <a:custGeom>
                  <a:avLst/>
                  <a:gdLst/>
                  <a:ahLst/>
                  <a:cxnLst/>
                  <a:rect l="l" t="t" r="r" b="b"/>
                  <a:pathLst>
                    <a:path w="34" h="227" extrusionOk="0">
                      <a:moveTo>
                        <a:pt x="33" y="0"/>
                      </a:moveTo>
                      <a:lnTo>
                        <a:pt x="1" y="4"/>
                      </a:lnTo>
                      <a:cubicBezTo>
                        <a:pt x="5" y="97"/>
                        <a:pt x="8" y="173"/>
                        <a:pt x="12" y="226"/>
                      </a:cubicBezTo>
                      <a:lnTo>
                        <a:pt x="30" y="223"/>
                      </a:lnTo>
                      <a:cubicBezTo>
                        <a:pt x="30" y="173"/>
                        <a:pt x="33" y="93"/>
                        <a:pt x="33" y="0"/>
                      </a:cubicBezTo>
                      <a:close/>
                    </a:path>
                  </a:pathLst>
                </a:custGeom>
                <a:solidFill>
                  <a:srgbClr val="1B23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29"/>
                <p:cNvSpPr/>
                <p:nvPr/>
              </p:nvSpPr>
              <p:spPr>
                <a:xfrm flipH="1">
                  <a:off x="7605347" y="4840573"/>
                  <a:ext cx="430190" cy="187633"/>
                </a:xfrm>
                <a:custGeom>
                  <a:avLst/>
                  <a:gdLst/>
                  <a:ahLst/>
                  <a:cxnLst/>
                  <a:rect l="l" t="t" r="r" b="b"/>
                  <a:pathLst>
                    <a:path w="5984" h="2610" extrusionOk="0">
                      <a:moveTo>
                        <a:pt x="3202" y="0"/>
                      </a:moveTo>
                      <a:lnTo>
                        <a:pt x="0" y="68"/>
                      </a:lnTo>
                      <a:lnTo>
                        <a:pt x="43" y="2571"/>
                      </a:lnTo>
                      <a:lnTo>
                        <a:pt x="240" y="2577"/>
                      </a:lnTo>
                      <a:cubicBezTo>
                        <a:pt x="641" y="2590"/>
                        <a:pt x="1598" y="2610"/>
                        <a:pt x="2581" y="2610"/>
                      </a:cubicBezTo>
                      <a:cubicBezTo>
                        <a:pt x="3774" y="2610"/>
                        <a:pt x="5006" y="2581"/>
                        <a:pt x="5326" y="2477"/>
                      </a:cubicBezTo>
                      <a:cubicBezTo>
                        <a:pt x="5984" y="2261"/>
                        <a:pt x="3249" y="1709"/>
                        <a:pt x="3249" y="1709"/>
                      </a:cubicBezTo>
                      <a:lnTo>
                        <a:pt x="3202" y="0"/>
                      </a:lnTo>
                      <a:close/>
                    </a:path>
                  </a:pathLst>
                </a:custGeom>
                <a:solidFill>
                  <a:srgbClr val="F1C2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29"/>
                <p:cNvSpPr/>
                <p:nvPr/>
              </p:nvSpPr>
              <p:spPr>
                <a:xfrm flipH="1">
                  <a:off x="7644303" y="4986081"/>
                  <a:ext cx="61466" cy="28468"/>
                </a:xfrm>
                <a:custGeom>
                  <a:avLst/>
                  <a:gdLst/>
                  <a:ahLst/>
                  <a:cxnLst/>
                  <a:rect l="l" t="t" r="r" b="b"/>
                  <a:pathLst>
                    <a:path w="855" h="396" extrusionOk="0">
                      <a:moveTo>
                        <a:pt x="0" y="0"/>
                      </a:moveTo>
                      <a:lnTo>
                        <a:pt x="0" y="0"/>
                      </a:lnTo>
                      <a:cubicBezTo>
                        <a:pt x="11" y="4"/>
                        <a:pt x="101" y="30"/>
                        <a:pt x="223" y="68"/>
                      </a:cubicBezTo>
                      <a:cubicBezTo>
                        <a:pt x="151" y="44"/>
                        <a:pt x="75" y="22"/>
                        <a:pt x="0" y="0"/>
                      </a:cubicBezTo>
                      <a:close/>
                      <a:moveTo>
                        <a:pt x="833" y="345"/>
                      </a:moveTo>
                      <a:cubicBezTo>
                        <a:pt x="844" y="363"/>
                        <a:pt x="844" y="381"/>
                        <a:pt x="833" y="396"/>
                      </a:cubicBezTo>
                      <a:lnTo>
                        <a:pt x="851" y="396"/>
                      </a:lnTo>
                      <a:cubicBezTo>
                        <a:pt x="855" y="381"/>
                        <a:pt x="847" y="363"/>
                        <a:pt x="833" y="345"/>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29"/>
                <p:cNvSpPr/>
                <p:nvPr/>
              </p:nvSpPr>
              <p:spPr>
                <a:xfrm flipH="1">
                  <a:off x="7811239" y="5025334"/>
                  <a:ext cx="221206" cy="3666"/>
                </a:xfrm>
                <a:custGeom>
                  <a:avLst/>
                  <a:gdLst/>
                  <a:ahLst/>
                  <a:cxnLst/>
                  <a:rect l="l" t="t" r="r" b="b"/>
                  <a:pathLst>
                    <a:path w="3077" h="51" extrusionOk="0">
                      <a:moveTo>
                        <a:pt x="0" y="1"/>
                      </a:moveTo>
                      <a:cubicBezTo>
                        <a:pt x="517" y="32"/>
                        <a:pt x="1242" y="51"/>
                        <a:pt x="1996" y="51"/>
                      </a:cubicBezTo>
                      <a:cubicBezTo>
                        <a:pt x="2355" y="51"/>
                        <a:pt x="2724" y="47"/>
                        <a:pt x="3076" y="39"/>
                      </a:cubicBezTo>
                      <a:lnTo>
                        <a:pt x="2530" y="39"/>
                      </a:lnTo>
                      <a:cubicBezTo>
                        <a:pt x="1551" y="39"/>
                        <a:pt x="596" y="22"/>
                        <a:pt x="197" y="7"/>
                      </a:cubicBezTo>
                      <a:lnTo>
                        <a:pt x="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29"/>
                <p:cNvSpPr/>
                <p:nvPr/>
              </p:nvSpPr>
              <p:spPr>
                <a:xfrm flipH="1">
                  <a:off x="7645102" y="4986081"/>
                  <a:ext cx="387343" cy="42128"/>
                </a:xfrm>
                <a:custGeom>
                  <a:avLst/>
                  <a:gdLst/>
                  <a:ahLst/>
                  <a:cxnLst/>
                  <a:rect l="l" t="t" r="r" b="b"/>
                  <a:pathLst>
                    <a:path w="5388" h="586" extrusionOk="0">
                      <a:moveTo>
                        <a:pt x="4541" y="0"/>
                      </a:moveTo>
                      <a:cubicBezTo>
                        <a:pt x="4357" y="15"/>
                        <a:pt x="4268" y="421"/>
                        <a:pt x="4268" y="421"/>
                      </a:cubicBezTo>
                      <a:lnTo>
                        <a:pt x="1156" y="460"/>
                      </a:lnTo>
                      <a:lnTo>
                        <a:pt x="1156" y="478"/>
                      </a:lnTo>
                      <a:cubicBezTo>
                        <a:pt x="1152" y="478"/>
                        <a:pt x="1152" y="471"/>
                        <a:pt x="1148" y="460"/>
                      </a:cubicBezTo>
                      <a:lnTo>
                        <a:pt x="4" y="474"/>
                      </a:lnTo>
                      <a:lnTo>
                        <a:pt x="0" y="547"/>
                      </a:lnTo>
                      <a:lnTo>
                        <a:pt x="197" y="553"/>
                      </a:lnTo>
                      <a:cubicBezTo>
                        <a:pt x="596" y="568"/>
                        <a:pt x="1551" y="585"/>
                        <a:pt x="2530" y="585"/>
                      </a:cubicBezTo>
                      <a:lnTo>
                        <a:pt x="3076" y="585"/>
                      </a:lnTo>
                      <a:cubicBezTo>
                        <a:pt x="4059" y="564"/>
                        <a:pt x="4935" y="521"/>
                        <a:pt x="5255" y="460"/>
                      </a:cubicBezTo>
                      <a:cubicBezTo>
                        <a:pt x="5265" y="456"/>
                        <a:pt x="5276" y="456"/>
                        <a:pt x="5283" y="453"/>
                      </a:cubicBezTo>
                      <a:cubicBezTo>
                        <a:pt x="5334" y="435"/>
                        <a:pt x="5366" y="417"/>
                        <a:pt x="5377" y="396"/>
                      </a:cubicBezTo>
                      <a:cubicBezTo>
                        <a:pt x="5388" y="381"/>
                        <a:pt x="5388" y="363"/>
                        <a:pt x="5377" y="345"/>
                      </a:cubicBezTo>
                      <a:cubicBezTo>
                        <a:pt x="5298" y="249"/>
                        <a:pt x="4985" y="137"/>
                        <a:pt x="4767" y="68"/>
                      </a:cubicBezTo>
                      <a:cubicBezTo>
                        <a:pt x="4695" y="44"/>
                        <a:pt x="4619" y="22"/>
                        <a:pt x="4544" y="0"/>
                      </a:cubicBezTo>
                      <a:close/>
                    </a:path>
                  </a:pathLst>
                </a:custGeom>
                <a:solidFill>
                  <a:srgbClr val="BF9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29"/>
                <p:cNvSpPr/>
                <p:nvPr/>
              </p:nvSpPr>
              <p:spPr>
                <a:xfrm flipH="1">
                  <a:off x="7645317" y="5011962"/>
                  <a:ext cx="390506" cy="10136"/>
                </a:xfrm>
                <a:custGeom>
                  <a:avLst/>
                  <a:gdLst/>
                  <a:ahLst/>
                  <a:cxnLst/>
                  <a:rect l="l" t="t" r="r" b="b"/>
                  <a:pathLst>
                    <a:path w="5432" h="141" extrusionOk="0">
                      <a:moveTo>
                        <a:pt x="5418" y="1"/>
                      </a:moveTo>
                      <a:cubicBezTo>
                        <a:pt x="5409" y="1"/>
                        <a:pt x="5395" y="1"/>
                        <a:pt x="5377" y="3"/>
                      </a:cubicBezTo>
                      <a:cubicBezTo>
                        <a:pt x="5330" y="3"/>
                        <a:pt x="5277" y="7"/>
                        <a:pt x="5219" y="7"/>
                      </a:cubicBezTo>
                      <a:cubicBezTo>
                        <a:pt x="5062" y="14"/>
                        <a:pt x="4868" y="21"/>
                        <a:pt x="4638" y="32"/>
                      </a:cubicBezTo>
                      <a:cubicBezTo>
                        <a:pt x="4146" y="50"/>
                        <a:pt x="3468" y="75"/>
                        <a:pt x="2718" y="89"/>
                      </a:cubicBezTo>
                      <a:cubicBezTo>
                        <a:pt x="2134" y="103"/>
                        <a:pt x="1594" y="109"/>
                        <a:pt x="1152" y="109"/>
                      </a:cubicBezTo>
                      <a:cubicBezTo>
                        <a:pt x="1025" y="109"/>
                        <a:pt x="907" y="108"/>
                        <a:pt x="798" y="107"/>
                      </a:cubicBezTo>
                      <a:lnTo>
                        <a:pt x="213" y="107"/>
                      </a:lnTo>
                      <a:cubicBezTo>
                        <a:pt x="155" y="107"/>
                        <a:pt x="105" y="107"/>
                        <a:pt x="54" y="111"/>
                      </a:cubicBezTo>
                      <a:lnTo>
                        <a:pt x="1" y="111"/>
                      </a:lnTo>
                      <a:cubicBezTo>
                        <a:pt x="1" y="114"/>
                        <a:pt x="19" y="114"/>
                        <a:pt x="54" y="118"/>
                      </a:cubicBezTo>
                      <a:cubicBezTo>
                        <a:pt x="101" y="118"/>
                        <a:pt x="155" y="122"/>
                        <a:pt x="213" y="122"/>
                      </a:cubicBezTo>
                      <a:cubicBezTo>
                        <a:pt x="370" y="125"/>
                        <a:pt x="568" y="132"/>
                        <a:pt x="798" y="136"/>
                      </a:cubicBezTo>
                      <a:cubicBezTo>
                        <a:pt x="1005" y="139"/>
                        <a:pt x="1245" y="141"/>
                        <a:pt x="1510" y="141"/>
                      </a:cubicBezTo>
                      <a:cubicBezTo>
                        <a:pt x="1873" y="141"/>
                        <a:pt x="2283" y="137"/>
                        <a:pt x="2718" y="129"/>
                      </a:cubicBezTo>
                      <a:cubicBezTo>
                        <a:pt x="3468" y="114"/>
                        <a:pt x="4146" y="86"/>
                        <a:pt x="4638" y="57"/>
                      </a:cubicBezTo>
                      <a:cubicBezTo>
                        <a:pt x="4868" y="43"/>
                        <a:pt x="5062" y="32"/>
                        <a:pt x="5219" y="21"/>
                      </a:cubicBezTo>
                      <a:cubicBezTo>
                        <a:pt x="5280" y="18"/>
                        <a:pt x="5330" y="14"/>
                        <a:pt x="5377" y="10"/>
                      </a:cubicBezTo>
                      <a:cubicBezTo>
                        <a:pt x="5413" y="7"/>
                        <a:pt x="5431" y="3"/>
                        <a:pt x="5431" y="3"/>
                      </a:cubicBezTo>
                      <a:cubicBezTo>
                        <a:pt x="5431" y="1"/>
                        <a:pt x="5427" y="1"/>
                        <a:pt x="5418"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29"/>
                <p:cNvSpPr/>
                <p:nvPr/>
              </p:nvSpPr>
              <p:spPr>
                <a:xfrm flipH="1">
                  <a:off x="7703685" y="4983421"/>
                  <a:ext cx="23508" cy="36520"/>
                </a:xfrm>
                <a:custGeom>
                  <a:avLst/>
                  <a:gdLst/>
                  <a:ahLst/>
                  <a:cxnLst/>
                  <a:rect l="l" t="t" r="r" b="b"/>
                  <a:pathLst>
                    <a:path w="327" h="508" extrusionOk="0">
                      <a:moveTo>
                        <a:pt x="317" y="1"/>
                      </a:moveTo>
                      <a:cubicBezTo>
                        <a:pt x="296" y="1"/>
                        <a:pt x="173" y="64"/>
                        <a:pt x="90" y="206"/>
                      </a:cubicBezTo>
                      <a:cubicBezTo>
                        <a:pt x="0" y="360"/>
                        <a:pt x="11" y="508"/>
                        <a:pt x="22" y="508"/>
                      </a:cubicBezTo>
                      <a:cubicBezTo>
                        <a:pt x="33" y="508"/>
                        <a:pt x="40" y="368"/>
                        <a:pt x="126" y="228"/>
                      </a:cubicBezTo>
                      <a:cubicBezTo>
                        <a:pt x="209" y="84"/>
                        <a:pt x="327" y="9"/>
                        <a:pt x="320" y="2"/>
                      </a:cubicBezTo>
                      <a:cubicBezTo>
                        <a:pt x="320" y="1"/>
                        <a:pt x="318" y="1"/>
                        <a:pt x="317"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29"/>
                <p:cNvSpPr/>
                <p:nvPr/>
              </p:nvSpPr>
              <p:spPr>
                <a:xfrm flipH="1">
                  <a:off x="7781831" y="4967461"/>
                  <a:ext cx="13012" cy="19482"/>
                </a:xfrm>
                <a:custGeom>
                  <a:avLst/>
                  <a:gdLst/>
                  <a:ahLst/>
                  <a:cxnLst/>
                  <a:rect l="l" t="t" r="r" b="b"/>
                  <a:pathLst>
                    <a:path w="181" h="271" extrusionOk="0">
                      <a:moveTo>
                        <a:pt x="171" y="0"/>
                      </a:moveTo>
                      <a:cubicBezTo>
                        <a:pt x="158" y="0"/>
                        <a:pt x="117" y="56"/>
                        <a:pt x="73" y="123"/>
                      </a:cubicBezTo>
                      <a:cubicBezTo>
                        <a:pt x="30" y="198"/>
                        <a:pt x="1" y="263"/>
                        <a:pt x="8" y="271"/>
                      </a:cubicBezTo>
                      <a:cubicBezTo>
                        <a:pt x="9" y="271"/>
                        <a:pt x="9" y="271"/>
                        <a:pt x="9" y="271"/>
                      </a:cubicBezTo>
                      <a:cubicBezTo>
                        <a:pt x="21" y="271"/>
                        <a:pt x="63" y="218"/>
                        <a:pt x="105" y="145"/>
                      </a:cubicBezTo>
                      <a:cubicBezTo>
                        <a:pt x="151" y="69"/>
                        <a:pt x="181" y="4"/>
                        <a:pt x="173" y="1"/>
                      </a:cubicBezTo>
                      <a:cubicBezTo>
                        <a:pt x="172" y="1"/>
                        <a:pt x="172" y="0"/>
                        <a:pt x="171"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29"/>
                <p:cNvSpPr/>
                <p:nvPr/>
              </p:nvSpPr>
              <p:spPr>
                <a:xfrm flipH="1">
                  <a:off x="7798366" y="4964082"/>
                  <a:ext cx="15313" cy="13372"/>
                </a:xfrm>
                <a:custGeom>
                  <a:avLst/>
                  <a:gdLst/>
                  <a:ahLst/>
                  <a:cxnLst/>
                  <a:rect l="l" t="t" r="r" b="b"/>
                  <a:pathLst>
                    <a:path w="213" h="186" extrusionOk="0">
                      <a:moveTo>
                        <a:pt x="203" y="1"/>
                      </a:moveTo>
                      <a:cubicBezTo>
                        <a:pt x="189" y="1"/>
                        <a:pt x="143" y="31"/>
                        <a:pt x="95" y="81"/>
                      </a:cubicBezTo>
                      <a:cubicBezTo>
                        <a:pt x="40" y="131"/>
                        <a:pt x="1" y="177"/>
                        <a:pt x="8" y="185"/>
                      </a:cubicBezTo>
                      <a:cubicBezTo>
                        <a:pt x="9" y="186"/>
                        <a:pt x="10" y="186"/>
                        <a:pt x="11" y="186"/>
                      </a:cubicBezTo>
                      <a:cubicBezTo>
                        <a:pt x="24" y="186"/>
                        <a:pt x="70" y="154"/>
                        <a:pt x="120" y="106"/>
                      </a:cubicBezTo>
                      <a:cubicBezTo>
                        <a:pt x="173" y="56"/>
                        <a:pt x="213" y="8"/>
                        <a:pt x="206" y="1"/>
                      </a:cubicBezTo>
                      <a:cubicBezTo>
                        <a:pt x="205" y="1"/>
                        <a:pt x="204" y="1"/>
                        <a:pt x="203"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29"/>
                <p:cNvSpPr/>
                <p:nvPr/>
              </p:nvSpPr>
              <p:spPr>
                <a:xfrm flipH="1">
                  <a:off x="7801242" y="4954377"/>
                  <a:ext cx="24011" cy="2876"/>
                </a:xfrm>
                <a:custGeom>
                  <a:avLst/>
                  <a:gdLst/>
                  <a:ahLst/>
                  <a:cxnLst/>
                  <a:rect l="l" t="t" r="r" b="b"/>
                  <a:pathLst>
                    <a:path w="334" h="40" extrusionOk="0">
                      <a:moveTo>
                        <a:pt x="165" y="0"/>
                      </a:moveTo>
                      <a:cubicBezTo>
                        <a:pt x="72" y="0"/>
                        <a:pt x="1" y="11"/>
                        <a:pt x="1" y="22"/>
                      </a:cubicBezTo>
                      <a:cubicBezTo>
                        <a:pt x="1" y="32"/>
                        <a:pt x="76" y="40"/>
                        <a:pt x="165" y="40"/>
                      </a:cubicBezTo>
                      <a:cubicBezTo>
                        <a:pt x="259" y="40"/>
                        <a:pt x="334" y="29"/>
                        <a:pt x="334" y="18"/>
                      </a:cubicBezTo>
                      <a:cubicBezTo>
                        <a:pt x="334" y="7"/>
                        <a:pt x="259" y="0"/>
                        <a:pt x="165"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29"/>
                <p:cNvSpPr/>
                <p:nvPr/>
              </p:nvSpPr>
              <p:spPr>
                <a:xfrm flipH="1">
                  <a:off x="7802249" y="4940430"/>
                  <a:ext cx="27678" cy="4026"/>
                </a:xfrm>
                <a:custGeom>
                  <a:avLst/>
                  <a:gdLst/>
                  <a:ahLst/>
                  <a:cxnLst/>
                  <a:rect l="l" t="t" r="r" b="b"/>
                  <a:pathLst>
                    <a:path w="385" h="56" extrusionOk="0">
                      <a:moveTo>
                        <a:pt x="19" y="0"/>
                      </a:moveTo>
                      <a:cubicBezTo>
                        <a:pt x="10" y="0"/>
                        <a:pt x="5" y="1"/>
                        <a:pt x="4" y="4"/>
                      </a:cubicBezTo>
                      <a:cubicBezTo>
                        <a:pt x="1" y="14"/>
                        <a:pt x="84" y="47"/>
                        <a:pt x="191" y="54"/>
                      </a:cubicBezTo>
                      <a:cubicBezTo>
                        <a:pt x="204" y="55"/>
                        <a:pt x="216" y="55"/>
                        <a:pt x="228" y="55"/>
                      </a:cubicBezTo>
                      <a:cubicBezTo>
                        <a:pt x="318" y="55"/>
                        <a:pt x="385" y="32"/>
                        <a:pt x="381" y="26"/>
                      </a:cubicBezTo>
                      <a:cubicBezTo>
                        <a:pt x="381" y="14"/>
                        <a:pt x="295" y="22"/>
                        <a:pt x="195" y="14"/>
                      </a:cubicBezTo>
                      <a:cubicBezTo>
                        <a:pt x="115" y="12"/>
                        <a:pt x="47" y="0"/>
                        <a:pt x="19"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29"/>
                <p:cNvSpPr/>
                <p:nvPr/>
              </p:nvSpPr>
              <p:spPr>
                <a:xfrm flipH="1">
                  <a:off x="7743370" y="4945247"/>
                  <a:ext cx="43422" cy="25449"/>
                </a:xfrm>
                <a:custGeom>
                  <a:avLst/>
                  <a:gdLst/>
                  <a:ahLst/>
                  <a:cxnLst/>
                  <a:rect l="l" t="t" r="r" b="b"/>
                  <a:pathLst>
                    <a:path w="604" h="354" extrusionOk="0">
                      <a:moveTo>
                        <a:pt x="410" y="38"/>
                      </a:moveTo>
                      <a:cubicBezTo>
                        <a:pt x="456" y="38"/>
                        <a:pt x="502" y="47"/>
                        <a:pt x="539" y="70"/>
                      </a:cubicBezTo>
                      <a:cubicBezTo>
                        <a:pt x="574" y="91"/>
                        <a:pt x="560" y="131"/>
                        <a:pt x="524" y="152"/>
                      </a:cubicBezTo>
                      <a:cubicBezTo>
                        <a:pt x="492" y="174"/>
                        <a:pt x="448" y="189"/>
                        <a:pt x="410" y="206"/>
                      </a:cubicBezTo>
                      <a:cubicBezTo>
                        <a:pt x="334" y="235"/>
                        <a:pt x="262" y="253"/>
                        <a:pt x="201" y="263"/>
                      </a:cubicBezTo>
                      <a:cubicBezTo>
                        <a:pt x="139" y="276"/>
                        <a:pt x="89" y="283"/>
                        <a:pt x="55" y="287"/>
                      </a:cubicBezTo>
                      <a:lnTo>
                        <a:pt x="55" y="287"/>
                      </a:lnTo>
                      <a:cubicBezTo>
                        <a:pt x="67" y="256"/>
                        <a:pt x="87" y="216"/>
                        <a:pt x="122" y="174"/>
                      </a:cubicBezTo>
                      <a:cubicBezTo>
                        <a:pt x="158" y="127"/>
                        <a:pt x="219" y="81"/>
                        <a:pt x="294" y="55"/>
                      </a:cubicBezTo>
                      <a:cubicBezTo>
                        <a:pt x="328" y="45"/>
                        <a:pt x="369" y="38"/>
                        <a:pt x="410" y="38"/>
                      </a:cubicBezTo>
                      <a:close/>
                      <a:moveTo>
                        <a:pt x="408" y="1"/>
                      </a:moveTo>
                      <a:cubicBezTo>
                        <a:pt x="270" y="1"/>
                        <a:pt x="150" y="83"/>
                        <a:pt x="100" y="159"/>
                      </a:cubicBezTo>
                      <a:cubicBezTo>
                        <a:pt x="63" y="207"/>
                        <a:pt x="46" y="254"/>
                        <a:pt x="37" y="290"/>
                      </a:cubicBezTo>
                      <a:lnTo>
                        <a:pt x="37" y="290"/>
                      </a:lnTo>
                      <a:cubicBezTo>
                        <a:pt x="13" y="293"/>
                        <a:pt x="1" y="294"/>
                        <a:pt x="1" y="296"/>
                      </a:cubicBezTo>
                      <a:cubicBezTo>
                        <a:pt x="1" y="299"/>
                        <a:pt x="12" y="302"/>
                        <a:pt x="35" y="303"/>
                      </a:cubicBezTo>
                      <a:lnTo>
                        <a:pt x="35" y="303"/>
                      </a:lnTo>
                      <a:cubicBezTo>
                        <a:pt x="29" y="334"/>
                        <a:pt x="29" y="353"/>
                        <a:pt x="32" y="353"/>
                      </a:cubicBezTo>
                      <a:cubicBezTo>
                        <a:pt x="36" y="353"/>
                        <a:pt x="38" y="334"/>
                        <a:pt x="49" y="303"/>
                      </a:cubicBezTo>
                      <a:lnTo>
                        <a:pt x="49" y="303"/>
                      </a:lnTo>
                      <a:cubicBezTo>
                        <a:pt x="53" y="303"/>
                        <a:pt x="57" y="303"/>
                        <a:pt x="61" y="303"/>
                      </a:cubicBezTo>
                      <a:cubicBezTo>
                        <a:pt x="96" y="303"/>
                        <a:pt x="145" y="300"/>
                        <a:pt x="205" y="292"/>
                      </a:cubicBezTo>
                      <a:cubicBezTo>
                        <a:pt x="269" y="282"/>
                        <a:pt x="341" y="267"/>
                        <a:pt x="423" y="239"/>
                      </a:cubicBezTo>
                      <a:cubicBezTo>
                        <a:pt x="463" y="224"/>
                        <a:pt x="503" y="214"/>
                        <a:pt x="546" y="184"/>
                      </a:cubicBezTo>
                      <a:cubicBezTo>
                        <a:pt x="567" y="170"/>
                        <a:pt x="589" y="152"/>
                        <a:pt x="596" y="120"/>
                      </a:cubicBezTo>
                      <a:cubicBezTo>
                        <a:pt x="604" y="88"/>
                        <a:pt x="589" y="55"/>
                        <a:pt x="564" y="38"/>
                      </a:cubicBezTo>
                      <a:cubicBezTo>
                        <a:pt x="511" y="12"/>
                        <a:pt x="458" y="1"/>
                        <a:pt x="408"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29"/>
                <p:cNvSpPr/>
                <p:nvPr/>
              </p:nvSpPr>
              <p:spPr>
                <a:xfrm flipH="1">
                  <a:off x="7780537" y="4938848"/>
                  <a:ext cx="22789" cy="28468"/>
                </a:xfrm>
                <a:custGeom>
                  <a:avLst/>
                  <a:gdLst/>
                  <a:ahLst/>
                  <a:cxnLst/>
                  <a:rect l="l" t="t" r="r" b="b"/>
                  <a:pathLst>
                    <a:path w="317" h="396" extrusionOk="0">
                      <a:moveTo>
                        <a:pt x="79" y="1"/>
                      </a:moveTo>
                      <a:cubicBezTo>
                        <a:pt x="77" y="1"/>
                        <a:pt x="74" y="1"/>
                        <a:pt x="72" y="1"/>
                      </a:cubicBezTo>
                      <a:cubicBezTo>
                        <a:pt x="22" y="8"/>
                        <a:pt x="1" y="62"/>
                        <a:pt x="7" y="97"/>
                      </a:cubicBezTo>
                      <a:cubicBezTo>
                        <a:pt x="15" y="134"/>
                        <a:pt x="29" y="166"/>
                        <a:pt x="47" y="187"/>
                      </a:cubicBezTo>
                      <a:cubicBezTo>
                        <a:pt x="80" y="241"/>
                        <a:pt x="112" y="281"/>
                        <a:pt x="144" y="313"/>
                      </a:cubicBezTo>
                      <a:cubicBezTo>
                        <a:pt x="208" y="370"/>
                        <a:pt x="256" y="392"/>
                        <a:pt x="265" y="392"/>
                      </a:cubicBezTo>
                      <a:cubicBezTo>
                        <a:pt x="265" y="392"/>
                        <a:pt x="266" y="392"/>
                        <a:pt x="266" y="392"/>
                      </a:cubicBezTo>
                      <a:cubicBezTo>
                        <a:pt x="269" y="389"/>
                        <a:pt x="223" y="356"/>
                        <a:pt x="166" y="291"/>
                      </a:cubicBezTo>
                      <a:cubicBezTo>
                        <a:pt x="137" y="259"/>
                        <a:pt x="105" y="220"/>
                        <a:pt x="75" y="170"/>
                      </a:cubicBezTo>
                      <a:cubicBezTo>
                        <a:pt x="47" y="127"/>
                        <a:pt x="25" y="51"/>
                        <a:pt x="80" y="41"/>
                      </a:cubicBezTo>
                      <a:cubicBezTo>
                        <a:pt x="83" y="40"/>
                        <a:pt x="87" y="40"/>
                        <a:pt x="90" y="40"/>
                      </a:cubicBezTo>
                      <a:cubicBezTo>
                        <a:pt x="137" y="40"/>
                        <a:pt x="185" y="86"/>
                        <a:pt x="216" y="122"/>
                      </a:cubicBezTo>
                      <a:cubicBezTo>
                        <a:pt x="248" y="170"/>
                        <a:pt x="266" y="216"/>
                        <a:pt x="277" y="256"/>
                      </a:cubicBezTo>
                      <a:cubicBezTo>
                        <a:pt x="295" y="338"/>
                        <a:pt x="277" y="392"/>
                        <a:pt x="284" y="396"/>
                      </a:cubicBezTo>
                      <a:cubicBezTo>
                        <a:pt x="284" y="396"/>
                        <a:pt x="317" y="346"/>
                        <a:pt x="302" y="252"/>
                      </a:cubicBezTo>
                      <a:cubicBezTo>
                        <a:pt x="299" y="205"/>
                        <a:pt x="280" y="152"/>
                        <a:pt x="244" y="101"/>
                      </a:cubicBezTo>
                      <a:cubicBezTo>
                        <a:pt x="206" y="59"/>
                        <a:pt x="161" y="1"/>
                        <a:pt x="79"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29"/>
                <p:cNvSpPr/>
                <p:nvPr/>
              </p:nvSpPr>
              <p:spPr>
                <a:xfrm flipH="1">
                  <a:off x="7949053" y="4955024"/>
                  <a:ext cx="83392" cy="65420"/>
                </a:xfrm>
                <a:custGeom>
                  <a:avLst/>
                  <a:gdLst/>
                  <a:ahLst/>
                  <a:cxnLst/>
                  <a:rect l="l" t="t" r="r" b="b"/>
                  <a:pathLst>
                    <a:path w="1160" h="910" extrusionOk="0">
                      <a:moveTo>
                        <a:pt x="199" y="1"/>
                      </a:moveTo>
                      <a:cubicBezTo>
                        <a:pt x="144" y="1"/>
                        <a:pt x="97" y="7"/>
                        <a:pt x="61" y="13"/>
                      </a:cubicBezTo>
                      <a:cubicBezTo>
                        <a:pt x="22" y="16"/>
                        <a:pt x="0" y="23"/>
                        <a:pt x="0" y="27"/>
                      </a:cubicBezTo>
                      <a:cubicBezTo>
                        <a:pt x="0" y="28"/>
                        <a:pt x="2" y="29"/>
                        <a:pt x="6" y="29"/>
                      </a:cubicBezTo>
                      <a:cubicBezTo>
                        <a:pt x="14" y="29"/>
                        <a:pt x="29" y="27"/>
                        <a:pt x="50" y="27"/>
                      </a:cubicBezTo>
                      <a:cubicBezTo>
                        <a:pt x="66" y="25"/>
                        <a:pt x="86" y="24"/>
                        <a:pt x="109" y="24"/>
                      </a:cubicBezTo>
                      <a:cubicBezTo>
                        <a:pt x="144" y="24"/>
                        <a:pt x="187" y="26"/>
                        <a:pt x="237" y="31"/>
                      </a:cubicBezTo>
                      <a:cubicBezTo>
                        <a:pt x="381" y="45"/>
                        <a:pt x="582" y="99"/>
                        <a:pt x="757" y="232"/>
                      </a:cubicBezTo>
                      <a:cubicBezTo>
                        <a:pt x="933" y="368"/>
                        <a:pt x="1037" y="548"/>
                        <a:pt x="1087" y="681"/>
                      </a:cubicBezTo>
                      <a:cubicBezTo>
                        <a:pt x="1142" y="817"/>
                        <a:pt x="1148" y="910"/>
                        <a:pt x="1156" y="910"/>
                      </a:cubicBezTo>
                      <a:cubicBezTo>
                        <a:pt x="1156" y="910"/>
                        <a:pt x="1160" y="885"/>
                        <a:pt x="1152" y="845"/>
                      </a:cubicBezTo>
                      <a:cubicBezTo>
                        <a:pt x="1148" y="802"/>
                        <a:pt x="1138" y="742"/>
                        <a:pt x="1117" y="673"/>
                      </a:cubicBezTo>
                      <a:cubicBezTo>
                        <a:pt x="1070" y="530"/>
                        <a:pt x="966" y="343"/>
                        <a:pt x="779" y="203"/>
                      </a:cubicBezTo>
                      <a:cubicBezTo>
                        <a:pt x="596" y="63"/>
                        <a:pt x="388" y="9"/>
                        <a:pt x="237" y="2"/>
                      </a:cubicBezTo>
                      <a:cubicBezTo>
                        <a:pt x="224" y="1"/>
                        <a:pt x="211" y="1"/>
                        <a:pt x="199"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29"/>
                <p:cNvSpPr/>
                <p:nvPr/>
              </p:nvSpPr>
              <p:spPr>
                <a:xfrm flipH="1">
                  <a:off x="8008649" y="4860702"/>
                  <a:ext cx="3163" cy="94751"/>
                </a:xfrm>
                <a:custGeom>
                  <a:avLst/>
                  <a:gdLst/>
                  <a:ahLst/>
                  <a:cxnLst/>
                  <a:rect l="l" t="t" r="r" b="b"/>
                  <a:pathLst>
                    <a:path w="44" h="1318" extrusionOk="0">
                      <a:moveTo>
                        <a:pt x="18" y="0"/>
                      </a:moveTo>
                      <a:cubicBezTo>
                        <a:pt x="8" y="0"/>
                        <a:pt x="0" y="295"/>
                        <a:pt x="4" y="657"/>
                      </a:cubicBezTo>
                      <a:cubicBezTo>
                        <a:pt x="8" y="1020"/>
                        <a:pt x="18" y="1317"/>
                        <a:pt x="29" y="1317"/>
                      </a:cubicBezTo>
                      <a:cubicBezTo>
                        <a:pt x="40" y="1314"/>
                        <a:pt x="43" y="1020"/>
                        <a:pt x="43" y="657"/>
                      </a:cubicBezTo>
                      <a:cubicBezTo>
                        <a:pt x="40" y="295"/>
                        <a:pt x="29" y="0"/>
                        <a:pt x="18"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29"/>
                <p:cNvSpPr/>
                <p:nvPr/>
              </p:nvSpPr>
              <p:spPr>
                <a:xfrm flipH="1">
                  <a:off x="7853077" y="4997440"/>
                  <a:ext cx="67648" cy="3954"/>
                </a:xfrm>
                <a:custGeom>
                  <a:avLst/>
                  <a:gdLst/>
                  <a:ahLst/>
                  <a:cxnLst/>
                  <a:rect l="l" t="t" r="r" b="b"/>
                  <a:pathLst>
                    <a:path w="941" h="55" extrusionOk="0">
                      <a:moveTo>
                        <a:pt x="906" y="1"/>
                      </a:moveTo>
                      <a:cubicBezTo>
                        <a:pt x="838" y="1"/>
                        <a:pt x="669" y="12"/>
                        <a:pt x="471" y="15"/>
                      </a:cubicBezTo>
                      <a:cubicBezTo>
                        <a:pt x="441" y="15"/>
                        <a:pt x="411" y="15"/>
                        <a:pt x="383" y="15"/>
                      </a:cubicBezTo>
                      <a:cubicBezTo>
                        <a:pt x="236" y="15"/>
                        <a:pt x="113" y="11"/>
                        <a:pt x="50" y="11"/>
                      </a:cubicBezTo>
                      <a:cubicBezTo>
                        <a:pt x="20" y="11"/>
                        <a:pt x="4" y="12"/>
                        <a:pt x="4" y="15"/>
                      </a:cubicBezTo>
                      <a:cubicBezTo>
                        <a:pt x="0" y="26"/>
                        <a:pt x="212" y="54"/>
                        <a:pt x="471" y="54"/>
                      </a:cubicBezTo>
                      <a:cubicBezTo>
                        <a:pt x="732" y="51"/>
                        <a:pt x="941" y="15"/>
                        <a:pt x="937" y="4"/>
                      </a:cubicBezTo>
                      <a:cubicBezTo>
                        <a:pt x="937" y="2"/>
                        <a:pt x="926" y="1"/>
                        <a:pt x="906"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29"/>
                <p:cNvSpPr/>
                <p:nvPr/>
              </p:nvSpPr>
              <p:spPr>
                <a:xfrm flipH="1">
                  <a:off x="7958325" y="4999453"/>
                  <a:ext cx="7836" cy="13012"/>
                </a:xfrm>
                <a:custGeom>
                  <a:avLst/>
                  <a:gdLst/>
                  <a:ahLst/>
                  <a:cxnLst/>
                  <a:rect l="l" t="t" r="r" b="b"/>
                  <a:pathLst>
                    <a:path w="109" h="181" extrusionOk="0">
                      <a:moveTo>
                        <a:pt x="11" y="0"/>
                      </a:moveTo>
                      <a:cubicBezTo>
                        <a:pt x="10" y="0"/>
                        <a:pt x="8" y="1"/>
                        <a:pt x="8" y="1"/>
                      </a:cubicBezTo>
                      <a:cubicBezTo>
                        <a:pt x="1" y="8"/>
                        <a:pt x="26" y="44"/>
                        <a:pt x="47" y="91"/>
                      </a:cubicBezTo>
                      <a:cubicBezTo>
                        <a:pt x="69" y="137"/>
                        <a:pt x="84" y="181"/>
                        <a:pt x="94" y="181"/>
                      </a:cubicBezTo>
                      <a:cubicBezTo>
                        <a:pt x="105" y="181"/>
                        <a:pt x="108" y="131"/>
                        <a:pt x="84" y="76"/>
                      </a:cubicBezTo>
                      <a:cubicBezTo>
                        <a:pt x="60" y="26"/>
                        <a:pt x="24" y="0"/>
                        <a:pt x="11"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29"/>
                <p:cNvSpPr/>
                <p:nvPr/>
              </p:nvSpPr>
              <p:spPr>
                <a:xfrm flipH="1">
                  <a:off x="7973782" y="4978460"/>
                  <a:ext cx="9921" cy="8842"/>
                </a:xfrm>
                <a:custGeom>
                  <a:avLst/>
                  <a:gdLst/>
                  <a:ahLst/>
                  <a:cxnLst/>
                  <a:rect l="l" t="t" r="r" b="b"/>
                  <a:pathLst>
                    <a:path w="138" h="123" extrusionOk="0">
                      <a:moveTo>
                        <a:pt x="12" y="1"/>
                      </a:moveTo>
                      <a:cubicBezTo>
                        <a:pt x="10" y="1"/>
                        <a:pt x="9" y="1"/>
                        <a:pt x="8" y="2"/>
                      </a:cubicBezTo>
                      <a:cubicBezTo>
                        <a:pt x="0" y="10"/>
                        <a:pt x="22" y="42"/>
                        <a:pt x="54" y="78"/>
                      </a:cubicBezTo>
                      <a:cubicBezTo>
                        <a:pt x="85" y="105"/>
                        <a:pt x="113" y="123"/>
                        <a:pt x="125" y="123"/>
                      </a:cubicBezTo>
                      <a:cubicBezTo>
                        <a:pt x="127" y="123"/>
                        <a:pt x="128" y="122"/>
                        <a:pt x="129" y="121"/>
                      </a:cubicBezTo>
                      <a:cubicBezTo>
                        <a:pt x="137" y="114"/>
                        <a:pt x="116" y="81"/>
                        <a:pt x="83" y="50"/>
                      </a:cubicBezTo>
                      <a:cubicBezTo>
                        <a:pt x="55" y="21"/>
                        <a:pt x="24" y="1"/>
                        <a:pt x="12"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29"/>
                <p:cNvSpPr/>
                <p:nvPr/>
              </p:nvSpPr>
              <p:spPr>
                <a:xfrm flipH="1">
                  <a:off x="7993911" y="4968036"/>
                  <a:ext cx="13947" cy="5823"/>
                </a:xfrm>
                <a:custGeom>
                  <a:avLst/>
                  <a:gdLst/>
                  <a:ahLst/>
                  <a:cxnLst/>
                  <a:rect l="l" t="t" r="r" b="b"/>
                  <a:pathLst>
                    <a:path w="194" h="81" extrusionOk="0">
                      <a:moveTo>
                        <a:pt x="62" y="1"/>
                      </a:moveTo>
                      <a:cubicBezTo>
                        <a:pt x="26" y="1"/>
                        <a:pt x="0" y="14"/>
                        <a:pt x="3" y="22"/>
                      </a:cubicBezTo>
                      <a:cubicBezTo>
                        <a:pt x="6" y="33"/>
                        <a:pt x="49" y="29"/>
                        <a:pt x="96" y="47"/>
                      </a:cubicBezTo>
                      <a:cubicBezTo>
                        <a:pt x="136" y="59"/>
                        <a:pt x="169" y="81"/>
                        <a:pt x="181" y="81"/>
                      </a:cubicBezTo>
                      <a:cubicBezTo>
                        <a:pt x="183" y="81"/>
                        <a:pt x="185" y="80"/>
                        <a:pt x="185" y="79"/>
                      </a:cubicBezTo>
                      <a:cubicBezTo>
                        <a:pt x="193" y="72"/>
                        <a:pt x="168" y="26"/>
                        <a:pt x="107" y="8"/>
                      </a:cubicBezTo>
                      <a:cubicBezTo>
                        <a:pt x="91" y="3"/>
                        <a:pt x="76" y="1"/>
                        <a:pt x="62"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29"/>
                <p:cNvSpPr/>
                <p:nvPr/>
              </p:nvSpPr>
              <p:spPr>
                <a:xfrm flipH="1">
                  <a:off x="8017707" y="4964657"/>
                  <a:ext cx="7548" cy="3738"/>
                </a:xfrm>
                <a:custGeom>
                  <a:avLst/>
                  <a:gdLst/>
                  <a:ahLst/>
                  <a:cxnLst/>
                  <a:rect l="l" t="t" r="r" b="b"/>
                  <a:pathLst>
                    <a:path w="105" h="52" extrusionOk="0">
                      <a:moveTo>
                        <a:pt x="26" y="1"/>
                      </a:moveTo>
                      <a:cubicBezTo>
                        <a:pt x="15" y="1"/>
                        <a:pt x="6" y="4"/>
                        <a:pt x="4" y="8"/>
                      </a:cubicBezTo>
                      <a:cubicBezTo>
                        <a:pt x="1" y="18"/>
                        <a:pt x="18" y="37"/>
                        <a:pt x="44" y="43"/>
                      </a:cubicBezTo>
                      <a:cubicBezTo>
                        <a:pt x="58" y="49"/>
                        <a:pt x="72" y="52"/>
                        <a:pt x="82" y="52"/>
                      </a:cubicBezTo>
                      <a:cubicBezTo>
                        <a:pt x="92" y="52"/>
                        <a:pt x="99" y="49"/>
                        <a:pt x="101" y="43"/>
                      </a:cubicBezTo>
                      <a:cubicBezTo>
                        <a:pt x="104" y="33"/>
                        <a:pt x="83" y="18"/>
                        <a:pt x="58" y="8"/>
                      </a:cubicBezTo>
                      <a:cubicBezTo>
                        <a:pt x="46" y="3"/>
                        <a:pt x="35" y="1"/>
                        <a:pt x="26"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29"/>
                <p:cNvSpPr/>
                <p:nvPr/>
              </p:nvSpPr>
              <p:spPr>
                <a:xfrm flipH="1">
                  <a:off x="7802535" y="4914333"/>
                  <a:ext cx="791" cy="27965"/>
                </a:xfrm>
                <a:custGeom>
                  <a:avLst/>
                  <a:gdLst/>
                  <a:ahLst/>
                  <a:cxnLst/>
                  <a:rect l="l" t="t" r="r" b="b"/>
                  <a:pathLst>
                    <a:path w="11" h="389" extrusionOk="0">
                      <a:moveTo>
                        <a:pt x="1" y="1"/>
                      </a:moveTo>
                      <a:lnTo>
                        <a:pt x="11" y="389"/>
                      </a:lnTo>
                      <a:lnTo>
                        <a:pt x="11" y="385"/>
                      </a:lnTo>
                      <a:lnTo>
                        <a:pt x="1" y="1"/>
                      </a:ln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29"/>
                <p:cNvSpPr/>
                <p:nvPr/>
              </p:nvSpPr>
              <p:spPr>
                <a:xfrm flipH="1">
                  <a:off x="7802540" y="4914333"/>
                  <a:ext cx="206684" cy="35729"/>
                </a:xfrm>
                <a:custGeom>
                  <a:avLst/>
                  <a:gdLst/>
                  <a:ahLst/>
                  <a:cxnLst/>
                  <a:rect l="l" t="t" r="r" b="b"/>
                  <a:pathLst>
                    <a:path w="2875" h="497" extrusionOk="0">
                      <a:moveTo>
                        <a:pt x="2865" y="1"/>
                      </a:moveTo>
                      <a:lnTo>
                        <a:pt x="7" y="270"/>
                      </a:lnTo>
                      <a:cubicBezTo>
                        <a:pt x="4" y="367"/>
                        <a:pt x="4" y="442"/>
                        <a:pt x="0" y="496"/>
                      </a:cubicBezTo>
                      <a:lnTo>
                        <a:pt x="2566" y="399"/>
                      </a:lnTo>
                      <a:cubicBezTo>
                        <a:pt x="2523" y="385"/>
                        <a:pt x="2495" y="370"/>
                        <a:pt x="2498" y="367"/>
                      </a:cubicBezTo>
                      <a:cubicBezTo>
                        <a:pt x="2498" y="364"/>
                        <a:pt x="2502" y="364"/>
                        <a:pt x="2513" y="364"/>
                      </a:cubicBezTo>
                      <a:cubicBezTo>
                        <a:pt x="2541" y="364"/>
                        <a:pt x="2606" y="374"/>
                        <a:pt x="2689" y="377"/>
                      </a:cubicBezTo>
                      <a:cubicBezTo>
                        <a:pt x="2735" y="381"/>
                        <a:pt x="2778" y="381"/>
                        <a:pt x="2812" y="381"/>
                      </a:cubicBezTo>
                      <a:cubicBezTo>
                        <a:pt x="2845" y="381"/>
                        <a:pt x="2868" y="381"/>
                        <a:pt x="2875" y="385"/>
                      </a:cubicBezTo>
                      <a:lnTo>
                        <a:pt x="2865" y="1"/>
                      </a:lnTo>
                      <a:close/>
                    </a:path>
                  </a:pathLst>
                </a:custGeom>
                <a:solidFill>
                  <a:srgbClr val="BF9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29"/>
                <p:cNvSpPr/>
                <p:nvPr/>
              </p:nvSpPr>
              <p:spPr>
                <a:xfrm flipH="1">
                  <a:off x="7802536" y="4940430"/>
                  <a:ext cx="27390" cy="2588"/>
                </a:xfrm>
                <a:custGeom>
                  <a:avLst/>
                  <a:gdLst/>
                  <a:ahLst/>
                  <a:cxnLst/>
                  <a:rect l="l" t="t" r="r" b="b"/>
                  <a:pathLst>
                    <a:path w="381" h="36" extrusionOk="0">
                      <a:moveTo>
                        <a:pt x="19" y="1"/>
                      </a:moveTo>
                      <a:cubicBezTo>
                        <a:pt x="8" y="1"/>
                        <a:pt x="4" y="1"/>
                        <a:pt x="4" y="4"/>
                      </a:cubicBezTo>
                      <a:cubicBezTo>
                        <a:pt x="1" y="7"/>
                        <a:pt x="29" y="22"/>
                        <a:pt x="72" y="36"/>
                      </a:cubicBezTo>
                      <a:lnTo>
                        <a:pt x="381" y="26"/>
                      </a:lnTo>
                      <a:lnTo>
                        <a:pt x="381" y="22"/>
                      </a:lnTo>
                      <a:cubicBezTo>
                        <a:pt x="374" y="18"/>
                        <a:pt x="351" y="18"/>
                        <a:pt x="318" y="18"/>
                      </a:cubicBezTo>
                      <a:cubicBezTo>
                        <a:pt x="284" y="18"/>
                        <a:pt x="241" y="18"/>
                        <a:pt x="195" y="14"/>
                      </a:cubicBezTo>
                      <a:cubicBezTo>
                        <a:pt x="112" y="11"/>
                        <a:pt x="47" y="1"/>
                        <a:pt x="19" y="1"/>
                      </a:cubicBezTo>
                      <a:close/>
                    </a:path>
                  </a:pathLst>
                </a:custGeom>
                <a:solidFill>
                  <a:srgbClr val="1B23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29"/>
                <p:cNvSpPr/>
                <p:nvPr/>
              </p:nvSpPr>
              <p:spPr>
                <a:xfrm flipH="1">
                  <a:off x="8033955" y="4936260"/>
                  <a:ext cx="575" cy="2947"/>
                </a:xfrm>
                <a:custGeom>
                  <a:avLst/>
                  <a:gdLst/>
                  <a:ahLst/>
                  <a:cxnLst/>
                  <a:rect l="l" t="t" r="r" b="b"/>
                  <a:pathLst>
                    <a:path w="8" h="41" extrusionOk="0">
                      <a:moveTo>
                        <a:pt x="1" y="1"/>
                      </a:moveTo>
                      <a:lnTo>
                        <a:pt x="8" y="40"/>
                      </a:lnTo>
                      <a:lnTo>
                        <a:pt x="8" y="1"/>
                      </a:ln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29"/>
                <p:cNvSpPr/>
                <p:nvPr/>
              </p:nvSpPr>
              <p:spPr>
                <a:xfrm flipH="1">
                  <a:off x="8010447" y="4933960"/>
                  <a:ext cx="23580" cy="16822"/>
                </a:xfrm>
                <a:custGeom>
                  <a:avLst/>
                  <a:gdLst/>
                  <a:ahLst/>
                  <a:cxnLst/>
                  <a:rect l="l" t="t" r="r" b="b"/>
                  <a:pathLst>
                    <a:path w="328" h="234" extrusionOk="0">
                      <a:moveTo>
                        <a:pt x="320" y="1"/>
                      </a:moveTo>
                      <a:lnTo>
                        <a:pt x="1" y="33"/>
                      </a:lnTo>
                      <a:lnTo>
                        <a:pt x="1" y="72"/>
                      </a:lnTo>
                      <a:lnTo>
                        <a:pt x="26" y="234"/>
                      </a:lnTo>
                      <a:lnTo>
                        <a:pt x="327" y="223"/>
                      </a:lnTo>
                      <a:cubicBezTo>
                        <a:pt x="324" y="169"/>
                        <a:pt x="320" y="94"/>
                        <a:pt x="320" y="1"/>
                      </a:cubicBezTo>
                      <a:close/>
                    </a:path>
                  </a:pathLst>
                </a:custGeom>
                <a:solidFill>
                  <a:srgbClr val="BF9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29"/>
                <p:cNvSpPr/>
                <p:nvPr/>
              </p:nvSpPr>
              <p:spPr>
                <a:xfrm flipH="1">
                  <a:off x="8008649" y="4933672"/>
                  <a:ext cx="2372" cy="16391"/>
                </a:xfrm>
                <a:custGeom>
                  <a:avLst/>
                  <a:gdLst/>
                  <a:ahLst/>
                  <a:cxnLst/>
                  <a:rect l="l" t="t" r="r" b="b"/>
                  <a:pathLst>
                    <a:path w="33" h="228" extrusionOk="0">
                      <a:moveTo>
                        <a:pt x="32" y="1"/>
                      </a:moveTo>
                      <a:lnTo>
                        <a:pt x="0" y="5"/>
                      </a:lnTo>
                      <a:cubicBezTo>
                        <a:pt x="0" y="98"/>
                        <a:pt x="4" y="173"/>
                        <a:pt x="7" y="227"/>
                      </a:cubicBezTo>
                      <a:lnTo>
                        <a:pt x="25" y="227"/>
                      </a:lnTo>
                      <a:cubicBezTo>
                        <a:pt x="29" y="173"/>
                        <a:pt x="29" y="98"/>
                        <a:pt x="32" y="1"/>
                      </a:cubicBezTo>
                      <a:close/>
                    </a:path>
                  </a:pathLst>
                </a:custGeom>
                <a:solidFill>
                  <a:srgbClr val="1B23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92" name="Google Shape;592;p29"/>
              <p:cNvSpPr/>
              <p:nvPr/>
            </p:nvSpPr>
            <p:spPr>
              <a:xfrm flipH="1">
                <a:off x="7352169" y="2317256"/>
                <a:ext cx="531159" cy="563531"/>
              </a:xfrm>
              <a:custGeom>
                <a:avLst/>
                <a:gdLst/>
                <a:ahLst/>
                <a:cxnLst/>
                <a:rect l="l" t="t" r="r" b="b"/>
                <a:pathLst>
                  <a:path w="10967" h="11636" extrusionOk="0">
                    <a:moveTo>
                      <a:pt x="9968" y="0"/>
                    </a:moveTo>
                    <a:cubicBezTo>
                      <a:pt x="9815" y="0"/>
                      <a:pt x="9735" y="286"/>
                      <a:pt x="9735" y="286"/>
                    </a:cubicBezTo>
                    <a:cubicBezTo>
                      <a:pt x="9735" y="286"/>
                      <a:pt x="9081" y="1726"/>
                      <a:pt x="8906" y="1726"/>
                    </a:cubicBezTo>
                    <a:cubicBezTo>
                      <a:pt x="8902" y="1726"/>
                      <a:pt x="8899" y="1726"/>
                      <a:pt x="8895" y="1724"/>
                    </a:cubicBezTo>
                    <a:cubicBezTo>
                      <a:pt x="8737" y="1660"/>
                      <a:pt x="9111" y="763"/>
                      <a:pt x="9257" y="468"/>
                    </a:cubicBezTo>
                    <a:cubicBezTo>
                      <a:pt x="9387" y="206"/>
                      <a:pt x="9335" y="28"/>
                      <a:pt x="9189" y="28"/>
                    </a:cubicBezTo>
                    <a:cubicBezTo>
                      <a:pt x="9173" y="28"/>
                      <a:pt x="9157" y="30"/>
                      <a:pt x="9139" y="34"/>
                    </a:cubicBezTo>
                    <a:cubicBezTo>
                      <a:pt x="9017" y="63"/>
                      <a:pt x="8543" y="953"/>
                      <a:pt x="8407" y="1247"/>
                    </a:cubicBezTo>
                    <a:cubicBezTo>
                      <a:pt x="8300" y="1471"/>
                      <a:pt x="8064" y="1992"/>
                      <a:pt x="7894" y="1992"/>
                    </a:cubicBezTo>
                    <a:cubicBezTo>
                      <a:pt x="7839" y="1992"/>
                      <a:pt x="7792" y="1939"/>
                      <a:pt x="7757" y="1807"/>
                    </a:cubicBezTo>
                    <a:cubicBezTo>
                      <a:pt x="7610" y="1258"/>
                      <a:pt x="7290" y="892"/>
                      <a:pt x="7136" y="853"/>
                    </a:cubicBezTo>
                    <a:cubicBezTo>
                      <a:pt x="7123" y="849"/>
                      <a:pt x="7110" y="848"/>
                      <a:pt x="7098" y="848"/>
                    </a:cubicBezTo>
                    <a:cubicBezTo>
                      <a:pt x="6965" y="848"/>
                      <a:pt x="6881" y="1029"/>
                      <a:pt x="6985" y="1151"/>
                    </a:cubicBezTo>
                    <a:cubicBezTo>
                      <a:pt x="7075" y="1262"/>
                      <a:pt x="7168" y="1492"/>
                      <a:pt x="7233" y="1664"/>
                    </a:cubicBezTo>
                    <a:cubicBezTo>
                      <a:pt x="7287" y="1811"/>
                      <a:pt x="7315" y="1961"/>
                      <a:pt x="7315" y="2116"/>
                    </a:cubicBezTo>
                    <a:cubicBezTo>
                      <a:pt x="7319" y="2612"/>
                      <a:pt x="7272" y="2920"/>
                      <a:pt x="7254" y="3010"/>
                    </a:cubicBezTo>
                    <a:lnTo>
                      <a:pt x="3224" y="8340"/>
                    </a:lnTo>
                    <a:lnTo>
                      <a:pt x="1555" y="7335"/>
                    </a:lnTo>
                    <a:lnTo>
                      <a:pt x="1" y="10034"/>
                    </a:lnTo>
                    <a:lnTo>
                      <a:pt x="2244" y="11304"/>
                    </a:lnTo>
                    <a:cubicBezTo>
                      <a:pt x="2639" y="11529"/>
                      <a:pt x="3069" y="11636"/>
                      <a:pt x="3494" y="11636"/>
                    </a:cubicBezTo>
                    <a:cubicBezTo>
                      <a:pt x="4341" y="11636"/>
                      <a:pt x="5166" y="11211"/>
                      <a:pt x="5647" y="10446"/>
                    </a:cubicBezTo>
                    <a:lnTo>
                      <a:pt x="9800" y="3031"/>
                    </a:lnTo>
                    <a:cubicBezTo>
                      <a:pt x="10094" y="2662"/>
                      <a:pt x="10367" y="2306"/>
                      <a:pt x="10517" y="2066"/>
                    </a:cubicBezTo>
                    <a:cubicBezTo>
                      <a:pt x="10966" y="1351"/>
                      <a:pt x="10902" y="1308"/>
                      <a:pt x="10812" y="1272"/>
                    </a:cubicBezTo>
                    <a:cubicBezTo>
                      <a:pt x="10803" y="1268"/>
                      <a:pt x="10793" y="1266"/>
                      <a:pt x="10783" y="1266"/>
                    </a:cubicBezTo>
                    <a:cubicBezTo>
                      <a:pt x="10553" y="1266"/>
                      <a:pt x="10105" y="2199"/>
                      <a:pt x="9972" y="2199"/>
                    </a:cubicBezTo>
                    <a:cubicBezTo>
                      <a:pt x="9953" y="2199"/>
                      <a:pt x="9941" y="2181"/>
                      <a:pt x="9936" y="2138"/>
                    </a:cubicBezTo>
                    <a:cubicBezTo>
                      <a:pt x="9896" y="1779"/>
                      <a:pt x="10844" y="598"/>
                      <a:pt x="10582" y="501"/>
                    </a:cubicBezTo>
                    <a:cubicBezTo>
                      <a:pt x="10567" y="496"/>
                      <a:pt x="10552" y="493"/>
                      <a:pt x="10536" y="493"/>
                    </a:cubicBezTo>
                    <a:cubicBezTo>
                      <a:pt x="10188" y="493"/>
                      <a:pt x="9647" y="1784"/>
                      <a:pt x="9591" y="1893"/>
                    </a:cubicBezTo>
                    <a:cubicBezTo>
                      <a:pt x="9571" y="1932"/>
                      <a:pt x="9537" y="1948"/>
                      <a:pt x="9504" y="1948"/>
                    </a:cubicBezTo>
                    <a:cubicBezTo>
                      <a:pt x="9443" y="1948"/>
                      <a:pt x="9385" y="1894"/>
                      <a:pt x="9422" y="1829"/>
                    </a:cubicBezTo>
                    <a:cubicBezTo>
                      <a:pt x="9505" y="1681"/>
                      <a:pt x="10352" y="135"/>
                      <a:pt x="10015" y="9"/>
                    </a:cubicBezTo>
                    <a:cubicBezTo>
                      <a:pt x="9999" y="3"/>
                      <a:pt x="9983" y="0"/>
                      <a:pt x="9968" y="0"/>
                    </a:cubicBezTo>
                    <a:close/>
                  </a:path>
                </a:pathLst>
              </a:custGeom>
              <a:solidFill>
                <a:srgbClr val="FFBE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29"/>
              <p:cNvSpPr/>
              <p:nvPr/>
            </p:nvSpPr>
            <p:spPr>
              <a:xfrm flipH="1">
                <a:off x="8108534" y="2060426"/>
                <a:ext cx="254077" cy="497618"/>
              </a:xfrm>
              <a:custGeom>
                <a:avLst/>
                <a:gdLst/>
                <a:ahLst/>
                <a:cxnLst/>
                <a:rect l="l" t="t" r="r" b="b"/>
                <a:pathLst>
                  <a:path w="5246" h="10275" extrusionOk="0">
                    <a:moveTo>
                      <a:pt x="2880" y="0"/>
                    </a:moveTo>
                    <a:cubicBezTo>
                      <a:pt x="1946" y="0"/>
                      <a:pt x="1019" y="263"/>
                      <a:pt x="220" y="804"/>
                    </a:cubicBezTo>
                    <a:lnTo>
                      <a:pt x="1" y="951"/>
                    </a:lnTo>
                    <a:lnTo>
                      <a:pt x="72" y="8561"/>
                    </a:lnTo>
                    <a:cubicBezTo>
                      <a:pt x="84" y="9457"/>
                      <a:pt x="776" y="10201"/>
                      <a:pt x="1670" y="10269"/>
                    </a:cubicBezTo>
                    <a:cubicBezTo>
                      <a:pt x="1715" y="10272"/>
                      <a:pt x="1760" y="10274"/>
                      <a:pt x="1805" y="10274"/>
                    </a:cubicBezTo>
                    <a:cubicBezTo>
                      <a:pt x="2726" y="10274"/>
                      <a:pt x="3498" y="9545"/>
                      <a:pt x="3536" y="8611"/>
                    </a:cubicBezTo>
                    <a:cubicBezTo>
                      <a:pt x="3572" y="7667"/>
                      <a:pt x="3604" y="6712"/>
                      <a:pt x="3604" y="6712"/>
                    </a:cubicBezTo>
                    <a:cubicBezTo>
                      <a:pt x="3604" y="6712"/>
                      <a:pt x="5033" y="6579"/>
                      <a:pt x="5141" y="5165"/>
                    </a:cubicBezTo>
                    <a:cubicBezTo>
                      <a:pt x="5245" y="3750"/>
                      <a:pt x="5166" y="574"/>
                      <a:pt x="5166" y="574"/>
                    </a:cubicBezTo>
                    <a:lnTo>
                      <a:pt x="5209" y="560"/>
                    </a:lnTo>
                    <a:cubicBezTo>
                      <a:pt x="4476" y="190"/>
                      <a:pt x="3676" y="0"/>
                      <a:pt x="2880" y="0"/>
                    </a:cubicBezTo>
                    <a:close/>
                  </a:path>
                </a:pathLst>
              </a:custGeom>
              <a:solidFill>
                <a:srgbClr val="FFBE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29"/>
              <p:cNvSpPr/>
              <p:nvPr/>
            </p:nvSpPr>
            <p:spPr>
              <a:xfrm flipH="1">
                <a:off x="8125245" y="2187557"/>
                <a:ext cx="22134" cy="20002"/>
              </a:xfrm>
              <a:custGeom>
                <a:avLst/>
                <a:gdLst/>
                <a:ahLst/>
                <a:cxnLst/>
                <a:rect l="l" t="t" r="r" b="b"/>
                <a:pathLst>
                  <a:path w="457" h="413" extrusionOk="0">
                    <a:moveTo>
                      <a:pt x="228" y="1"/>
                    </a:moveTo>
                    <a:cubicBezTo>
                      <a:pt x="176" y="1"/>
                      <a:pt x="124" y="21"/>
                      <a:pt x="83" y="60"/>
                    </a:cubicBezTo>
                    <a:cubicBezTo>
                      <a:pt x="4" y="138"/>
                      <a:pt x="0" y="267"/>
                      <a:pt x="79" y="350"/>
                    </a:cubicBezTo>
                    <a:cubicBezTo>
                      <a:pt x="119" y="392"/>
                      <a:pt x="173" y="413"/>
                      <a:pt x="227" y="413"/>
                    </a:cubicBezTo>
                    <a:cubicBezTo>
                      <a:pt x="280" y="413"/>
                      <a:pt x="333" y="393"/>
                      <a:pt x="374" y="354"/>
                    </a:cubicBezTo>
                    <a:cubicBezTo>
                      <a:pt x="452" y="275"/>
                      <a:pt x="457" y="146"/>
                      <a:pt x="377" y="63"/>
                    </a:cubicBezTo>
                    <a:cubicBezTo>
                      <a:pt x="336" y="22"/>
                      <a:pt x="282" y="1"/>
                      <a:pt x="228"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29"/>
              <p:cNvSpPr/>
              <p:nvPr/>
            </p:nvSpPr>
            <p:spPr>
              <a:xfrm flipH="1">
                <a:off x="8116237" y="2182036"/>
                <a:ext cx="35501" cy="11139"/>
              </a:xfrm>
              <a:custGeom>
                <a:avLst/>
                <a:gdLst/>
                <a:ahLst/>
                <a:cxnLst/>
                <a:rect l="l" t="t" r="r" b="b"/>
                <a:pathLst>
                  <a:path w="733" h="230" extrusionOk="0">
                    <a:moveTo>
                      <a:pt x="350" y="1"/>
                    </a:moveTo>
                    <a:cubicBezTo>
                      <a:pt x="241" y="1"/>
                      <a:pt x="146" y="37"/>
                      <a:pt x="87" y="77"/>
                    </a:cubicBezTo>
                    <a:cubicBezTo>
                      <a:pt x="22" y="120"/>
                      <a:pt x="1" y="163"/>
                      <a:pt x="8" y="174"/>
                    </a:cubicBezTo>
                    <a:cubicBezTo>
                      <a:pt x="11" y="177"/>
                      <a:pt x="15" y="178"/>
                      <a:pt x="21" y="178"/>
                    </a:cubicBezTo>
                    <a:cubicBezTo>
                      <a:pt x="62" y="178"/>
                      <a:pt x="179" y="118"/>
                      <a:pt x="330" y="118"/>
                    </a:cubicBezTo>
                    <a:cubicBezTo>
                      <a:pt x="343" y="118"/>
                      <a:pt x="357" y="119"/>
                      <a:pt x="370" y="120"/>
                    </a:cubicBezTo>
                    <a:cubicBezTo>
                      <a:pt x="551" y="133"/>
                      <a:pt x="675" y="230"/>
                      <a:pt x="714" y="230"/>
                    </a:cubicBezTo>
                    <a:cubicBezTo>
                      <a:pt x="717" y="230"/>
                      <a:pt x="720" y="229"/>
                      <a:pt x="722" y="227"/>
                    </a:cubicBezTo>
                    <a:cubicBezTo>
                      <a:pt x="733" y="217"/>
                      <a:pt x="715" y="170"/>
                      <a:pt x="658" y="116"/>
                    </a:cubicBezTo>
                    <a:cubicBezTo>
                      <a:pt x="600" y="66"/>
                      <a:pt x="504" y="12"/>
                      <a:pt x="381" y="2"/>
                    </a:cubicBezTo>
                    <a:cubicBezTo>
                      <a:pt x="371" y="1"/>
                      <a:pt x="361" y="1"/>
                      <a:pt x="350"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29"/>
              <p:cNvSpPr/>
              <p:nvPr/>
            </p:nvSpPr>
            <p:spPr>
              <a:xfrm flipH="1">
                <a:off x="8227291" y="2189688"/>
                <a:ext cx="22812" cy="19953"/>
              </a:xfrm>
              <a:custGeom>
                <a:avLst/>
                <a:gdLst/>
                <a:ahLst/>
                <a:cxnLst/>
                <a:rect l="l" t="t" r="r" b="b"/>
                <a:pathLst>
                  <a:path w="471" h="412" extrusionOk="0">
                    <a:moveTo>
                      <a:pt x="236" y="0"/>
                    </a:moveTo>
                    <a:cubicBezTo>
                      <a:pt x="172" y="0"/>
                      <a:pt x="108" y="30"/>
                      <a:pt x="68" y="87"/>
                    </a:cubicBezTo>
                    <a:cubicBezTo>
                      <a:pt x="0" y="180"/>
                      <a:pt x="25" y="310"/>
                      <a:pt x="118" y="374"/>
                    </a:cubicBezTo>
                    <a:cubicBezTo>
                      <a:pt x="155" y="399"/>
                      <a:pt x="196" y="411"/>
                      <a:pt x="237" y="411"/>
                    </a:cubicBezTo>
                    <a:cubicBezTo>
                      <a:pt x="301" y="411"/>
                      <a:pt x="364" y="381"/>
                      <a:pt x="406" y="324"/>
                    </a:cubicBezTo>
                    <a:cubicBezTo>
                      <a:pt x="471" y="231"/>
                      <a:pt x="449" y="105"/>
                      <a:pt x="355" y="37"/>
                    </a:cubicBezTo>
                    <a:cubicBezTo>
                      <a:pt x="319" y="12"/>
                      <a:pt x="278" y="0"/>
                      <a:pt x="236"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29"/>
              <p:cNvSpPr/>
              <p:nvPr/>
            </p:nvSpPr>
            <p:spPr>
              <a:xfrm flipH="1">
                <a:off x="8219106" y="2184264"/>
                <a:ext cx="35743" cy="11042"/>
              </a:xfrm>
              <a:custGeom>
                <a:avLst/>
                <a:gdLst/>
                <a:ahLst/>
                <a:cxnLst/>
                <a:rect l="l" t="t" r="r" b="b"/>
                <a:pathLst>
                  <a:path w="738" h="228" extrusionOk="0">
                    <a:moveTo>
                      <a:pt x="340" y="0"/>
                    </a:moveTo>
                    <a:cubicBezTo>
                      <a:pt x="236" y="0"/>
                      <a:pt x="148" y="36"/>
                      <a:pt x="91" y="74"/>
                    </a:cubicBezTo>
                    <a:cubicBezTo>
                      <a:pt x="27" y="117"/>
                      <a:pt x="1" y="160"/>
                      <a:pt x="12" y="171"/>
                    </a:cubicBezTo>
                    <a:cubicBezTo>
                      <a:pt x="14" y="174"/>
                      <a:pt x="18" y="175"/>
                      <a:pt x="24" y="175"/>
                    </a:cubicBezTo>
                    <a:cubicBezTo>
                      <a:pt x="63" y="175"/>
                      <a:pt x="183" y="115"/>
                      <a:pt x="335" y="115"/>
                    </a:cubicBezTo>
                    <a:cubicBezTo>
                      <a:pt x="348" y="115"/>
                      <a:pt x="361" y="116"/>
                      <a:pt x="375" y="117"/>
                    </a:cubicBezTo>
                    <a:cubicBezTo>
                      <a:pt x="552" y="130"/>
                      <a:pt x="678" y="227"/>
                      <a:pt x="718" y="227"/>
                    </a:cubicBezTo>
                    <a:cubicBezTo>
                      <a:pt x="721" y="227"/>
                      <a:pt x="724" y="226"/>
                      <a:pt x="726" y="224"/>
                    </a:cubicBezTo>
                    <a:cubicBezTo>
                      <a:pt x="737" y="214"/>
                      <a:pt x="719" y="168"/>
                      <a:pt x="662" y="117"/>
                    </a:cubicBezTo>
                    <a:cubicBezTo>
                      <a:pt x="604" y="63"/>
                      <a:pt x="504" y="9"/>
                      <a:pt x="382" y="2"/>
                    </a:cubicBezTo>
                    <a:cubicBezTo>
                      <a:pt x="367" y="1"/>
                      <a:pt x="353" y="0"/>
                      <a:pt x="340"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29"/>
              <p:cNvSpPr/>
              <p:nvPr/>
            </p:nvSpPr>
            <p:spPr>
              <a:xfrm flipH="1">
                <a:off x="8110277" y="2038196"/>
                <a:ext cx="255433" cy="208249"/>
              </a:xfrm>
              <a:custGeom>
                <a:avLst/>
                <a:gdLst/>
                <a:ahLst/>
                <a:cxnLst/>
                <a:rect l="l" t="t" r="r" b="b"/>
                <a:pathLst>
                  <a:path w="5274" h="4300" extrusionOk="0">
                    <a:moveTo>
                      <a:pt x="2832" y="0"/>
                    </a:moveTo>
                    <a:cubicBezTo>
                      <a:pt x="2374" y="0"/>
                      <a:pt x="1874" y="49"/>
                      <a:pt x="1350" y="175"/>
                    </a:cubicBezTo>
                    <a:cubicBezTo>
                      <a:pt x="1350" y="175"/>
                      <a:pt x="126" y="631"/>
                      <a:pt x="65" y="1281"/>
                    </a:cubicBezTo>
                    <a:cubicBezTo>
                      <a:pt x="0" y="1930"/>
                      <a:pt x="79" y="3007"/>
                      <a:pt x="79" y="3007"/>
                    </a:cubicBezTo>
                    <a:lnTo>
                      <a:pt x="154" y="3015"/>
                    </a:lnTo>
                    <a:lnTo>
                      <a:pt x="123" y="4299"/>
                    </a:lnTo>
                    <a:lnTo>
                      <a:pt x="600" y="4231"/>
                    </a:lnTo>
                    <a:lnTo>
                      <a:pt x="668" y="2630"/>
                    </a:lnTo>
                    <a:cubicBezTo>
                      <a:pt x="668" y="2630"/>
                      <a:pt x="1501" y="2056"/>
                      <a:pt x="1515" y="1163"/>
                    </a:cubicBezTo>
                    <a:cubicBezTo>
                      <a:pt x="1731" y="1134"/>
                      <a:pt x="2388" y="1054"/>
                      <a:pt x="3160" y="1054"/>
                    </a:cubicBezTo>
                    <a:cubicBezTo>
                      <a:pt x="3851" y="1054"/>
                      <a:pt x="4633" y="1118"/>
                      <a:pt x="5273" y="1338"/>
                    </a:cubicBezTo>
                    <a:lnTo>
                      <a:pt x="5273" y="1019"/>
                    </a:lnTo>
                    <a:cubicBezTo>
                      <a:pt x="5273" y="821"/>
                      <a:pt x="5129" y="423"/>
                      <a:pt x="4943" y="355"/>
                    </a:cubicBezTo>
                    <a:cubicBezTo>
                      <a:pt x="4535" y="205"/>
                      <a:pt x="3774" y="0"/>
                      <a:pt x="2832"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29"/>
              <p:cNvSpPr/>
              <p:nvPr/>
            </p:nvSpPr>
            <p:spPr>
              <a:xfrm flipH="1">
                <a:off x="8186995" y="2351061"/>
                <a:ext cx="87275" cy="52353"/>
              </a:xfrm>
              <a:custGeom>
                <a:avLst/>
                <a:gdLst/>
                <a:ahLst/>
                <a:cxnLst/>
                <a:rect l="l" t="t" r="r" b="b"/>
                <a:pathLst>
                  <a:path w="1802" h="1081" extrusionOk="0">
                    <a:moveTo>
                      <a:pt x="0" y="0"/>
                    </a:moveTo>
                    <a:cubicBezTo>
                      <a:pt x="1" y="1"/>
                      <a:pt x="337" y="1066"/>
                      <a:pt x="1770" y="1081"/>
                    </a:cubicBezTo>
                    <a:lnTo>
                      <a:pt x="1802" y="711"/>
                    </a:lnTo>
                    <a:cubicBezTo>
                      <a:pt x="1802" y="711"/>
                      <a:pt x="897" y="693"/>
                      <a:pt x="0" y="0"/>
                    </a:cubicBezTo>
                    <a:close/>
                  </a:path>
                </a:pathLst>
              </a:custGeom>
              <a:solidFill>
                <a:srgbClr val="EB99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29"/>
              <p:cNvSpPr/>
              <p:nvPr/>
            </p:nvSpPr>
            <p:spPr>
              <a:xfrm flipH="1">
                <a:off x="8220172" y="2167119"/>
                <a:ext cx="35888" cy="5521"/>
              </a:xfrm>
              <a:custGeom>
                <a:avLst/>
                <a:gdLst/>
                <a:ahLst/>
                <a:cxnLst/>
                <a:rect l="l" t="t" r="r" b="b"/>
                <a:pathLst>
                  <a:path w="741" h="114" extrusionOk="0">
                    <a:moveTo>
                      <a:pt x="554" y="1"/>
                    </a:moveTo>
                    <a:cubicBezTo>
                      <a:pt x="499" y="1"/>
                      <a:pt x="435" y="3"/>
                      <a:pt x="367" y="8"/>
                    </a:cubicBezTo>
                    <a:cubicBezTo>
                      <a:pt x="163" y="26"/>
                      <a:pt x="1" y="62"/>
                      <a:pt x="4" y="86"/>
                    </a:cubicBezTo>
                    <a:cubicBezTo>
                      <a:pt x="4" y="103"/>
                      <a:pt x="77" y="114"/>
                      <a:pt x="183" y="114"/>
                    </a:cubicBezTo>
                    <a:cubicBezTo>
                      <a:pt x="239" y="114"/>
                      <a:pt x="305" y="111"/>
                      <a:pt x="375" y="105"/>
                    </a:cubicBezTo>
                    <a:cubicBezTo>
                      <a:pt x="576" y="91"/>
                      <a:pt x="741" y="55"/>
                      <a:pt x="737" y="30"/>
                    </a:cubicBezTo>
                    <a:cubicBezTo>
                      <a:pt x="734" y="10"/>
                      <a:pt x="661" y="1"/>
                      <a:pt x="554"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29"/>
              <p:cNvSpPr/>
              <p:nvPr/>
            </p:nvSpPr>
            <p:spPr>
              <a:xfrm flipH="1">
                <a:off x="8121855" y="2150992"/>
                <a:ext cx="35259" cy="8863"/>
              </a:xfrm>
              <a:custGeom>
                <a:avLst/>
                <a:gdLst/>
                <a:ahLst/>
                <a:cxnLst/>
                <a:rect l="l" t="t" r="r" b="b"/>
                <a:pathLst>
                  <a:path w="728" h="183" extrusionOk="0">
                    <a:moveTo>
                      <a:pt x="409" y="1"/>
                    </a:moveTo>
                    <a:cubicBezTo>
                      <a:pt x="390" y="1"/>
                      <a:pt x="371" y="2"/>
                      <a:pt x="352" y="3"/>
                    </a:cubicBezTo>
                    <a:cubicBezTo>
                      <a:pt x="130" y="22"/>
                      <a:pt x="0" y="161"/>
                      <a:pt x="22" y="179"/>
                    </a:cubicBezTo>
                    <a:cubicBezTo>
                      <a:pt x="24" y="182"/>
                      <a:pt x="27" y="183"/>
                      <a:pt x="31" y="183"/>
                    </a:cubicBezTo>
                    <a:cubicBezTo>
                      <a:pt x="67" y="183"/>
                      <a:pt x="194" y="113"/>
                      <a:pt x="363" y="101"/>
                    </a:cubicBezTo>
                    <a:cubicBezTo>
                      <a:pt x="392" y="97"/>
                      <a:pt x="421" y="96"/>
                      <a:pt x="448" y="96"/>
                    </a:cubicBezTo>
                    <a:cubicBezTo>
                      <a:pt x="563" y="96"/>
                      <a:pt x="655" y="121"/>
                      <a:pt x="693" y="121"/>
                    </a:cubicBezTo>
                    <a:cubicBezTo>
                      <a:pt x="703" y="121"/>
                      <a:pt x="709" y="119"/>
                      <a:pt x="711" y="115"/>
                    </a:cubicBezTo>
                    <a:cubicBezTo>
                      <a:pt x="728" y="95"/>
                      <a:pt x="601" y="1"/>
                      <a:pt x="409"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29"/>
              <p:cNvSpPr/>
              <p:nvPr/>
            </p:nvSpPr>
            <p:spPr>
              <a:xfrm flipH="1">
                <a:off x="8173241" y="2285291"/>
                <a:ext cx="42475" cy="14965"/>
              </a:xfrm>
              <a:custGeom>
                <a:avLst/>
                <a:gdLst/>
                <a:ahLst/>
                <a:cxnLst/>
                <a:rect l="l" t="t" r="r" b="b"/>
                <a:pathLst>
                  <a:path w="877" h="309" extrusionOk="0">
                    <a:moveTo>
                      <a:pt x="31" y="0"/>
                    </a:moveTo>
                    <a:cubicBezTo>
                      <a:pt x="29" y="0"/>
                      <a:pt x="27" y="1"/>
                      <a:pt x="26" y="2"/>
                    </a:cubicBezTo>
                    <a:cubicBezTo>
                      <a:pt x="1" y="15"/>
                      <a:pt x="134" y="209"/>
                      <a:pt x="399" y="282"/>
                    </a:cubicBezTo>
                    <a:cubicBezTo>
                      <a:pt x="469" y="301"/>
                      <a:pt x="536" y="309"/>
                      <a:pt x="596" y="309"/>
                    </a:cubicBezTo>
                    <a:cubicBezTo>
                      <a:pt x="763" y="309"/>
                      <a:pt x="877" y="250"/>
                      <a:pt x="866" y="231"/>
                    </a:cubicBezTo>
                    <a:cubicBezTo>
                      <a:pt x="864" y="224"/>
                      <a:pt x="849" y="223"/>
                      <a:pt x="823" y="223"/>
                    </a:cubicBezTo>
                    <a:cubicBezTo>
                      <a:pt x="798" y="223"/>
                      <a:pt x="763" y="224"/>
                      <a:pt x="720" y="224"/>
                    </a:cubicBezTo>
                    <a:cubicBezTo>
                      <a:pt x="641" y="224"/>
                      <a:pt x="536" y="219"/>
                      <a:pt x="425" y="188"/>
                    </a:cubicBezTo>
                    <a:cubicBezTo>
                      <a:pt x="205" y="131"/>
                      <a:pt x="65" y="0"/>
                      <a:pt x="3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29"/>
              <p:cNvSpPr/>
              <p:nvPr/>
            </p:nvSpPr>
            <p:spPr>
              <a:xfrm flipH="1">
                <a:off x="8315292" y="1999451"/>
                <a:ext cx="80495" cy="77682"/>
              </a:xfrm>
              <a:custGeom>
                <a:avLst/>
                <a:gdLst/>
                <a:ahLst/>
                <a:cxnLst/>
                <a:rect l="l" t="t" r="r" b="b"/>
                <a:pathLst>
                  <a:path w="1662" h="1604" extrusionOk="0">
                    <a:moveTo>
                      <a:pt x="1415" y="1366"/>
                    </a:moveTo>
                    <a:lnTo>
                      <a:pt x="1369" y="1399"/>
                    </a:lnTo>
                    <a:lnTo>
                      <a:pt x="1369" y="1399"/>
                    </a:lnTo>
                    <a:cubicBezTo>
                      <a:pt x="1385" y="1389"/>
                      <a:pt x="1400" y="1378"/>
                      <a:pt x="1415" y="1366"/>
                    </a:cubicBezTo>
                    <a:close/>
                    <a:moveTo>
                      <a:pt x="769" y="0"/>
                    </a:moveTo>
                    <a:cubicBezTo>
                      <a:pt x="731" y="0"/>
                      <a:pt x="692" y="3"/>
                      <a:pt x="654" y="10"/>
                    </a:cubicBezTo>
                    <a:cubicBezTo>
                      <a:pt x="331" y="60"/>
                      <a:pt x="65" y="351"/>
                      <a:pt x="33" y="677"/>
                    </a:cubicBezTo>
                    <a:cubicBezTo>
                      <a:pt x="0" y="1000"/>
                      <a:pt x="197" y="1330"/>
                      <a:pt x="489" y="1474"/>
                    </a:cubicBezTo>
                    <a:cubicBezTo>
                      <a:pt x="602" y="1530"/>
                      <a:pt x="728" y="1556"/>
                      <a:pt x="854" y="1556"/>
                    </a:cubicBezTo>
                    <a:cubicBezTo>
                      <a:pt x="981" y="1556"/>
                      <a:pt x="1109" y="1529"/>
                      <a:pt x="1226" y="1478"/>
                    </a:cubicBezTo>
                    <a:lnTo>
                      <a:pt x="1226" y="1478"/>
                    </a:lnTo>
                    <a:cubicBezTo>
                      <a:pt x="1181" y="1521"/>
                      <a:pt x="1135" y="1563"/>
                      <a:pt x="1088" y="1603"/>
                    </a:cubicBezTo>
                    <a:lnTo>
                      <a:pt x="1369" y="1399"/>
                    </a:lnTo>
                    <a:lnTo>
                      <a:pt x="1369" y="1399"/>
                    </a:lnTo>
                    <a:cubicBezTo>
                      <a:pt x="1324" y="1430"/>
                      <a:pt x="1276" y="1456"/>
                      <a:pt x="1226" y="1478"/>
                    </a:cubicBezTo>
                    <a:lnTo>
                      <a:pt x="1226" y="1478"/>
                    </a:lnTo>
                    <a:cubicBezTo>
                      <a:pt x="1343" y="1366"/>
                      <a:pt x="1450" y="1244"/>
                      <a:pt x="1526" y="1101"/>
                    </a:cubicBezTo>
                    <a:cubicBezTo>
                      <a:pt x="1627" y="904"/>
                      <a:pt x="1662" y="656"/>
                      <a:pt x="1565" y="455"/>
                    </a:cubicBezTo>
                    <a:cubicBezTo>
                      <a:pt x="1497" y="311"/>
                      <a:pt x="1365" y="200"/>
                      <a:pt x="1224" y="124"/>
                    </a:cubicBezTo>
                    <a:cubicBezTo>
                      <a:pt x="1083" y="50"/>
                      <a:pt x="926" y="0"/>
                      <a:pt x="769"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29"/>
              <p:cNvSpPr/>
              <p:nvPr/>
            </p:nvSpPr>
            <p:spPr>
              <a:xfrm flipH="1">
                <a:off x="8355587" y="2171817"/>
                <a:ext cx="47900" cy="78892"/>
              </a:xfrm>
              <a:custGeom>
                <a:avLst/>
                <a:gdLst/>
                <a:ahLst/>
                <a:cxnLst/>
                <a:rect l="l" t="t" r="r" b="b"/>
                <a:pathLst>
                  <a:path w="989" h="1629" extrusionOk="0">
                    <a:moveTo>
                      <a:pt x="750" y="0"/>
                    </a:moveTo>
                    <a:cubicBezTo>
                      <a:pt x="486" y="0"/>
                      <a:pt x="75" y="118"/>
                      <a:pt x="38" y="826"/>
                    </a:cubicBezTo>
                    <a:cubicBezTo>
                      <a:pt x="1" y="1497"/>
                      <a:pt x="402" y="1628"/>
                      <a:pt x="694" y="1628"/>
                    </a:cubicBezTo>
                    <a:cubicBezTo>
                      <a:pt x="856" y="1628"/>
                      <a:pt x="984" y="1588"/>
                      <a:pt x="985" y="1576"/>
                    </a:cubicBezTo>
                    <a:cubicBezTo>
                      <a:pt x="989" y="1555"/>
                      <a:pt x="981" y="618"/>
                      <a:pt x="977" y="213"/>
                    </a:cubicBezTo>
                    <a:cubicBezTo>
                      <a:pt x="977" y="101"/>
                      <a:pt x="888" y="4"/>
                      <a:pt x="773" y="1"/>
                    </a:cubicBezTo>
                    <a:cubicBezTo>
                      <a:pt x="766" y="0"/>
                      <a:pt x="758" y="0"/>
                      <a:pt x="750" y="0"/>
                    </a:cubicBezTo>
                    <a:close/>
                  </a:path>
                </a:pathLst>
              </a:custGeom>
              <a:solidFill>
                <a:srgbClr val="FFBE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29"/>
              <p:cNvSpPr/>
              <p:nvPr/>
            </p:nvSpPr>
            <p:spPr>
              <a:xfrm flipH="1">
                <a:off x="8366727" y="2187945"/>
                <a:ext cx="21940" cy="44168"/>
              </a:xfrm>
              <a:custGeom>
                <a:avLst/>
                <a:gdLst/>
                <a:ahLst/>
                <a:cxnLst/>
                <a:rect l="l" t="t" r="r" b="b"/>
                <a:pathLst>
                  <a:path w="453" h="912" extrusionOk="0">
                    <a:moveTo>
                      <a:pt x="295" y="1"/>
                    </a:moveTo>
                    <a:cubicBezTo>
                      <a:pt x="291" y="1"/>
                      <a:pt x="287" y="1"/>
                      <a:pt x="284" y="1"/>
                    </a:cubicBezTo>
                    <a:cubicBezTo>
                      <a:pt x="201" y="1"/>
                      <a:pt x="126" y="73"/>
                      <a:pt x="83" y="152"/>
                    </a:cubicBezTo>
                    <a:cubicBezTo>
                      <a:pt x="40" y="231"/>
                      <a:pt x="7" y="332"/>
                      <a:pt x="4" y="440"/>
                    </a:cubicBezTo>
                    <a:cubicBezTo>
                      <a:pt x="0" y="647"/>
                      <a:pt x="98" y="852"/>
                      <a:pt x="244" y="902"/>
                    </a:cubicBezTo>
                    <a:cubicBezTo>
                      <a:pt x="267" y="909"/>
                      <a:pt x="289" y="912"/>
                      <a:pt x="310" y="912"/>
                    </a:cubicBezTo>
                    <a:cubicBezTo>
                      <a:pt x="354" y="912"/>
                      <a:pt x="391" y="899"/>
                      <a:pt x="413" y="884"/>
                    </a:cubicBezTo>
                    <a:cubicBezTo>
                      <a:pt x="446" y="859"/>
                      <a:pt x="453" y="838"/>
                      <a:pt x="449" y="834"/>
                    </a:cubicBezTo>
                    <a:cubicBezTo>
                      <a:pt x="449" y="834"/>
                      <a:pt x="449" y="834"/>
                      <a:pt x="448" y="834"/>
                    </a:cubicBezTo>
                    <a:cubicBezTo>
                      <a:pt x="443" y="834"/>
                      <a:pt x="428" y="850"/>
                      <a:pt x="399" y="859"/>
                    </a:cubicBezTo>
                    <a:cubicBezTo>
                      <a:pt x="382" y="865"/>
                      <a:pt x="360" y="870"/>
                      <a:pt x="335" y="870"/>
                    </a:cubicBezTo>
                    <a:cubicBezTo>
                      <a:pt x="313" y="870"/>
                      <a:pt x="288" y="866"/>
                      <a:pt x="262" y="856"/>
                    </a:cubicBezTo>
                    <a:cubicBezTo>
                      <a:pt x="155" y="809"/>
                      <a:pt x="72" y="630"/>
                      <a:pt x="80" y="440"/>
                    </a:cubicBezTo>
                    <a:cubicBezTo>
                      <a:pt x="80" y="346"/>
                      <a:pt x="105" y="256"/>
                      <a:pt x="144" y="185"/>
                    </a:cubicBezTo>
                    <a:cubicBezTo>
                      <a:pt x="180" y="109"/>
                      <a:pt x="230" y="59"/>
                      <a:pt x="287" y="52"/>
                    </a:cubicBezTo>
                    <a:cubicBezTo>
                      <a:pt x="294" y="50"/>
                      <a:pt x="301" y="50"/>
                      <a:pt x="307" y="50"/>
                    </a:cubicBezTo>
                    <a:cubicBezTo>
                      <a:pt x="351" y="50"/>
                      <a:pt x="382" y="81"/>
                      <a:pt x="392" y="109"/>
                    </a:cubicBezTo>
                    <a:cubicBezTo>
                      <a:pt x="403" y="138"/>
                      <a:pt x="395" y="160"/>
                      <a:pt x="403" y="160"/>
                    </a:cubicBezTo>
                    <a:cubicBezTo>
                      <a:pt x="403" y="160"/>
                      <a:pt x="403" y="160"/>
                      <a:pt x="404" y="160"/>
                    </a:cubicBezTo>
                    <a:cubicBezTo>
                      <a:pt x="409" y="160"/>
                      <a:pt x="424" y="141"/>
                      <a:pt x="421" y="102"/>
                    </a:cubicBezTo>
                    <a:cubicBezTo>
                      <a:pt x="417" y="80"/>
                      <a:pt x="406" y="55"/>
                      <a:pt x="381" y="34"/>
                    </a:cubicBezTo>
                    <a:cubicBezTo>
                      <a:pt x="362" y="14"/>
                      <a:pt x="328" y="1"/>
                      <a:pt x="295" y="1"/>
                    </a:cubicBezTo>
                    <a:close/>
                  </a:path>
                </a:pathLst>
              </a:custGeom>
              <a:solidFill>
                <a:srgbClr val="EB99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29"/>
              <p:cNvSpPr/>
              <p:nvPr/>
            </p:nvSpPr>
            <p:spPr>
              <a:xfrm flipH="1">
                <a:off x="7720053" y="2405110"/>
                <a:ext cx="955428" cy="792751"/>
              </a:xfrm>
              <a:custGeom>
                <a:avLst/>
                <a:gdLst/>
                <a:ahLst/>
                <a:cxnLst/>
                <a:rect l="l" t="t" r="r" b="b"/>
                <a:pathLst>
                  <a:path w="19727" h="16369" extrusionOk="0">
                    <a:moveTo>
                      <a:pt x="10287" y="1"/>
                    </a:moveTo>
                    <a:cubicBezTo>
                      <a:pt x="9167" y="112"/>
                      <a:pt x="8586" y="1436"/>
                      <a:pt x="8586" y="1436"/>
                    </a:cubicBezTo>
                    <a:cubicBezTo>
                      <a:pt x="8123" y="316"/>
                      <a:pt x="6378" y="152"/>
                      <a:pt x="6378" y="152"/>
                    </a:cubicBezTo>
                    <a:lnTo>
                      <a:pt x="6378" y="152"/>
                    </a:lnTo>
                    <a:lnTo>
                      <a:pt x="6411" y="1310"/>
                    </a:lnTo>
                    <a:cubicBezTo>
                      <a:pt x="5851" y="1346"/>
                      <a:pt x="5008" y="1490"/>
                      <a:pt x="4584" y="1644"/>
                    </a:cubicBezTo>
                    <a:cubicBezTo>
                      <a:pt x="3611" y="1996"/>
                      <a:pt x="2757" y="2470"/>
                      <a:pt x="2092" y="3248"/>
                    </a:cubicBezTo>
                    <a:cubicBezTo>
                      <a:pt x="1536" y="3899"/>
                      <a:pt x="1199" y="4706"/>
                      <a:pt x="1070" y="5553"/>
                    </a:cubicBezTo>
                    <a:lnTo>
                      <a:pt x="0" y="12474"/>
                    </a:lnTo>
                    <a:lnTo>
                      <a:pt x="3877" y="12843"/>
                    </a:lnTo>
                    <a:lnTo>
                      <a:pt x="4501" y="7588"/>
                    </a:lnTo>
                    <a:lnTo>
                      <a:pt x="4584" y="11526"/>
                    </a:lnTo>
                    <a:lnTo>
                      <a:pt x="4627" y="15794"/>
                    </a:lnTo>
                    <a:lnTo>
                      <a:pt x="14699" y="16368"/>
                    </a:lnTo>
                    <a:lnTo>
                      <a:pt x="14699" y="16368"/>
                    </a:lnTo>
                    <a:lnTo>
                      <a:pt x="14027" y="11677"/>
                    </a:lnTo>
                    <a:lnTo>
                      <a:pt x="13482" y="6831"/>
                    </a:lnTo>
                    <a:lnTo>
                      <a:pt x="13482" y="6831"/>
                    </a:lnTo>
                    <a:lnTo>
                      <a:pt x="17527" y="9110"/>
                    </a:lnTo>
                    <a:lnTo>
                      <a:pt x="19727" y="6296"/>
                    </a:lnTo>
                    <a:cubicBezTo>
                      <a:pt x="19727" y="6296"/>
                      <a:pt x="14763" y="2962"/>
                      <a:pt x="14278" y="2682"/>
                    </a:cubicBezTo>
                    <a:cubicBezTo>
                      <a:pt x="12067" y="1389"/>
                      <a:pt x="10947" y="1296"/>
                      <a:pt x="10280" y="1260"/>
                    </a:cubicBezTo>
                    <a:lnTo>
                      <a:pt x="10287" y="1"/>
                    </a:lnTo>
                    <a:close/>
                  </a:path>
                </a:pathLst>
              </a:custGeom>
              <a:solidFill>
                <a:srgbClr val="FFD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29"/>
              <p:cNvSpPr/>
              <p:nvPr/>
            </p:nvSpPr>
            <p:spPr>
              <a:xfrm flipH="1">
                <a:off x="8407070" y="2495676"/>
                <a:ext cx="61025" cy="275567"/>
              </a:xfrm>
              <a:custGeom>
                <a:avLst/>
                <a:gdLst/>
                <a:ahLst/>
                <a:cxnLst/>
                <a:rect l="l" t="t" r="r" b="b"/>
                <a:pathLst>
                  <a:path w="1260" h="5690" extrusionOk="0">
                    <a:moveTo>
                      <a:pt x="18" y="0"/>
                    </a:moveTo>
                    <a:cubicBezTo>
                      <a:pt x="0" y="22"/>
                      <a:pt x="359" y="141"/>
                      <a:pt x="689" y="596"/>
                    </a:cubicBezTo>
                    <a:cubicBezTo>
                      <a:pt x="855" y="823"/>
                      <a:pt x="1001" y="1128"/>
                      <a:pt x="1080" y="1486"/>
                    </a:cubicBezTo>
                    <a:cubicBezTo>
                      <a:pt x="1160" y="1845"/>
                      <a:pt x="1163" y="2258"/>
                      <a:pt x="1102" y="2678"/>
                    </a:cubicBezTo>
                    <a:cubicBezTo>
                      <a:pt x="969" y="3529"/>
                      <a:pt x="661" y="4254"/>
                      <a:pt x="499" y="4796"/>
                    </a:cubicBezTo>
                    <a:cubicBezTo>
                      <a:pt x="413" y="5069"/>
                      <a:pt x="352" y="5291"/>
                      <a:pt x="320" y="5445"/>
                    </a:cubicBezTo>
                    <a:cubicBezTo>
                      <a:pt x="284" y="5599"/>
                      <a:pt x="273" y="5686"/>
                      <a:pt x="280" y="5690"/>
                    </a:cubicBezTo>
                    <a:cubicBezTo>
                      <a:pt x="287" y="5690"/>
                      <a:pt x="312" y="5607"/>
                      <a:pt x="355" y="5453"/>
                    </a:cubicBezTo>
                    <a:cubicBezTo>
                      <a:pt x="403" y="5302"/>
                      <a:pt x="471" y="5087"/>
                      <a:pt x="564" y="4817"/>
                    </a:cubicBezTo>
                    <a:cubicBezTo>
                      <a:pt x="657" y="4552"/>
                      <a:pt x="776" y="4236"/>
                      <a:pt x="894" y="3881"/>
                    </a:cubicBezTo>
                    <a:cubicBezTo>
                      <a:pt x="1016" y="3525"/>
                      <a:pt x="1135" y="3127"/>
                      <a:pt x="1195" y="2692"/>
                    </a:cubicBezTo>
                    <a:cubicBezTo>
                      <a:pt x="1260" y="2261"/>
                      <a:pt x="1256" y="1838"/>
                      <a:pt x="1167" y="1465"/>
                    </a:cubicBezTo>
                    <a:cubicBezTo>
                      <a:pt x="1080" y="1095"/>
                      <a:pt x="923" y="783"/>
                      <a:pt x="747" y="557"/>
                    </a:cubicBezTo>
                    <a:cubicBezTo>
                      <a:pt x="567" y="327"/>
                      <a:pt x="381" y="184"/>
                      <a:pt x="244" y="104"/>
                    </a:cubicBezTo>
                    <a:cubicBezTo>
                      <a:pt x="173" y="65"/>
                      <a:pt x="118" y="36"/>
                      <a:pt x="80" y="22"/>
                    </a:cubicBezTo>
                    <a:cubicBezTo>
                      <a:pt x="40" y="8"/>
                      <a:pt x="18" y="0"/>
                      <a:pt x="18"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29"/>
              <p:cNvSpPr/>
              <p:nvPr/>
            </p:nvSpPr>
            <p:spPr>
              <a:xfrm flipH="1">
                <a:off x="8016273" y="2499309"/>
                <a:ext cx="35985" cy="288643"/>
              </a:xfrm>
              <a:custGeom>
                <a:avLst/>
                <a:gdLst/>
                <a:ahLst/>
                <a:cxnLst/>
                <a:rect l="l" t="t" r="r" b="b"/>
                <a:pathLst>
                  <a:path w="743" h="5960" extrusionOk="0">
                    <a:moveTo>
                      <a:pt x="7" y="1"/>
                    </a:moveTo>
                    <a:cubicBezTo>
                      <a:pt x="7" y="1"/>
                      <a:pt x="7" y="1"/>
                      <a:pt x="7" y="1"/>
                    </a:cubicBezTo>
                    <a:cubicBezTo>
                      <a:pt x="0" y="1"/>
                      <a:pt x="7" y="87"/>
                      <a:pt x="25" y="234"/>
                    </a:cubicBezTo>
                    <a:cubicBezTo>
                      <a:pt x="47" y="407"/>
                      <a:pt x="72" y="622"/>
                      <a:pt x="104" y="873"/>
                    </a:cubicBezTo>
                    <a:cubicBezTo>
                      <a:pt x="172" y="1433"/>
                      <a:pt x="259" y="2169"/>
                      <a:pt x="359" y="2980"/>
                    </a:cubicBezTo>
                    <a:cubicBezTo>
                      <a:pt x="456" y="3795"/>
                      <a:pt x="545" y="4530"/>
                      <a:pt x="614" y="5087"/>
                    </a:cubicBezTo>
                    <a:cubicBezTo>
                      <a:pt x="646" y="5342"/>
                      <a:pt x="675" y="5557"/>
                      <a:pt x="696" y="5726"/>
                    </a:cubicBezTo>
                    <a:cubicBezTo>
                      <a:pt x="714" y="5877"/>
                      <a:pt x="728" y="5959"/>
                      <a:pt x="736" y="5959"/>
                    </a:cubicBezTo>
                    <a:cubicBezTo>
                      <a:pt x="743" y="5959"/>
                      <a:pt x="739" y="5877"/>
                      <a:pt x="732" y="5723"/>
                    </a:cubicBezTo>
                    <a:cubicBezTo>
                      <a:pt x="725" y="5572"/>
                      <a:pt x="707" y="5352"/>
                      <a:pt x="682" y="5080"/>
                    </a:cubicBezTo>
                    <a:cubicBezTo>
                      <a:pt x="635" y="4542"/>
                      <a:pt x="552" y="3795"/>
                      <a:pt x="456" y="2969"/>
                    </a:cubicBezTo>
                    <a:cubicBezTo>
                      <a:pt x="355" y="2148"/>
                      <a:pt x="254" y="1401"/>
                      <a:pt x="168" y="866"/>
                    </a:cubicBezTo>
                    <a:cubicBezTo>
                      <a:pt x="129" y="597"/>
                      <a:pt x="90" y="382"/>
                      <a:pt x="60" y="231"/>
                    </a:cubicBezTo>
                    <a:cubicBezTo>
                      <a:pt x="33" y="83"/>
                      <a:pt x="15" y="1"/>
                      <a:pt x="7"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29"/>
              <p:cNvSpPr/>
              <p:nvPr/>
            </p:nvSpPr>
            <p:spPr>
              <a:xfrm flipH="1">
                <a:off x="8275432" y="2450296"/>
                <a:ext cx="90617" cy="42279"/>
              </a:xfrm>
              <a:custGeom>
                <a:avLst/>
                <a:gdLst/>
                <a:ahLst/>
                <a:cxnLst/>
                <a:rect l="l" t="t" r="r" b="b"/>
                <a:pathLst>
                  <a:path w="1871" h="873" extrusionOk="0">
                    <a:moveTo>
                      <a:pt x="1697" y="1"/>
                    </a:moveTo>
                    <a:cubicBezTo>
                      <a:pt x="1642" y="1"/>
                      <a:pt x="1576" y="12"/>
                      <a:pt x="1508" y="44"/>
                    </a:cubicBezTo>
                    <a:cubicBezTo>
                      <a:pt x="1400" y="90"/>
                      <a:pt x="1296" y="198"/>
                      <a:pt x="1228" y="334"/>
                    </a:cubicBezTo>
                    <a:cubicBezTo>
                      <a:pt x="1195" y="403"/>
                      <a:pt x="1167" y="478"/>
                      <a:pt x="1145" y="554"/>
                    </a:cubicBezTo>
                    <a:cubicBezTo>
                      <a:pt x="1120" y="629"/>
                      <a:pt x="1109" y="726"/>
                      <a:pt x="1074" y="761"/>
                    </a:cubicBezTo>
                    <a:cubicBezTo>
                      <a:pt x="1066" y="771"/>
                      <a:pt x="1058" y="775"/>
                      <a:pt x="1048" y="775"/>
                    </a:cubicBezTo>
                    <a:cubicBezTo>
                      <a:pt x="1039" y="775"/>
                      <a:pt x="1028" y="772"/>
                      <a:pt x="1013" y="765"/>
                    </a:cubicBezTo>
                    <a:cubicBezTo>
                      <a:pt x="976" y="751"/>
                      <a:pt x="940" y="733"/>
                      <a:pt x="905" y="718"/>
                    </a:cubicBezTo>
                    <a:cubicBezTo>
                      <a:pt x="832" y="686"/>
                      <a:pt x="764" y="654"/>
                      <a:pt x="696" y="622"/>
                    </a:cubicBezTo>
                    <a:cubicBezTo>
                      <a:pt x="574" y="568"/>
                      <a:pt x="456" y="514"/>
                      <a:pt x="341" y="463"/>
                    </a:cubicBezTo>
                    <a:cubicBezTo>
                      <a:pt x="160" y="386"/>
                      <a:pt x="37" y="340"/>
                      <a:pt x="12" y="340"/>
                    </a:cubicBezTo>
                    <a:cubicBezTo>
                      <a:pt x="9" y="340"/>
                      <a:pt x="8" y="341"/>
                      <a:pt x="7" y="342"/>
                    </a:cubicBezTo>
                    <a:cubicBezTo>
                      <a:pt x="0" y="356"/>
                      <a:pt x="118" y="425"/>
                      <a:pt x="312" y="525"/>
                    </a:cubicBezTo>
                    <a:cubicBezTo>
                      <a:pt x="423" y="582"/>
                      <a:pt x="539" y="640"/>
                      <a:pt x="657" y="700"/>
                    </a:cubicBezTo>
                    <a:cubicBezTo>
                      <a:pt x="725" y="736"/>
                      <a:pt x="794" y="769"/>
                      <a:pt x="865" y="804"/>
                    </a:cubicBezTo>
                    <a:cubicBezTo>
                      <a:pt x="901" y="819"/>
                      <a:pt x="933" y="837"/>
                      <a:pt x="976" y="855"/>
                    </a:cubicBezTo>
                    <a:cubicBezTo>
                      <a:pt x="998" y="866"/>
                      <a:pt x="1023" y="873"/>
                      <a:pt x="1056" y="873"/>
                    </a:cubicBezTo>
                    <a:cubicBezTo>
                      <a:pt x="1091" y="869"/>
                      <a:pt x="1124" y="851"/>
                      <a:pt x="1142" y="829"/>
                    </a:cubicBezTo>
                    <a:cubicBezTo>
                      <a:pt x="1185" y="783"/>
                      <a:pt x="1195" y="736"/>
                      <a:pt x="1206" y="697"/>
                    </a:cubicBezTo>
                    <a:cubicBezTo>
                      <a:pt x="1217" y="657"/>
                      <a:pt x="1224" y="618"/>
                      <a:pt x="1235" y="582"/>
                    </a:cubicBezTo>
                    <a:cubicBezTo>
                      <a:pt x="1256" y="506"/>
                      <a:pt x="1278" y="435"/>
                      <a:pt x="1311" y="374"/>
                    </a:cubicBezTo>
                    <a:cubicBezTo>
                      <a:pt x="1364" y="245"/>
                      <a:pt x="1450" y="152"/>
                      <a:pt x="1540" y="105"/>
                    </a:cubicBezTo>
                    <a:cubicBezTo>
                      <a:pt x="1619" y="59"/>
                      <a:pt x="1689" y="47"/>
                      <a:pt x="1745" y="47"/>
                    </a:cubicBezTo>
                    <a:cubicBezTo>
                      <a:pt x="1809" y="47"/>
                      <a:pt x="1852" y="64"/>
                      <a:pt x="1863" y="64"/>
                    </a:cubicBezTo>
                    <a:cubicBezTo>
                      <a:pt x="1865" y="64"/>
                      <a:pt x="1866" y="63"/>
                      <a:pt x="1866" y="62"/>
                    </a:cubicBezTo>
                    <a:cubicBezTo>
                      <a:pt x="1871" y="58"/>
                      <a:pt x="1845" y="29"/>
                      <a:pt x="1780" y="11"/>
                    </a:cubicBezTo>
                    <a:cubicBezTo>
                      <a:pt x="1758" y="5"/>
                      <a:pt x="1729" y="1"/>
                      <a:pt x="1697"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29"/>
              <p:cNvSpPr/>
              <p:nvPr/>
            </p:nvSpPr>
            <p:spPr>
              <a:xfrm flipH="1">
                <a:off x="8175662" y="2446277"/>
                <a:ext cx="68338" cy="49108"/>
              </a:xfrm>
              <a:custGeom>
                <a:avLst/>
                <a:gdLst/>
                <a:ahLst/>
                <a:cxnLst/>
                <a:rect l="l" t="t" r="r" b="b"/>
                <a:pathLst>
                  <a:path w="1411" h="1014" extrusionOk="0">
                    <a:moveTo>
                      <a:pt x="29" y="0"/>
                    </a:moveTo>
                    <a:cubicBezTo>
                      <a:pt x="12" y="0"/>
                      <a:pt x="3" y="3"/>
                      <a:pt x="3" y="5"/>
                    </a:cubicBezTo>
                    <a:cubicBezTo>
                      <a:pt x="0" y="23"/>
                      <a:pt x="126" y="37"/>
                      <a:pt x="262" y="170"/>
                    </a:cubicBezTo>
                    <a:cubicBezTo>
                      <a:pt x="401" y="296"/>
                      <a:pt x="502" y="543"/>
                      <a:pt x="545" y="838"/>
                    </a:cubicBezTo>
                    <a:cubicBezTo>
                      <a:pt x="552" y="869"/>
                      <a:pt x="557" y="906"/>
                      <a:pt x="563" y="934"/>
                    </a:cubicBezTo>
                    <a:lnTo>
                      <a:pt x="578" y="1013"/>
                    </a:lnTo>
                    <a:lnTo>
                      <a:pt x="638" y="967"/>
                    </a:lnTo>
                    <a:cubicBezTo>
                      <a:pt x="1080" y="632"/>
                      <a:pt x="1410" y="360"/>
                      <a:pt x="1396" y="339"/>
                    </a:cubicBezTo>
                    <a:cubicBezTo>
                      <a:pt x="1396" y="338"/>
                      <a:pt x="1395" y="337"/>
                      <a:pt x="1393" y="337"/>
                    </a:cubicBezTo>
                    <a:cubicBezTo>
                      <a:pt x="1354" y="337"/>
                      <a:pt x="1039" y="551"/>
                      <a:pt x="645" y="841"/>
                    </a:cubicBezTo>
                    <a:lnTo>
                      <a:pt x="645" y="841"/>
                    </a:lnTo>
                    <a:cubicBezTo>
                      <a:pt x="644" y="834"/>
                      <a:pt x="643" y="827"/>
                      <a:pt x="643" y="819"/>
                    </a:cubicBezTo>
                    <a:cubicBezTo>
                      <a:pt x="613" y="672"/>
                      <a:pt x="578" y="529"/>
                      <a:pt x="524" y="407"/>
                    </a:cubicBezTo>
                    <a:cubicBezTo>
                      <a:pt x="466" y="281"/>
                      <a:pt x="388" y="185"/>
                      <a:pt x="308" y="120"/>
                    </a:cubicBezTo>
                    <a:cubicBezTo>
                      <a:pt x="186" y="19"/>
                      <a:pt x="77" y="0"/>
                      <a:pt x="29"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29"/>
              <p:cNvSpPr/>
              <p:nvPr/>
            </p:nvSpPr>
            <p:spPr>
              <a:xfrm flipH="1">
                <a:off x="8248311" y="2475335"/>
                <a:ext cx="15014" cy="131148"/>
              </a:xfrm>
              <a:custGeom>
                <a:avLst/>
                <a:gdLst/>
                <a:ahLst/>
                <a:cxnLst/>
                <a:rect l="l" t="t" r="r" b="b"/>
                <a:pathLst>
                  <a:path w="310" h="2708" extrusionOk="0">
                    <a:moveTo>
                      <a:pt x="15" y="1"/>
                    </a:moveTo>
                    <a:cubicBezTo>
                      <a:pt x="0" y="4"/>
                      <a:pt x="4" y="155"/>
                      <a:pt x="22" y="403"/>
                    </a:cubicBezTo>
                    <a:cubicBezTo>
                      <a:pt x="40" y="647"/>
                      <a:pt x="68" y="988"/>
                      <a:pt x="104" y="1361"/>
                    </a:cubicBezTo>
                    <a:cubicBezTo>
                      <a:pt x="172" y="2000"/>
                      <a:pt x="241" y="2535"/>
                      <a:pt x="277" y="2671"/>
                    </a:cubicBezTo>
                    <a:lnTo>
                      <a:pt x="280" y="2675"/>
                    </a:lnTo>
                    <a:cubicBezTo>
                      <a:pt x="291" y="2696"/>
                      <a:pt x="298" y="2707"/>
                      <a:pt x="302" y="2707"/>
                    </a:cubicBezTo>
                    <a:cubicBezTo>
                      <a:pt x="305" y="2703"/>
                      <a:pt x="305" y="2693"/>
                      <a:pt x="298" y="2668"/>
                    </a:cubicBezTo>
                    <a:lnTo>
                      <a:pt x="302" y="2668"/>
                    </a:lnTo>
                    <a:cubicBezTo>
                      <a:pt x="309" y="2531"/>
                      <a:pt x="270" y="1992"/>
                      <a:pt x="202" y="1350"/>
                    </a:cubicBezTo>
                    <a:cubicBezTo>
                      <a:pt x="166" y="977"/>
                      <a:pt x="123" y="635"/>
                      <a:pt x="90" y="395"/>
                    </a:cubicBezTo>
                    <a:cubicBezTo>
                      <a:pt x="58" y="151"/>
                      <a:pt x="29" y="1"/>
                      <a:pt x="15"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29"/>
              <p:cNvSpPr/>
              <p:nvPr/>
            </p:nvSpPr>
            <p:spPr>
              <a:xfrm flipH="1">
                <a:off x="8495167" y="2979504"/>
                <a:ext cx="156195" cy="39519"/>
              </a:xfrm>
              <a:custGeom>
                <a:avLst/>
                <a:gdLst/>
                <a:ahLst/>
                <a:cxnLst/>
                <a:rect l="l" t="t" r="r" b="b"/>
                <a:pathLst>
                  <a:path w="3225" h="816" extrusionOk="0">
                    <a:moveTo>
                      <a:pt x="47" y="1"/>
                    </a:moveTo>
                    <a:cubicBezTo>
                      <a:pt x="19" y="1"/>
                      <a:pt x="4" y="3"/>
                      <a:pt x="4" y="7"/>
                    </a:cubicBezTo>
                    <a:cubicBezTo>
                      <a:pt x="1" y="21"/>
                      <a:pt x="184" y="54"/>
                      <a:pt x="478" y="110"/>
                    </a:cubicBezTo>
                    <a:cubicBezTo>
                      <a:pt x="773" y="172"/>
                      <a:pt x="1178" y="254"/>
                      <a:pt x="1624" y="365"/>
                    </a:cubicBezTo>
                    <a:cubicBezTo>
                      <a:pt x="2065" y="477"/>
                      <a:pt x="2464" y="595"/>
                      <a:pt x="2751" y="682"/>
                    </a:cubicBezTo>
                    <a:cubicBezTo>
                      <a:pt x="3009" y="763"/>
                      <a:pt x="3181" y="816"/>
                      <a:pt x="3212" y="816"/>
                    </a:cubicBezTo>
                    <a:cubicBezTo>
                      <a:pt x="3215" y="816"/>
                      <a:pt x="3217" y="815"/>
                      <a:pt x="3217" y="814"/>
                    </a:cubicBezTo>
                    <a:cubicBezTo>
                      <a:pt x="3224" y="800"/>
                      <a:pt x="3052" y="725"/>
                      <a:pt x="2772" y="617"/>
                    </a:cubicBezTo>
                    <a:cubicBezTo>
                      <a:pt x="2489" y="513"/>
                      <a:pt x="2090" y="384"/>
                      <a:pt x="1645" y="272"/>
                    </a:cubicBezTo>
                    <a:cubicBezTo>
                      <a:pt x="1200" y="161"/>
                      <a:pt x="787" y="85"/>
                      <a:pt x="489" y="46"/>
                    </a:cubicBezTo>
                    <a:cubicBezTo>
                      <a:pt x="275" y="15"/>
                      <a:pt x="118" y="1"/>
                      <a:pt x="47"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29"/>
              <p:cNvSpPr/>
              <p:nvPr/>
            </p:nvSpPr>
            <p:spPr>
              <a:xfrm flipH="1">
                <a:off x="8493811" y="2960180"/>
                <a:ext cx="142392" cy="59666"/>
              </a:xfrm>
              <a:custGeom>
                <a:avLst/>
                <a:gdLst/>
                <a:ahLst/>
                <a:cxnLst/>
                <a:rect l="l" t="t" r="r" b="b"/>
                <a:pathLst>
                  <a:path w="2940" h="1232" extrusionOk="0">
                    <a:moveTo>
                      <a:pt x="17" y="1"/>
                    </a:moveTo>
                    <a:cubicBezTo>
                      <a:pt x="9" y="1"/>
                      <a:pt x="4" y="2"/>
                      <a:pt x="4" y="4"/>
                    </a:cubicBezTo>
                    <a:cubicBezTo>
                      <a:pt x="1" y="18"/>
                      <a:pt x="173" y="75"/>
                      <a:pt x="449" y="165"/>
                    </a:cubicBezTo>
                    <a:cubicBezTo>
                      <a:pt x="725" y="255"/>
                      <a:pt x="1109" y="377"/>
                      <a:pt x="1526" y="524"/>
                    </a:cubicBezTo>
                    <a:cubicBezTo>
                      <a:pt x="1734" y="600"/>
                      <a:pt x="1931" y="671"/>
                      <a:pt x="2114" y="736"/>
                    </a:cubicBezTo>
                    <a:cubicBezTo>
                      <a:pt x="2297" y="804"/>
                      <a:pt x="2459" y="862"/>
                      <a:pt x="2585" y="930"/>
                    </a:cubicBezTo>
                    <a:cubicBezTo>
                      <a:pt x="2835" y="1060"/>
                      <a:pt x="2912" y="1232"/>
                      <a:pt x="2925" y="1232"/>
                    </a:cubicBezTo>
                    <a:cubicBezTo>
                      <a:pt x="2926" y="1232"/>
                      <a:pt x="2926" y="1231"/>
                      <a:pt x="2926" y="1231"/>
                    </a:cubicBezTo>
                    <a:cubicBezTo>
                      <a:pt x="2940" y="1231"/>
                      <a:pt x="2883" y="1031"/>
                      <a:pt x="2617" y="872"/>
                    </a:cubicBezTo>
                    <a:cubicBezTo>
                      <a:pt x="2491" y="789"/>
                      <a:pt x="2326" y="725"/>
                      <a:pt x="2146" y="653"/>
                    </a:cubicBezTo>
                    <a:cubicBezTo>
                      <a:pt x="1967" y="582"/>
                      <a:pt x="1770" y="506"/>
                      <a:pt x="1558" y="435"/>
                    </a:cubicBezTo>
                    <a:cubicBezTo>
                      <a:pt x="1138" y="287"/>
                      <a:pt x="751" y="173"/>
                      <a:pt x="467" y="97"/>
                    </a:cubicBezTo>
                    <a:cubicBezTo>
                      <a:pt x="228" y="36"/>
                      <a:pt x="62" y="1"/>
                      <a:pt x="17"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29"/>
              <p:cNvSpPr/>
              <p:nvPr/>
            </p:nvSpPr>
            <p:spPr>
              <a:xfrm flipH="1">
                <a:off x="7734980" y="2699911"/>
                <a:ext cx="77250" cy="110469"/>
              </a:xfrm>
              <a:custGeom>
                <a:avLst/>
                <a:gdLst/>
                <a:ahLst/>
                <a:cxnLst/>
                <a:rect l="l" t="t" r="r" b="b"/>
                <a:pathLst>
                  <a:path w="1595" h="2281" extrusionOk="0">
                    <a:moveTo>
                      <a:pt x="1572" y="0"/>
                    </a:moveTo>
                    <a:cubicBezTo>
                      <a:pt x="1555" y="0"/>
                      <a:pt x="1446" y="107"/>
                      <a:pt x="1285" y="288"/>
                    </a:cubicBezTo>
                    <a:cubicBezTo>
                      <a:pt x="1121" y="478"/>
                      <a:pt x="902" y="751"/>
                      <a:pt x="687" y="1067"/>
                    </a:cubicBezTo>
                    <a:cubicBezTo>
                      <a:pt x="467" y="1382"/>
                      <a:pt x="291" y="1684"/>
                      <a:pt x="177" y="1907"/>
                    </a:cubicBezTo>
                    <a:cubicBezTo>
                      <a:pt x="58" y="2129"/>
                      <a:pt x="1" y="2273"/>
                      <a:pt x="11" y="2280"/>
                    </a:cubicBezTo>
                    <a:cubicBezTo>
                      <a:pt x="11" y="2280"/>
                      <a:pt x="12" y="2280"/>
                      <a:pt x="12" y="2280"/>
                    </a:cubicBezTo>
                    <a:cubicBezTo>
                      <a:pt x="42" y="2280"/>
                      <a:pt x="335" y="1742"/>
                      <a:pt x="765" y="1121"/>
                    </a:cubicBezTo>
                    <a:cubicBezTo>
                      <a:pt x="1192" y="493"/>
                      <a:pt x="1595" y="22"/>
                      <a:pt x="1573" y="1"/>
                    </a:cubicBezTo>
                    <a:cubicBezTo>
                      <a:pt x="1573" y="1"/>
                      <a:pt x="1572" y="0"/>
                      <a:pt x="1572"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29"/>
              <p:cNvSpPr/>
              <p:nvPr/>
            </p:nvSpPr>
            <p:spPr>
              <a:xfrm flipH="1">
                <a:off x="7738128" y="2702332"/>
                <a:ext cx="88196" cy="85963"/>
              </a:xfrm>
              <a:custGeom>
                <a:avLst/>
                <a:gdLst/>
                <a:ahLst/>
                <a:cxnLst/>
                <a:rect l="l" t="t" r="r" b="b"/>
                <a:pathLst>
                  <a:path w="1821" h="1775" extrusionOk="0">
                    <a:moveTo>
                      <a:pt x="1799" y="0"/>
                    </a:moveTo>
                    <a:cubicBezTo>
                      <a:pt x="1777" y="0"/>
                      <a:pt x="1650" y="58"/>
                      <a:pt x="1465" y="166"/>
                    </a:cubicBezTo>
                    <a:cubicBezTo>
                      <a:pt x="1268" y="288"/>
                      <a:pt x="1006" y="479"/>
                      <a:pt x="754" y="729"/>
                    </a:cubicBezTo>
                    <a:cubicBezTo>
                      <a:pt x="499" y="981"/>
                      <a:pt x="306" y="1239"/>
                      <a:pt x="184" y="1437"/>
                    </a:cubicBezTo>
                    <a:cubicBezTo>
                      <a:pt x="58" y="1634"/>
                      <a:pt x="1" y="1767"/>
                      <a:pt x="12" y="1774"/>
                    </a:cubicBezTo>
                    <a:cubicBezTo>
                      <a:pt x="12" y="1775"/>
                      <a:pt x="13" y="1775"/>
                      <a:pt x="13" y="1775"/>
                    </a:cubicBezTo>
                    <a:cubicBezTo>
                      <a:pt x="48" y="1775"/>
                      <a:pt x="327" y="1282"/>
                      <a:pt x="823" y="798"/>
                    </a:cubicBezTo>
                    <a:cubicBezTo>
                      <a:pt x="1318" y="306"/>
                      <a:pt x="1821" y="27"/>
                      <a:pt x="1803" y="2"/>
                    </a:cubicBezTo>
                    <a:cubicBezTo>
                      <a:pt x="1803" y="1"/>
                      <a:pt x="1801" y="0"/>
                      <a:pt x="1799"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29"/>
              <p:cNvSpPr/>
              <p:nvPr/>
            </p:nvSpPr>
            <p:spPr>
              <a:xfrm flipH="1">
                <a:off x="8307785" y="2605131"/>
                <a:ext cx="42136" cy="39906"/>
              </a:xfrm>
              <a:custGeom>
                <a:avLst/>
                <a:gdLst/>
                <a:ahLst/>
                <a:cxnLst/>
                <a:rect l="l" t="t" r="r" b="b"/>
                <a:pathLst>
                  <a:path w="870" h="824" extrusionOk="0">
                    <a:moveTo>
                      <a:pt x="451" y="1"/>
                    </a:moveTo>
                    <a:cubicBezTo>
                      <a:pt x="401" y="1"/>
                      <a:pt x="348" y="16"/>
                      <a:pt x="302" y="38"/>
                    </a:cubicBezTo>
                    <a:lnTo>
                      <a:pt x="234" y="74"/>
                    </a:lnTo>
                    <a:cubicBezTo>
                      <a:pt x="148" y="113"/>
                      <a:pt x="77" y="181"/>
                      <a:pt x="52" y="271"/>
                    </a:cubicBezTo>
                    <a:cubicBezTo>
                      <a:pt x="1" y="458"/>
                      <a:pt x="80" y="695"/>
                      <a:pt x="249" y="784"/>
                    </a:cubicBezTo>
                    <a:cubicBezTo>
                      <a:pt x="301" y="811"/>
                      <a:pt x="357" y="824"/>
                      <a:pt x="415" y="824"/>
                    </a:cubicBezTo>
                    <a:cubicBezTo>
                      <a:pt x="608" y="824"/>
                      <a:pt x="807" y="684"/>
                      <a:pt x="837" y="490"/>
                    </a:cubicBezTo>
                    <a:cubicBezTo>
                      <a:pt x="870" y="278"/>
                      <a:pt x="704" y="52"/>
                      <a:pt x="499" y="6"/>
                    </a:cubicBezTo>
                    <a:cubicBezTo>
                      <a:pt x="484" y="2"/>
                      <a:pt x="468" y="1"/>
                      <a:pt x="45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29"/>
              <p:cNvSpPr/>
              <p:nvPr/>
            </p:nvSpPr>
            <p:spPr>
              <a:xfrm flipH="1">
                <a:off x="8571303" y="2808493"/>
                <a:ext cx="42330" cy="39858"/>
              </a:xfrm>
              <a:custGeom>
                <a:avLst/>
                <a:gdLst/>
                <a:ahLst/>
                <a:cxnLst/>
                <a:rect l="l" t="t" r="r" b="b"/>
                <a:pathLst>
                  <a:path w="874" h="823" extrusionOk="0">
                    <a:moveTo>
                      <a:pt x="448" y="1"/>
                    </a:moveTo>
                    <a:cubicBezTo>
                      <a:pt x="398" y="1"/>
                      <a:pt x="347" y="15"/>
                      <a:pt x="302" y="38"/>
                    </a:cubicBezTo>
                    <a:lnTo>
                      <a:pt x="234" y="71"/>
                    </a:lnTo>
                    <a:cubicBezTo>
                      <a:pt x="148" y="110"/>
                      <a:pt x="76" y="182"/>
                      <a:pt x="51" y="272"/>
                    </a:cubicBezTo>
                    <a:cubicBezTo>
                      <a:pt x="1" y="454"/>
                      <a:pt x="80" y="691"/>
                      <a:pt x="249" y="781"/>
                    </a:cubicBezTo>
                    <a:cubicBezTo>
                      <a:pt x="301" y="810"/>
                      <a:pt x="359" y="823"/>
                      <a:pt x="418" y="823"/>
                    </a:cubicBezTo>
                    <a:cubicBezTo>
                      <a:pt x="610" y="823"/>
                      <a:pt x="807" y="682"/>
                      <a:pt x="837" y="487"/>
                    </a:cubicBezTo>
                    <a:cubicBezTo>
                      <a:pt x="873" y="278"/>
                      <a:pt x="704" y="49"/>
                      <a:pt x="500" y="6"/>
                    </a:cubicBezTo>
                    <a:cubicBezTo>
                      <a:pt x="483" y="2"/>
                      <a:pt x="466" y="1"/>
                      <a:pt x="44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29"/>
              <p:cNvSpPr/>
              <p:nvPr/>
            </p:nvSpPr>
            <p:spPr>
              <a:xfrm flipH="1">
                <a:off x="7945853" y="2606293"/>
                <a:ext cx="42136" cy="39906"/>
              </a:xfrm>
              <a:custGeom>
                <a:avLst/>
                <a:gdLst/>
                <a:ahLst/>
                <a:cxnLst/>
                <a:rect l="l" t="t" r="r" b="b"/>
                <a:pathLst>
                  <a:path w="870" h="824" extrusionOk="0">
                    <a:moveTo>
                      <a:pt x="446" y="1"/>
                    </a:moveTo>
                    <a:cubicBezTo>
                      <a:pt x="396" y="1"/>
                      <a:pt x="347" y="15"/>
                      <a:pt x="302" y="39"/>
                    </a:cubicBezTo>
                    <a:lnTo>
                      <a:pt x="234" y="71"/>
                    </a:lnTo>
                    <a:cubicBezTo>
                      <a:pt x="148" y="111"/>
                      <a:pt x="76" y="182"/>
                      <a:pt x="51" y="272"/>
                    </a:cubicBezTo>
                    <a:cubicBezTo>
                      <a:pt x="1" y="456"/>
                      <a:pt x="80" y="692"/>
                      <a:pt x="249" y="782"/>
                    </a:cubicBezTo>
                    <a:cubicBezTo>
                      <a:pt x="301" y="810"/>
                      <a:pt x="359" y="823"/>
                      <a:pt x="418" y="823"/>
                    </a:cubicBezTo>
                    <a:cubicBezTo>
                      <a:pt x="610" y="823"/>
                      <a:pt x="807" y="683"/>
                      <a:pt x="837" y="487"/>
                    </a:cubicBezTo>
                    <a:cubicBezTo>
                      <a:pt x="870" y="279"/>
                      <a:pt x="704" y="50"/>
                      <a:pt x="499" y="7"/>
                    </a:cubicBezTo>
                    <a:cubicBezTo>
                      <a:pt x="481" y="3"/>
                      <a:pt x="463" y="1"/>
                      <a:pt x="44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29"/>
              <p:cNvSpPr/>
              <p:nvPr/>
            </p:nvSpPr>
            <p:spPr>
              <a:xfrm flipH="1">
                <a:off x="8026880" y="3084357"/>
                <a:ext cx="42282" cy="39955"/>
              </a:xfrm>
              <a:custGeom>
                <a:avLst/>
                <a:gdLst/>
                <a:ahLst/>
                <a:cxnLst/>
                <a:rect l="l" t="t" r="r" b="b"/>
                <a:pathLst>
                  <a:path w="873" h="825" extrusionOk="0">
                    <a:moveTo>
                      <a:pt x="452" y="1"/>
                    </a:moveTo>
                    <a:cubicBezTo>
                      <a:pt x="401" y="1"/>
                      <a:pt x="348" y="17"/>
                      <a:pt x="302" y="39"/>
                    </a:cubicBezTo>
                    <a:lnTo>
                      <a:pt x="234" y="71"/>
                    </a:lnTo>
                    <a:cubicBezTo>
                      <a:pt x="148" y="114"/>
                      <a:pt x="76" y="182"/>
                      <a:pt x="51" y="271"/>
                    </a:cubicBezTo>
                    <a:cubicBezTo>
                      <a:pt x="0" y="458"/>
                      <a:pt x="80" y="692"/>
                      <a:pt x="248" y="785"/>
                    </a:cubicBezTo>
                    <a:cubicBezTo>
                      <a:pt x="300" y="812"/>
                      <a:pt x="357" y="825"/>
                      <a:pt x="415" y="825"/>
                    </a:cubicBezTo>
                    <a:cubicBezTo>
                      <a:pt x="608" y="825"/>
                      <a:pt x="806" y="684"/>
                      <a:pt x="837" y="491"/>
                    </a:cubicBezTo>
                    <a:cubicBezTo>
                      <a:pt x="873" y="279"/>
                      <a:pt x="704" y="53"/>
                      <a:pt x="500" y="6"/>
                    </a:cubicBezTo>
                    <a:cubicBezTo>
                      <a:pt x="484" y="2"/>
                      <a:pt x="468" y="1"/>
                      <a:pt x="45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29"/>
              <p:cNvSpPr/>
              <p:nvPr/>
            </p:nvSpPr>
            <p:spPr>
              <a:xfrm flipH="1">
                <a:off x="8335585" y="3084357"/>
                <a:ext cx="42330" cy="39955"/>
              </a:xfrm>
              <a:custGeom>
                <a:avLst/>
                <a:gdLst/>
                <a:ahLst/>
                <a:cxnLst/>
                <a:rect l="l" t="t" r="r" b="b"/>
                <a:pathLst>
                  <a:path w="874" h="825" extrusionOk="0">
                    <a:moveTo>
                      <a:pt x="454" y="1"/>
                    </a:moveTo>
                    <a:cubicBezTo>
                      <a:pt x="403" y="1"/>
                      <a:pt x="352" y="17"/>
                      <a:pt x="306" y="39"/>
                    </a:cubicBezTo>
                    <a:lnTo>
                      <a:pt x="234" y="71"/>
                    </a:lnTo>
                    <a:cubicBezTo>
                      <a:pt x="151" y="114"/>
                      <a:pt x="80" y="182"/>
                      <a:pt x="55" y="271"/>
                    </a:cubicBezTo>
                    <a:cubicBezTo>
                      <a:pt x="1" y="458"/>
                      <a:pt x="80" y="692"/>
                      <a:pt x="252" y="785"/>
                    </a:cubicBezTo>
                    <a:cubicBezTo>
                      <a:pt x="304" y="812"/>
                      <a:pt x="361" y="825"/>
                      <a:pt x="419" y="825"/>
                    </a:cubicBezTo>
                    <a:cubicBezTo>
                      <a:pt x="612" y="825"/>
                      <a:pt x="811" y="684"/>
                      <a:pt x="841" y="491"/>
                    </a:cubicBezTo>
                    <a:cubicBezTo>
                      <a:pt x="873" y="279"/>
                      <a:pt x="704" y="53"/>
                      <a:pt x="504" y="6"/>
                    </a:cubicBezTo>
                    <a:cubicBezTo>
                      <a:pt x="487" y="2"/>
                      <a:pt x="471" y="1"/>
                      <a:pt x="454" y="1"/>
                    </a:cubicBezTo>
                    <a:close/>
                  </a:path>
                </a:pathLst>
              </a:custGeom>
              <a:solidFill>
                <a:srgbClr val="FAFA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29"/>
              <p:cNvSpPr/>
              <p:nvPr/>
            </p:nvSpPr>
            <p:spPr>
              <a:xfrm flipH="1">
                <a:off x="8212519" y="2910732"/>
                <a:ext cx="42330" cy="39858"/>
              </a:xfrm>
              <a:custGeom>
                <a:avLst/>
                <a:gdLst/>
                <a:ahLst/>
                <a:cxnLst/>
                <a:rect l="l" t="t" r="r" b="b"/>
                <a:pathLst>
                  <a:path w="874" h="823" extrusionOk="0">
                    <a:moveTo>
                      <a:pt x="449" y="0"/>
                    </a:moveTo>
                    <a:cubicBezTo>
                      <a:pt x="398" y="0"/>
                      <a:pt x="347" y="14"/>
                      <a:pt x="302" y="38"/>
                    </a:cubicBezTo>
                    <a:lnTo>
                      <a:pt x="234" y="70"/>
                    </a:lnTo>
                    <a:cubicBezTo>
                      <a:pt x="148" y="109"/>
                      <a:pt x="77" y="181"/>
                      <a:pt x="52" y="271"/>
                    </a:cubicBezTo>
                    <a:cubicBezTo>
                      <a:pt x="1" y="454"/>
                      <a:pt x="80" y="691"/>
                      <a:pt x="252" y="781"/>
                    </a:cubicBezTo>
                    <a:cubicBezTo>
                      <a:pt x="305" y="809"/>
                      <a:pt x="363" y="822"/>
                      <a:pt x="421" y="822"/>
                    </a:cubicBezTo>
                    <a:cubicBezTo>
                      <a:pt x="612" y="822"/>
                      <a:pt x="807" y="682"/>
                      <a:pt x="837" y="486"/>
                    </a:cubicBezTo>
                    <a:cubicBezTo>
                      <a:pt x="874" y="278"/>
                      <a:pt x="705" y="49"/>
                      <a:pt x="504" y="6"/>
                    </a:cubicBezTo>
                    <a:cubicBezTo>
                      <a:pt x="486" y="2"/>
                      <a:pt x="468" y="0"/>
                      <a:pt x="4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29"/>
              <p:cNvSpPr/>
              <p:nvPr/>
            </p:nvSpPr>
            <p:spPr>
              <a:xfrm flipH="1">
                <a:off x="8151689" y="2708047"/>
                <a:ext cx="23683" cy="22423"/>
              </a:xfrm>
              <a:custGeom>
                <a:avLst/>
                <a:gdLst/>
                <a:ahLst/>
                <a:cxnLst/>
                <a:rect l="l" t="t" r="r" b="b"/>
                <a:pathLst>
                  <a:path w="489" h="463" extrusionOk="0">
                    <a:moveTo>
                      <a:pt x="251" y="1"/>
                    </a:moveTo>
                    <a:cubicBezTo>
                      <a:pt x="223" y="1"/>
                      <a:pt x="195" y="10"/>
                      <a:pt x="169" y="23"/>
                    </a:cubicBezTo>
                    <a:lnTo>
                      <a:pt x="130" y="41"/>
                    </a:lnTo>
                    <a:cubicBezTo>
                      <a:pt x="83" y="63"/>
                      <a:pt x="44" y="102"/>
                      <a:pt x="29" y="152"/>
                    </a:cubicBezTo>
                    <a:cubicBezTo>
                      <a:pt x="1" y="257"/>
                      <a:pt x="44" y="389"/>
                      <a:pt x="140" y="439"/>
                    </a:cubicBezTo>
                    <a:cubicBezTo>
                      <a:pt x="170" y="455"/>
                      <a:pt x="203" y="463"/>
                      <a:pt x="236" y="463"/>
                    </a:cubicBezTo>
                    <a:cubicBezTo>
                      <a:pt x="343" y="463"/>
                      <a:pt x="454" y="384"/>
                      <a:pt x="470" y="275"/>
                    </a:cubicBezTo>
                    <a:cubicBezTo>
                      <a:pt x="489" y="156"/>
                      <a:pt x="395" y="30"/>
                      <a:pt x="281" y="5"/>
                    </a:cubicBezTo>
                    <a:cubicBezTo>
                      <a:pt x="271" y="2"/>
                      <a:pt x="261" y="1"/>
                      <a:pt x="25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29"/>
              <p:cNvSpPr/>
              <p:nvPr/>
            </p:nvSpPr>
            <p:spPr>
              <a:xfrm flipH="1">
                <a:off x="8117448" y="2554666"/>
                <a:ext cx="23683" cy="22472"/>
              </a:xfrm>
              <a:custGeom>
                <a:avLst/>
                <a:gdLst/>
                <a:ahLst/>
                <a:cxnLst/>
                <a:rect l="l" t="t" r="r" b="b"/>
                <a:pathLst>
                  <a:path w="489" h="464" extrusionOk="0">
                    <a:moveTo>
                      <a:pt x="257" y="1"/>
                    </a:moveTo>
                    <a:cubicBezTo>
                      <a:pt x="228" y="1"/>
                      <a:pt x="198" y="10"/>
                      <a:pt x="169" y="24"/>
                    </a:cubicBezTo>
                    <a:lnTo>
                      <a:pt x="130" y="42"/>
                    </a:lnTo>
                    <a:cubicBezTo>
                      <a:pt x="83" y="64"/>
                      <a:pt x="43" y="104"/>
                      <a:pt x="30" y="154"/>
                    </a:cubicBezTo>
                    <a:cubicBezTo>
                      <a:pt x="0" y="258"/>
                      <a:pt x="43" y="390"/>
                      <a:pt x="141" y="440"/>
                    </a:cubicBezTo>
                    <a:cubicBezTo>
                      <a:pt x="170" y="457"/>
                      <a:pt x="203" y="464"/>
                      <a:pt x="236" y="464"/>
                    </a:cubicBezTo>
                    <a:cubicBezTo>
                      <a:pt x="343" y="464"/>
                      <a:pt x="454" y="385"/>
                      <a:pt x="471" y="276"/>
                    </a:cubicBezTo>
                    <a:cubicBezTo>
                      <a:pt x="489" y="157"/>
                      <a:pt x="396" y="28"/>
                      <a:pt x="280" y="3"/>
                    </a:cubicBezTo>
                    <a:cubicBezTo>
                      <a:pt x="273" y="1"/>
                      <a:pt x="265" y="1"/>
                      <a:pt x="25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29"/>
              <p:cNvSpPr/>
              <p:nvPr/>
            </p:nvSpPr>
            <p:spPr>
              <a:xfrm flipH="1">
                <a:off x="8336457" y="2823846"/>
                <a:ext cx="23732" cy="22423"/>
              </a:xfrm>
              <a:custGeom>
                <a:avLst/>
                <a:gdLst/>
                <a:ahLst/>
                <a:cxnLst/>
                <a:rect l="l" t="t" r="r" b="b"/>
                <a:pathLst>
                  <a:path w="490" h="463" extrusionOk="0">
                    <a:moveTo>
                      <a:pt x="251" y="0"/>
                    </a:moveTo>
                    <a:cubicBezTo>
                      <a:pt x="224" y="0"/>
                      <a:pt x="196" y="9"/>
                      <a:pt x="170" y="23"/>
                    </a:cubicBezTo>
                    <a:lnTo>
                      <a:pt x="134" y="41"/>
                    </a:lnTo>
                    <a:cubicBezTo>
                      <a:pt x="83" y="62"/>
                      <a:pt x="44" y="102"/>
                      <a:pt x="30" y="152"/>
                    </a:cubicBezTo>
                    <a:cubicBezTo>
                      <a:pt x="1" y="256"/>
                      <a:pt x="44" y="389"/>
                      <a:pt x="141" y="439"/>
                    </a:cubicBezTo>
                    <a:cubicBezTo>
                      <a:pt x="171" y="455"/>
                      <a:pt x="203" y="462"/>
                      <a:pt x="236" y="462"/>
                    </a:cubicBezTo>
                    <a:cubicBezTo>
                      <a:pt x="344" y="462"/>
                      <a:pt x="455" y="384"/>
                      <a:pt x="471" y="274"/>
                    </a:cubicBezTo>
                    <a:cubicBezTo>
                      <a:pt x="489" y="155"/>
                      <a:pt x="396" y="29"/>
                      <a:pt x="281" y="4"/>
                    </a:cubicBezTo>
                    <a:cubicBezTo>
                      <a:pt x="271" y="2"/>
                      <a:pt x="261" y="0"/>
                      <a:pt x="2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29"/>
              <p:cNvSpPr/>
              <p:nvPr/>
            </p:nvSpPr>
            <p:spPr>
              <a:xfrm flipH="1">
                <a:off x="8526988" y="2603823"/>
                <a:ext cx="23829" cy="22375"/>
              </a:xfrm>
              <a:custGeom>
                <a:avLst/>
                <a:gdLst/>
                <a:ahLst/>
                <a:cxnLst/>
                <a:rect l="l" t="t" r="r" b="b"/>
                <a:pathLst>
                  <a:path w="492" h="462" extrusionOk="0">
                    <a:moveTo>
                      <a:pt x="253" y="1"/>
                    </a:moveTo>
                    <a:cubicBezTo>
                      <a:pt x="224" y="1"/>
                      <a:pt x="196" y="8"/>
                      <a:pt x="172" y="22"/>
                    </a:cubicBezTo>
                    <a:lnTo>
                      <a:pt x="133" y="40"/>
                    </a:lnTo>
                    <a:cubicBezTo>
                      <a:pt x="86" y="61"/>
                      <a:pt x="43" y="101"/>
                      <a:pt x="28" y="154"/>
                    </a:cubicBezTo>
                    <a:cubicBezTo>
                      <a:pt x="0" y="255"/>
                      <a:pt x="47" y="388"/>
                      <a:pt x="140" y="438"/>
                    </a:cubicBezTo>
                    <a:cubicBezTo>
                      <a:pt x="170" y="454"/>
                      <a:pt x="203" y="461"/>
                      <a:pt x="236" y="461"/>
                    </a:cubicBezTo>
                    <a:cubicBezTo>
                      <a:pt x="344" y="461"/>
                      <a:pt x="453" y="383"/>
                      <a:pt x="470" y="276"/>
                    </a:cubicBezTo>
                    <a:cubicBezTo>
                      <a:pt x="491" y="158"/>
                      <a:pt x="395" y="28"/>
                      <a:pt x="283" y="3"/>
                    </a:cubicBezTo>
                    <a:cubicBezTo>
                      <a:pt x="273" y="2"/>
                      <a:pt x="263" y="1"/>
                      <a:pt x="2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29"/>
              <p:cNvSpPr/>
              <p:nvPr/>
            </p:nvSpPr>
            <p:spPr>
              <a:xfrm flipH="1">
                <a:off x="8177213" y="3063145"/>
                <a:ext cx="23732" cy="22375"/>
              </a:xfrm>
              <a:custGeom>
                <a:avLst/>
                <a:gdLst/>
                <a:ahLst/>
                <a:cxnLst/>
                <a:rect l="l" t="t" r="r" b="b"/>
                <a:pathLst>
                  <a:path w="490" h="462" extrusionOk="0">
                    <a:moveTo>
                      <a:pt x="256" y="0"/>
                    </a:moveTo>
                    <a:cubicBezTo>
                      <a:pt x="227" y="0"/>
                      <a:pt x="198" y="10"/>
                      <a:pt x="170" y="20"/>
                    </a:cubicBezTo>
                    <a:lnTo>
                      <a:pt x="130" y="38"/>
                    </a:lnTo>
                    <a:cubicBezTo>
                      <a:pt x="84" y="63"/>
                      <a:pt x="44" y="103"/>
                      <a:pt x="29" y="154"/>
                    </a:cubicBezTo>
                    <a:cubicBezTo>
                      <a:pt x="1" y="257"/>
                      <a:pt x="44" y="391"/>
                      <a:pt x="141" y="441"/>
                    </a:cubicBezTo>
                    <a:cubicBezTo>
                      <a:pt x="170" y="455"/>
                      <a:pt x="201" y="462"/>
                      <a:pt x="233" y="462"/>
                    </a:cubicBezTo>
                    <a:cubicBezTo>
                      <a:pt x="341" y="462"/>
                      <a:pt x="455" y="384"/>
                      <a:pt x="471" y="275"/>
                    </a:cubicBezTo>
                    <a:cubicBezTo>
                      <a:pt x="489" y="157"/>
                      <a:pt x="395" y="28"/>
                      <a:pt x="281" y="3"/>
                    </a:cubicBezTo>
                    <a:cubicBezTo>
                      <a:pt x="273" y="1"/>
                      <a:pt x="264" y="0"/>
                      <a:pt x="256" y="0"/>
                    </a:cubicBezTo>
                    <a:close/>
                  </a:path>
                </a:pathLst>
              </a:custGeom>
              <a:solidFill>
                <a:srgbClr val="FAFA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29"/>
              <p:cNvSpPr/>
              <p:nvPr/>
            </p:nvSpPr>
            <p:spPr>
              <a:xfrm flipH="1">
                <a:off x="8084417" y="2897365"/>
                <a:ext cx="23683" cy="22423"/>
              </a:xfrm>
              <a:custGeom>
                <a:avLst/>
                <a:gdLst/>
                <a:ahLst/>
                <a:cxnLst/>
                <a:rect l="l" t="t" r="r" b="b"/>
                <a:pathLst>
                  <a:path w="489" h="463" extrusionOk="0">
                    <a:moveTo>
                      <a:pt x="250" y="1"/>
                    </a:moveTo>
                    <a:cubicBezTo>
                      <a:pt x="223" y="1"/>
                      <a:pt x="196" y="10"/>
                      <a:pt x="169" y="23"/>
                    </a:cubicBezTo>
                    <a:lnTo>
                      <a:pt x="133" y="41"/>
                    </a:lnTo>
                    <a:cubicBezTo>
                      <a:pt x="83" y="62"/>
                      <a:pt x="44" y="102"/>
                      <a:pt x="29" y="153"/>
                    </a:cubicBezTo>
                    <a:cubicBezTo>
                      <a:pt x="1" y="256"/>
                      <a:pt x="44" y="389"/>
                      <a:pt x="141" y="439"/>
                    </a:cubicBezTo>
                    <a:cubicBezTo>
                      <a:pt x="170" y="455"/>
                      <a:pt x="203" y="463"/>
                      <a:pt x="235" y="463"/>
                    </a:cubicBezTo>
                    <a:cubicBezTo>
                      <a:pt x="343" y="463"/>
                      <a:pt x="454" y="384"/>
                      <a:pt x="471" y="274"/>
                    </a:cubicBezTo>
                    <a:cubicBezTo>
                      <a:pt x="489" y="156"/>
                      <a:pt x="395" y="27"/>
                      <a:pt x="281" y="5"/>
                    </a:cubicBezTo>
                    <a:cubicBezTo>
                      <a:pt x="271" y="2"/>
                      <a:pt x="260" y="1"/>
                      <a:pt x="25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29"/>
              <p:cNvSpPr/>
              <p:nvPr/>
            </p:nvSpPr>
            <p:spPr>
              <a:xfrm flipH="1">
                <a:off x="7857555" y="3164991"/>
                <a:ext cx="593008" cy="1690546"/>
              </a:xfrm>
              <a:custGeom>
                <a:avLst/>
                <a:gdLst/>
                <a:ahLst/>
                <a:cxnLst/>
                <a:rect l="l" t="t" r="r" b="b"/>
                <a:pathLst>
                  <a:path w="12244" h="34907" extrusionOk="0">
                    <a:moveTo>
                      <a:pt x="1" y="0"/>
                    </a:moveTo>
                    <a:lnTo>
                      <a:pt x="1" y="34907"/>
                    </a:lnTo>
                    <a:lnTo>
                      <a:pt x="5062" y="34713"/>
                    </a:lnTo>
                    <a:lnTo>
                      <a:pt x="5496" y="4799"/>
                    </a:lnTo>
                    <a:lnTo>
                      <a:pt x="7212" y="34832"/>
                    </a:lnTo>
                    <a:lnTo>
                      <a:pt x="12244" y="34713"/>
                    </a:lnTo>
                    <a:lnTo>
                      <a:pt x="10055" y="611"/>
                    </a:lnTo>
                    <a:lnTo>
                      <a:pt x="1" y="0"/>
                    </a:ln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29"/>
              <p:cNvSpPr/>
              <p:nvPr/>
            </p:nvSpPr>
            <p:spPr>
              <a:xfrm flipH="1">
                <a:off x="8316988" y="3177442"/>
                <a:ext cx="4940" cy="1671271"/>
              </a:xfrm>
              <a:custGeom>
                <a:avLst/>
                <a:gdLst/>
                <a:ahLst/>
                <a:cxnLst/>
                <a:rect l="l" t="t" r="r" b="b"/>
                <a:pathLst>
                  <a:path w="102" h="34509" extrusionOk="0">
                    <a:moveTo>
                      <a:pt x="47" y="1"/>
                    </a:moveTo>
                    <a:cubicBezTo>
                      <a:pt x="22" y="1"/>
                      <a:pt x="1" y="7725"/>
                      <a:pt x="1" y="17254"/>
                    </a:cubicBezTo>
                    <a:cubicBezTo>
                      <a:pt x="4" y="26784"/>
                      <a:pt x="26" y="34508"/>
                      <a:pt x="51" y="34508"/>
                    </a:cubicBezTo>
                    <a:cubicBezTo>
                      <a:pt x="80" y="34508"/>
                      <a:pt x="102" y="26784"/>
                      <a:pt x="98" y="17254"/>
                    </a:cubicBezTo>
                    <a:cubicBezTo>
                      <a:pt x="98" y="7725"/>
                      <a:pt x="77" y="1"/>
                      <a:pt x="47" y="1"/>
                    </a:cubicBezTo>
                    <a:close/>
                  </a:path>
                </a:pathLst>
              </a:custGeom>
              <a:solidFill>
                <a:srgbClr val="FFF2CC"/>
              </a:solidFill>
              <a:ln w="9525"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29"/>
              <p:cNvSpPr/>
              <p:nvPr/>
            </p:nvSpPr>
            <p:spPr>
              <a:xfrm flipH="1">
                <a:off x="7980481" y="3191729"/>
                <a:ext cx="90084" cy="1656984"/>
              </a:xfrm>
              <a:custGeom>
                <a:avLst/>
                <a:gdLst/>
                <a:ahLst/>
                <a:cxnLst/>
                <a:rect l="l" t="t" r="r" b="b"/>
                <a:pathLst>
                  <a:path w="1860" h="34214" extrusionOk="0">
                    <a:moveTo>
                      <a:pt x="1" y="0"/>
                    </a:moveTo>
                    <a:lnTo>
                      <a:pt x="1" y="90"/>
                    </a:lnTo>
                    <a:cubicBezTo>
                      <a:pt x="1" y="151"/>
                      <a:pt x="4" y="237"/>
                      <a:pt x="4" y="348"/>
                    </a:cubicBezTo>
                    <a:cubicBezTo>
                      <a:pt x="12" y="582"/>
                      <a:pt x="22" y="915"/>
                      <a:pt x="37" y="1346"/>
                    </a:cubicBezTo>
                    <a:cubicBezTo>
                      <a:pt x="65" y="2211"/>
                      <a:pt x="115" y="3468"/>
                      <a:pt x="184" y="5015"/>
                    </a:cubicBezTo>
                    <a:cubicBezTo>
                      <a:pt x="320" y="8112"/>
                      <a:pt x="536" y="12390"/>
                      <a:pt x="801" y="17114"/>
                    </a:cubicBezTo>
                    <a:cubicBezTo>
                      <a:pt x="1067" y="21838"/>
                      <a:pt x="1321" y="26112"/>
                      <a:pt x="1520" y="29206"/>
                    </a:cubicBezTo>
                    <a:cubicBezTo>
                      <a:pt x="1620" y="30750"/>
                      <a:pt x="1699" y="31999"/>
                      <a:pt x="1756" y="32871"/>
                    </a:cubicBezTo>
                    <a:cubicBezTo>
                      <a:pt x="1785" y="33298"/>
                      <a:pt x="1810" y="33636"/>
                      <a:pt x="1828" y="33865"/>
                    </a:cubicBezTo>
                    <a:cubicBezTo>
                      <a:pt x="1835" y="33976"/>
                      <a:pt x="1843" y="34062"/>
                      <a:pt x="1846" y="34123"/>
                    </a:cubicBezTo>
                    <a:cubicBezTo>
                      <a:pt x="1853" y="34185"/>
                      <a:pt x="1856" y="34213"/>
                      <a:pt x="1856" y="34213"/>
                    </a:cubicBezTo>
                    <a:cubicBezTo>
                      <a:pt x="1856" y="34213"/>
                      <a:pt x="1860" y="34181"/>
                      <a:pt x="1856" y="34123"/>
                    </a:cubicBezTo>
                    <a:cubicBezTo>
                      <a:pt x="1853" y="34062"/>
                      <a:pt x="1850" y="33976"/>
                      <a:pt x="1846" y="33865"/>
                    </a:cubicBezTo>
                    <a:cubicBezTo>
                      <a:pt x="1835" y="33632"/>
                      <a:pt x="1817" y="33298"/>
                      <a:pt x="1792" y="32867"/>
                    </a:cubicBezTo>
                    <a:cubicBezTo>
                      <a:pt x="1745" y="31999"/>
                      <a:pt x="1674" y="30746"/>
                      <a:pt x="1588" y="29203"/>
                    </a:cubicBezTo>
                    <a:cubicBezTo>
                      <a:pt x="1412" y="26102"/>
                      <a:pt x="1167" y="21830"/>
                      <a:pt x="898" y="17110"/>
                    </a:cubicBezTo>
                    <a:cubicBezTo>
                      <a:pt x="632" y="12383"/>
                      <a:pt x="407" y="8108"/>
                      <a:pt x="252" y="5010"/>
                    </a:cubicBezTo>
                    <a:cubicBezTo>
                      <a:pt x="177" y="3468"/>
                      <a:pt x="115" y="2215"/>
                      <a:pt x="72" y="1346"/>
                    </a:cubicBezTo>
                    <a:cubicBezTo>
                      <a:pt x="55" y="915"/>
                      <a:pt x="37" y="582"/>
                      <a:pt x="26" y="348"/>
                    </a:cubicBezTo>
                    <a:cubicBezTo>
                      <a:pt x="19" y="237"/>
                      <a:pt x="16" y="151"/>
                      <a:pt x="12" y="90"/>
                    </a:cubicBezTo>
                    <a:cubicBezTo>
                      <a:pt x="8" y="29"/>
                      <a:pt x="1" y="0"/>
                      <a:pt x="1" y="0"/>
                    </a:cubicBezTo>
                    <a:close/>
                  </a:path>
                </a:pathLst>
              </a:custGeom>
              <a:solidFill>
                <a:srgbClr val="FFF2CC"/>
              </a:solidFill>
              <a:ln w="9525"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29"/>
              <p:cNvSpPr/>
              <p:nvPr/>
            </p:nvSpPr>
            <p:spPr>
              <a:xfrm flipH="1">
                <a:off x="8159680" y="3181268"/>
                <a:ext cx="26493" cy="182823"/>
              </a:xfrm>
              <a:custGeom>
                <a:avLst/>
                <a:gdLst/>
                <a:ahLst/>
                <a:cxnLst/>
                <a:rect l="l" t="t" r="r" b="b"/>
                <a:pathLst>
                  <a:path w="547" h="3775" extrusionOk="0">
                    <a:moveTo>
                      <a:pt x="464" y="1"/>
                    </a:moveTo>
                    <a:cubicBezTo>
                      <a:pt x="450" y="1"/>
                      <a:pt x="443" y="223"/>
                      <a:pt x="439" y="586"/>
                    </a:cubicBezTo>
                    <a:cubicBezTo>
                      <a:pt x="435" y="945"/>
                      <a:pt x="435" y="1440"/>
                      <a:pt x="443" y="1989"/>
                    </a:cubicBezTo>
                    <a:cubicBezTo>
                      <a:pt x="450" y="2262"/>
                      <a:pt x="453" y="2524"/>
                      <a:pt x="457" y="2764"/>
                    </a:cubicBezTo>
                    <a:cubicBezTo>
                      <a:pt x="464" y="3001"/>
                      <a:pt x="446" y="3210"/>
                      <a:pt x="378" y="3371"/>
                    </a:cubicBezTo>
                    <a:cubicBezTo>
                      <a:pt x="314" y="3533"/>
                      <a:pt x="213" y="3641"/>
                      <a:pt x="133" y="3694"/>
                    </a:cubicBezTo>
                    <a:cubicBezTo>
                      <a:pt x="55" y="3752"/>
                      <a:pt x="1" y="3766"/>
                      <a:pt x="4" y="3773"/>
                    </a:cubicBezTo>
                    <a:cubicBezTo>
                      <a:pt x="4" y="3774"/>
                      <a:pt x="7" y="3774"/>
                      <a:pt x="12" y="3774"/>
                    </a:cubicBezTo>
                    <a:cubicBezTo>
                      <a:pt x="30" y="3774"/>
                      <a:pt x="81" y="3766"/>
                      <a:pt x="155" y="3727"/>
                    </a:cubicBezTo>
                    <a:cubicBezTo>
                      <a:pt x="245" y="3676"/>
                      <a:pt x="363" y="3568"/>
                      <a:pt x="443" y="3400"/>
                    </a:cubicBezTo>
                    <a:cubicBezTo>
                      <a:pt x="521" y="3228"/>
                      <a:pt x="547" y="3001"/>
                      <a:pt x="547" y="2764"/>
                    </a:cubicBezTo>
                    <a:cubicBezTo>
                      <a:pt x="547" y="2524"/>
                      <a:pt x="543" y="2262"/>
                      <a:pt x="539" y="1989"/>
                    </a:cubicBezTo>
                    <a:cubicBezTo>
                      <a:pt x="532" y="1440"/>
                      <a:pt x="521" y="945"/>
                      <a:pt x="507" y="582"/>
                    </a:cubicBezTo>
                    <a:cubicBezTo>
                      <a:pt x="493" y="223"/>
                      <a:pt x="478" y="1"/>
                      <a:pt x="464" y="1"/>
                    </a:cubicBezTo>
                    <a:close/>
                  </a:path>
                </a:pathLst>
              </a:custGeom>
              <a:solidFill>
                <a:srgbClr val="FFF2CC"/>
              </a:solidFill>
              <a:ln w="9525"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29"/>
              <p:cNvSpPr/>
              <p:nvPr/>
            </p:nvSpPr>
            <p:spPr>
              <a:xfrm flipH="1">
                <a:off x="8189224" y="3198606"/>
                <a:ext cx="25572" cy="24651"/>
              </a:xfrm>
              <a:custGeom>
                <a:avLst/>
                <a:gdLst/>
                <a:ahLst/>
                <a:cxnLst/>
                <a:rect l="l" t="t" r="r" b="b"/>
                <a:pathLst>
                  <a:path w="528" h="509" extrusionOk="0">
                    <a:moveTo>
                      <a:pt x="217" y="61"/>
                    </a:moveTo>
                    <a:cubicBezTo>
                      <a:pt x="262" y="61"/>
                      <a:pt x="317" y="76"/>
                      <a:pt x="366" y="120"/>
                    </a:cubicBezTo>
                    <a:cubicBezTo>
                      <a:pt x="441" y="178"/>
                      <a:pt x="456" y="307"/>
                      <a:pt x="355" y="375"/>
                    </a:cubicBezTo>
                    <a:cubicBezTo>
                      <a:pt x="319" y="401"/>
                      <a:pt x="276" y="415"/>
                      <a:pt x="236" y="415"/>
                    </a:cubicBezTo>
                    <a:cubicBezTo>
                      <a:pt x="204" y="415"/>
                      <a:pt x="174" y="406"/>
                      <a:pt x="151" y="389"/>
                    </a:cubicBezTo>
                    <a:cubicBezTo>
                      <a:pt x="100" y="354"/>
                      <a:pt x="78" y="281"/>
                      <a:pt x="78" y="228"/>
                    </a:cubicBezTo>
                    <a:cubicBezTo>
                      <a:pt x="82" y="143"/>
                      <a:pt x="121" y="96"/>
                      <a:pt x="140" y="72"/>
                    </a:cubicBezTo>
                    <a:lnTo>
                      <a:pt x="140" y="72"/>
                    </a:lnTo>
                    <a:lnTo>
                      <a:pt x="147" y="74"/>
                    </a:lnTo>
                    <a:cubicBezTo>
                      <a:pt x="174" y="78"/>
                      <a:pt x="195" y="81"/>
                      <a:pt x="207" y="81"/>
                    </a:cubicBezTo>
                    <a:cubicBezTo>
                      <a:pt x="215" y="81"/>
                      <a:pt x="219" y="80"/>
                      <a:pt x="219" y="77"/>
                    </a:cubicBezTo>
                    <a:cubicBezTo>
                      <a:pt x="221" y="74"/>
                      <a:pt x="216" y="68"/>
                      <a:pt x="206" y="61"/>
                    </a:cubicBezTo>
                    <a:lnTo>
                      <a:pt x="206" y="61"/>
                    </a:lnTo>
                    <a:cubicBezTo>
                      <a:pt x="209" y="61"/>
                      <a:pt x="213" y="61"/>
                      <a:pt x="217" y="61"/>
                    </a:cubicBezTo>
                    <a:close/>
                    <a:moveTo>
                      <a:pt x="257" y="0"/>
                    </a:moveTo>
                    <a:cubicBezTo>
                      <a:pt x="209" y="0"/>
                      <a:pt x="168" y="15"/>
                      <a:pt x="143" y="34"/>
                    </a:cubicBezTo>
                    <a:lnTo>
                      <a:pt x="104" y="62"/>
                    </a:lnTo>
                    <a:lnTo>
                      <a:pt x="109" y="64"/>
                    </a:lnTo>
                    <a:lnTo>
                      <a:pt x="109" y="64"/>
                    </a:lnTo>
                    <a:cubicBezTo>
                      <a:pt x="104" y="67"/>
                      <a:pt x="99" y="70"/>
                      <a:pt x="93" y="74"/>
                    </a:cubicBezTo>
                    <a:cubicBezTo>
                      <a:pt x="61" y="99"/>
                      <a:pt x="25" y="149"/>
                      <a:pt x="10" y="221"/>
                    </a:cubicBezTo>
                    <a:cubicBezTo>
                      <a:pt x="0" y="289"/>
                      <a:pt x="14" y="393"/>
                      <a:pt x="100" y="461"/>
                    </a:cubicBezTo>
                    <a:cubicBezTo>
                      <a:pt x="139" y="494"/>
                      <a:pt x="190" y="509"/>
                      <a:pt x="243" y="509"/>
                    </a:cubicBezTo>
                    <a:cubicBezTo>
                      <a:pt x="302" y="509"/>
                      <a:pt x="364" y="490"/>
                      <a:pt x="413" y="454"/>
                    </a:cubicBezTo>
                    <a:cubicBezTo>
                      <a:pt x="481" y="407"/>
                      <a:pt x="527" y="321"/>
                      <a:pt x="520" y="238"/>
                    </a:cubicBezTo>
                    <a:cubicBezTo>
                      <a:pt x="517" y="156"/>
                      <a:pt x="466" y="95"/>
                      <a:pt x="416" y="56"/>
                    </a:cubicBezTo>
                    <a:cubicBezTo>
                      <a:pt x="363" y="15"/>
                      <a:pt x="307" y="0"/>
                      <a:pt x="257" y="0"/>
                    </a:cubicBezTo>
                    <a:close/>
                  </a:path>
                </a:pathLst>
              </a:custGeom>
              <a:solidFill>
                <a:srgbClr val="FFF2CC"/>
              </a:solidFill>
              <a:ln w="9525"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29"/>
              <p:cNvSpPr/>
              <p:nvPr/>
            </p:nvSpPr>
            <p:spPr>
              <a:xfrm flipH="1">
                <a:off x="8016411" y="2913589"/>
                <a:ext cx="669289" cy="285204"/>
              </a:xfrm>
              <a:custGeom>
                <a:avLst/>
                <a:gdLst/>
                <a:ahLst/>
                <a:cxnLst/>
                <a:rect l="l" t="t" r="r" b="b"/>
                <a:pathLst>
                  <a:path w="13819" h="5889" extrusionOk="0">
                    <a:moveTo>
                      <a:pt x="12124" y="1"/>
                    </a:moveTo>
                    <a:cubicBezTo>
                      <a:pt x="11688" y="1"/>
                      <a:pt x="11071" y="405"/>
                      <a:pt x="10828" y="632"/>
                    </a:cubicBezTo>
                    <a:cubicBezTo>
                      <a:pt x="10739" y="718"/>
                      <a:pt x="10689" y="833"/>
                      <a:pt x="10663" y="959"/>
                    </a:cubicBezTo>
                    <a:lnTo>
                      <a:pt x="4088" y="2344"/>
                    </a:lnTo>
                    <a:lnTo>
                      <a:pt x="420" y="1971"/>
                    </a:lnTo>
                    <a:cubicBezTo>
                      <a:pt x="420" y="1971"/>
                      <a:pt x="344" y="2603"/>
                      <a:pt x="161" y="3797"/>
                    </a:cubicBezTo>
                    <a:cubicBezTo>
                      <a:pt x="0" y="4851"/>
                      <a:pt x="1610" y="5888"/>
                      <a:pt x="2758" y="5888"/>
                    </a:cubicBezTo>
                    <a:cubicBezTo>
                      <a:pt x="2839" y="5888"/>
                      <a:pt x="2917" y="5883"/>
                      <a:pt x="2993" y="5873"/>
                    </a:cubicBezTo>
                    <a:cubicBezTo>
                      <a:pt x="4044" y="5725"/>
                      <a:pt x="10473" y="3898"/>
                      <a:pt x="11564" y="3586"/>
                    </a:cubicBezTo>
                    <a:cubicBezTo>
                      <a:pt x="11668" y="3554"/>
                      <a:pt x="11722" y="3539"/>
                      <a:pt x="11722" y="3539"/>
                    </a:cubicBezTo>
                    <a:lnTo>
                      <a:pt x="11722" y="3532"/>
                    </a:lnTo>
                    <a:cubicBezTo>
                      <a:pt x="12077" y="3410"/>
                      <a:pt x="12921" y="3105"/>
                      <a:pt x="13010" y="2954"/>
                    </a:cubicBezTo>
                    <a:cubicBezTo>
                      <a:pt x="13122" y="2760"/>
                      <a:pt x="13093" y="1239"/>
                      <a:pt x="13093" y="1239"/>
                    </a:cubicBezTo>
                    <a:lnTo>
                      <a:pt x="13696" y="969"/>
                    </a:lnTo>
                    <a:cubicBezTo>
                      <a:pt x="13696" y="969"/>
                      <a:pt x="13818" y="729"/>
                      <a:pt x="13682" y="553"/>
                    </a:cubicBezTo>
                    <a:cubicBezTo>
                      <a:pt x="13649" y="511"/>
                      <a:pt x="13532" y="495"/>
                      <a:pt x="13371" y="495"/>
                    </a:cubicBezTo>
                    <a:cubicBezTo>
                      <a:pt x="12860" y="495"/>
                      <a:pt x="11916" y="657"/>
                      <a:pt x="11916" y="657"/>
                    </a:cubicBezTo>
                    <a:lnTo>
                      <a:pt x="12511" y="205"/>
                    </a:lnTo>
                    <a:cubicBezTo>
                      <a:pt x="12428" y="59"/>
                      <a:pt x="12289" y="1"/>
                      <a:pt x="12124" y="1"/>
                    </a:cubicBezTo>
                    <a:close/>
                  </a:path>
                </a:pathLst>
              </a:custGeom>
              <a:solidFill>
                <a:srgbClr val="FFBE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34" name="Google Shape;634;p29"/>
            <p:cNvSpPr/>
            <p:nvPr/>
          </p:nvSpPr>
          <p:spPr>
            <a:xfrm rot="-5400000">
              <a:off x="8133000" y="2006075"/>
              <a:ext cx="87600" cy="27900"/>
            </a:xfrm>
            <a:prstGeom prst="rtTriangle">
              <a:avLst/>
            </a:prstGeom>
            <a:solidFill>
              <a:srgbClr val="DD7E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5" name="Google Shape;635;p29"/>
          <p:cNvGrpSpPr/>
          <p:nvPr/>
        </p:nvGrpSpPr>
        <p:grpSpPr>
          <a:xfrm>
            <a:off x="591096" y="2830324"/>
            <a:ext cx="519733" cy="485268"/>
            <a:chOff x="4694531" y="2250235"/>
            <a:chExt cx="1090502" cy="1018186"/>
          </a:xfrm>
        </p:grpSpPr>
        <p:sp>
          <p:nvSpPr>
            <p:cNvPr id="636" name="Google Shape;636;p29"/>
            <p:cNvSpPr/>
            <p:nvPr/>
          </p:nvSpPr>
          <p:spPr>
            <a:xfrm>
              <a:off x="4694531" y="2250235"/>
              <a:ext cx="1090502" cy="1018186"/>
            </a:xfrm>
            <a:custGeom>
              <a:avLst/>
              <a:gdLst/>
              <a:ahLst/>
              <a:cxnLst/>
              <a:rect l="l" t="t" r="r" b="b"/>
              <a:pathLst>
                <a:path w="24565" h="22936" extrusionOk="0">
                  <a:moveTo>
                    <a:pt x="12304" y="1"/>
                  </a:moveTo>
                  <a:cubicBezTo>
                    <a:pt x="11753" y="1"/>
                    <a:pt x="11196" y="40"/>
                    <a:pt x="10635" y="122"/>
                  </a:cubicBezTo>
                  <a:cubicBezTo>
                    <a:pt x="4354" y="1033"/>
                    <a:pt x="0" y="6855"/>
                    <a:pt x="912" y="13122"/>
                  </a:cubicBezTo>
                  <a:cubicBezTo>
                    <a:pt x="1738" y="18828"/>
                    <a:pt x="6647" y="22935"/>
                    <a:pt x="12259" y="22935"/>
                  </a:cubicBezTo>
                  <a:cubicBezTo>
                    <a:pt x="12812" y="22935"/>
                    <a:pt x="13371" y="22895"/>
                    <a:pt x="13934" y="22813"/>
                  </a:cubicBezTo>
                  <a:cubicBezTo>
                    <a:pt x="20211" y="21901"/>
                    <a:pt x="24565" y="16083"/>
                    <a:pt x="23657" y="9816"/>
                  </a:cubicBezTo>
                  <a:cubicBezTo>
                    <a:pt x="22827" y="4109"/>
                    <a:pt x="17918" y="1"/>
                    <a:pt x="12304" y="1"/>
                  </a:cubicBezTo>
                  <a:close/>
                </a:path>
              </a:pathLst>
            </a:custGeom>
            <a:solidFill>
              <a:srgbClr val="FFE5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29"/>
            <p:cNvSpPr/>
            <p:nvPr/>
          </p:nvSpPr>
          <p:spPr>
            <a:xfrm>
              <a:off x="4824199" y="2371334"/>
              <a:ext cx="831161" cy="775937"/>
            </a:xfrm>
            <a:custGeom>
              <a:avLst/>
              <a:gdLst/>
              <a:ahLst/>
              <a:cxnLst/>
              <a:rect l="l" t="t" r="r" b="b"/>
              <a:pathLst>
                <a:path w="18723" h="17479" extrusionOk="0">
                  <a:moveTo>
                    <a:pt x="9375" y="1"/>
                  </a:moveTo>
                  <a:cubicBezTo>
                    <a:pt x="8956" y="1"/>
                    <a:pt x="8532" y="31"/>
                    <a:pt x="8106" y="92"/>
                  </a:cubicBezTo>
                  <a:cubicBezTo>
                    <a:pt x="3320" y="789"/>
                    <a:pt x="0" y="5226"/>
                    <a:pt x="697" y="9999"/>
                  </a:cubicBezTo>
                  <a:cubicBezTo>
                    <a:pt x="1328" y="14348"/>
                    <a:pt x="5067" y="17478"/>
                    <a:pt x="9342" y="17478"/>
                  </a:cubicBezTo>
                  <a:cubicBezTo>
                    <a:pt x="9763" y="17478"/>
                    <a:pt x="10189" y="17448"/>
                    <a:pt x="10617" y="17386"/>
                  </a:cubicBezTo>
                  <a:cubicBezTo>
                    <a:pt x="15406" y="16690"/>
                    <a:pt x="18723" y="12257"/>
                    <a:pt x="18029" y="7479"/>
                  </a:cubicBezTo>
                  <a:cubicBezTo>
                    <a:pt x="17395" y="3131"/>
                    <a:pt x="13655" y="1"/>
                    <a:pt x="9375" y="1"/>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29"/>
            <p:cNvSpPr/>
            <p:nvPr/>
          </p:nvSpPr>
          <p:spPr>
            <a:xfrm>
              <a:off x="4841911" y="2356596"/>
              <a:ext cx="782507" cy="470782"/>
            </a:xfrm>
            <a:custGeom>
              <a:avLst/>
              <a:gdLst/>
              <a:ahLst/>
              <a:cxnLst/>
              <a:rect l="l" t="t" r="r" b="b"/>
              <a:pathLst>
                <a:path w="17627" h="10605" extrusionOk="0">
                  <a:moveTo>
                    <a:pt x="8959" y="0"/>
                  </a:moveTo>
                  <a:cubicBezTo>
                    <a:pt x="8916" y="0"/>
                    <a:pt x="8873" y="1"/>
                    <a:pt x="8830" y="1"/>
                  </a:cubicBezTo>
                  <a:cubicBezTo>
                    <a:pt x="8348" y="12"/>
                    <a:pt x="7864" y="55"/>
                    <a:pt x="7379" y="141"/>
                  </a:cubicBezTo>
                  <a:cubicBezTo>
                    <a:pt x="6895" y="227"/>
                    <a:pt x="6421" y="353"/>
                    <a:pt x="5969" y="511"/>
                  </a:cubicBezTo>
                  <a:cubicBezTo>
                    <a:pt x="5513" y="665"/>
                    <a:pt x="5083" y="866"/>
                    <a:pt x="4673" y="1085"/>
                  </a:cubicBezTo>
                  <a:cubicBezTo>
                    <a:pt x="4264" y="1301"/>
                    <a:pt x="3880" y="1556"/>
                    <a:pt x="3524" y="1824"/>
                  </a:cubicBezTo>
                  <a:cubicBezTo>
                    <a:pt x="3169" y="2094"/>
                    <a:pt x="2843" y="2384"/>
                    <a:pt x="2545" y="2689"/>
                  </a:cubicBezTo>
                  <a:cubicBezTo>
                    <a:pt x="1949" y="3296"/>
                    <a:pt x="1478" y="3964"/>
                    <a:pt x="1112" y="4620"/>
                  </a:cubicBezTo>
                  <a:cubicBezTo>
                    <a:pt x="750" y="5281"/>
                    <a:pt x="499" y="5941"/>
                    <a:pt x="334" y="6559"/>
                  </a:cubicBezTo>
                  <a:cubicBezTo>
                    <a:pt x="0" y="7793"/>
                    <a:pt x="14" y="8842"/>
                    <a:pt x="90" y="9538"/>
                  </a:cubicBezTo>
                  <a:cubicBezTo>
                    <a:pt x="172" y="10235"/>
                    <a:pt x="303" y="10604"/>
                    <a:pt x="340" y="10604"/>
                  </a:cubicBezTo>
                  <a:cubicBezTo>
                    <a:pt x="341" y="10604"/>
                    <a:pt x="341" y="10604"/>
                    <a:pt x="341" y="10604"/>
                  </a:cubicBezTo>
                  <a:cubicBezTo>
                    <a:pt x="395" y="10593"/>
                    <a:pt x="352" y="10209"/>
                    <a:pt x="352" y="9524"/>
                  </a:cubicBezTo>
                  <a:cubicBezTo>
                    <a:pt x="355" y="8842"/>
                    <a:pt x="416" y="7844"/>
                    <a:pt x="786" y="6691"/>
                  </a:cubicBezTo>
                  <a:cubicBezTo>
                    <a:pt x="973" y="6118"/>
                    <a:pt x="1235" y="5503"/>
                    <a:pt x="1594" y="4894"/>
                  </a:cubicBezTo>
                  <a:cubicBezTo>
                    <a:pt x="1960" y="4291"/>
                    <a:pt x="2416" y="3680"/>
                    <a:pt x="2982" y="3124"/>
                  </a:cubicBezTo>
                  <a:cubicBezTo>
                    <a:pt x="3266" y="2848"/>
                    <a:pt x="3575" y="2578"/>
                    <a:pt x="3908" y="2338"/>
                  </a:cubicBezTo>
                  <a:cubicBezTo>
                    <a:pt x="4246" y="2090"/>
                    <a:pt x="4601" y="1860"/>
                    <a:pt x="4985" y="1663"/>
                  </a:cubicBezTo>
                  <a:cubicBezTo>
                    <a:pt x="5366" y="1462"/>
                    <a:pt x="5764" y="1282"/>
                    <a:pt x="6188" y="1139"/>
                  </a:cubicBezTo>
                  <a:cubicBezTo>
                    <a:pt x="6608" y="996"/>
                    <a:pt x="7046" y="880"/>
                    <a:pt x="7495" y="798"/>
                  </a:cubicBezTo>
                  <a:cubicBezTo>
                    <a:pt x="7947" y="722"/>
                    <a:pt x="8396" y="679"/>
                    <a:pt x="8840" y="669"/>
                  </a:cubicBezTo>
                  <a:cubicBezTo>
                    <a:pt x="8899" y="668"/>
                    <a:pt x="8958" y="667"/>
                    <a:pt x="9016" y="667"/>
                  </a:cubicBezTo>
                  <a:cubicBezTo>
                    <a:pt x="9401" y="667"/>
                    <a:pt x="9780" y="698"/>
                    <a:pt x="10150" y="744"/>
                  </a:cubicBezTo>
                  <a:cubicBezTo>
                    <a:pt x="10578" y="798"/>
                    <a:pt x="10994" y="895"/>
                    <a:pt x="11393" y="1009"/>
                  </a:cubicBezTo>
                  <a:cubicBezTo>
                    <a:pt x="11791" y="1121"/>
                    <a:pt x="12171" y="1268"/>
                    <a:pt x="12531" y="1430"/>
                  </a:cubicBezTo>
                  <a:cubicBezTo>
                    <a:pt x="13255" y="1753"/>
                    <a:pt x="13894" y="2169"/>
                    <a:pt x="14447" y="2614"/>
                  </a:cubicBezTo>
                  <a:cubicBezTo>
                    <a:pt x="14993" y="3063"/>
                    <a:pt x="15448" y="3547"/>
                    <a:pt x="15821" y="4021"/>
                  </a:cubicBezTo>
                  <a:cubicBezTo>
                    <a:pt x="16568" y="4976"/>
                    <a:pt x="16970" y="5895"/>
                    <a:pt x="17207" y="6534"/>
                  </a:cubicBezTo>
                  <a:cubicBezTo>
                    <a:pt x="17442" y="7171"/>
                    <a:pt x="17536" y="7543"/>
                    <a:pt x="17586" y="7543"/>
                  </a:cubicBezTo>
                  <a:cubicBezTo>
                    <a:pt x="17586" y="7543"/>
                    <a:pt x="17587" y="7543"/>
                    <a:pt x="17587" y="7542"/>
                  </a:cubicBezTo>
                  <a:cubicBezTo>
                    <a:pt x="17627" y="7535"/>
                    <a:pt x="17623" y="7144"/>
                    <a:pt x="17458" y="6454"/>
                  </a:cubicBezTo>
                  <a:cubicBezTo>
                    <a:pt x="17290" y="5773"/>
                    <a:pt x="16941" y="4786"/>
                    <a:pt x="16205" y="3741"/>
                  </a:cubicBezTo>
                  <a:cubicBezTo>
                    <a:pt x="15836" y="3221"/>
                    <a:pt x="15373" y="2686"/>
                    <a:pt x="14806" y="2190"/>
                  </a:cubicBezTo>
                  <a:cubicBezTo>
                    <a:pt x="14235" y="1699"/>
                    <a:pt x="13564" y="1236"/>
                    <a:pt x="12792" y="870"/>
                  </a:cubicBezTo>
                  <a:cubicBezTo>
                    <a:pt x="12408" y="686"/>
                    <a:pt x="12002" y="525"/>
                    <a:pt x="11575" y="396"/>
                  </a:cubicBezTo>
                  <a:cubicBezTo>
                    <a:pt x="11148" y="267"/>
                    <a:pt x="10703" y="159"/>
                    <a:pt x="10243" y="95"/>
                  </a:cubicBezTo>
                  <a:cubicBezTo>
                    <a:pt x="9825" y="36"/>
                    <a:pt x="9395" y="0"/>
                    <a:pt x="8959" y="0"/>
                  </a:cubicBezTo>
                  <a:close/>
                </a:path>
              </a:pathLst>
            </a:custGeom>
            <a:solidFill>
              <a:srgbClr val="FFD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29"/>
            <p:cNvSpPr/>
            <p:nvPr/>
          </p:nvSpPr>
          <p:spPr>
            <a:xfrm>
              <a:off x="5058586" y="2488083"/>
              <a:ext cx="386747" cy="570799"/>
            </a:xfrm>
            <a:custGeom>
              <a:avLst/>
              <a:gdLst/>
              <a:ahLst/>
              <a:cxnLst/>
              <a:rect l="l" t="t" r="r" b="b"/>
              <a:pathLst>
                <a:path w="8712" h="12858" extrusionOk="0">
                  <a:moveTo>
                    <a:pt x="3209" y="3500"/>
                  </a:moveTo>
                  <a:lnTo>
                    <a:pt x="3518" y="5409"/>
                  </a:lnTo>
                  <a:cubicBezTo>
                    <a:pt x="2894" y="5316"/>
                    <a:pt x="2452" y="5122"/>
                    <a:pt x="2377" y="4652"/>
                  </a:cubicBezTo>
                  <a:cubicBezTo>
                    <a:pt x="2304" y="4211"/>
                    <a:pt x="2524" y="3772"/>
                    <a:pt x="3209" y="3500"/>
                  </a:cubicBezTo>
                  <a:close/>
                  <a:moveTo>
                    <a:pt x="5233" y="7506"/>
                  </a:moveTo>
                  <a:cubicBezTo>
                    <a:pt x="5844" y="7617"/>
                    <a:pt x="6275" y="7807"/>
                    <a:pt x="6350" y="8277"/>
                  </a:cubicBezTo>
                  <a:cubicBezTo>
                    <a:pt x="6418" y="8708"/>
                    <a:pt x="6177" y="9106"/>
                    <a:pt x="5528" y="9361"/>
                  </a:cubicBezTo>
                  <a:lnTo>
                    <a:pt x="5233" y="7506"/>
                  </a:lnTo>
                  <a:close/>
                  <a:moveTo>
                    <a:pt x="4032" y="0"/>
                  </a:moveTo>
                  <a:lnTo>
                    <a:pt x="2685" y="216"/>
                  </a:lnTo>
                  <a:lnTo>
                    <a:pt x="2925" y="1708"/>
                  </a:lnTo>
                  <a:cubicBezTo>
                    <a:pt x="840" y="2290"/>
                    <a:pt x="0" y="3683"/>
                    <a:pt x="227" y="5108"/>
                  </a:cubicBezTo>
                  <a:cubicBezTo>
                    <a:pt x="535" y="7032"/>
                    <a:pt x="2283" y="7261"/>
                    <a:pt x="3833" y="7384"/>
                  </a:cubicBezTo>
                  <a:lnTo>
                    <a:pt x="4193" y="9630"/>
                  </a:lnTo>
                  <a:cubicBezTo>
                    <a:pt x="4079" y="9637"/>
                    <a:pt x="3965" y="9641"/>
                    <a:pt x="3850" y="9641"/>
                  </a:cubicBezTo>
                  <a:cubicBezTo>
                    <a:pt x="2975" y="9641"/>
                    <a:pt x="2096" y="9438"/>
                    <a:pt x="1433" y="9092"/>
                  </a:cubicBezTo>
                  <a:lnTo>
                    <a:pt x="955" y="10854"/>
                  </a:lnTo>
                  <a:cubicBezTo>
                    <a:pt x="1623" y="11223"/>
                    <a:pt x="2619" y="11432"/>
                    <a:pt x="3681" y="11432"/>
                  </a:cubicBezTo>
                  <a:cubicBezTo>
                    <a:pt x="3943" y="11432"/>
                    <a:pt x="4210" y="11419"/>
                    <a:pt x="4476" y="11393"/>
                  </a:cubicBezTo>
                  <a:lnTo>
                    <a:pt x="4709" y="12857"/>
                  </a:lnTo>
                  <a:lnTo>
                    <a:pt x="6056" y="12642"/>
                  </a:lnTo>
                  <a:lnTo>
                    <a:pt x="5815" y="11138"/>
                  </a:lnTo>
                  <a:cubicBezTo>
                    <a:pt x="7882" y="10542"/>
                    <a:pt x="8712" y="9171"/>
                    <a:pt x="8489" y="7771"/>
                  </a:cubicBezTo>
                  <a:cubicBezTo>
                    <a:pt x="8184" y="5876"/>
                    <a:pt x="6465" y="5639"/>
                    <a:pt x="4915" y="5528"/>
                  </a:cubicBezTo>
                  <a:lnTo>
                    <a:pt x="4548" y="3242"/>
                  </a:lnTo>
                  <a:cubicBezTo>
                    <a:pt x="4611" y="3239"/>
                    <a:pt x="4673" y="3238"/>
                    <a:pt x="4736" y="3238"/>
                  </a:cubicBezTo>
                  <a:cubicBezTo>
                    <a:pt x="5367" y="3238"/>
                    <a:pt x="6038" y="3357"/>
                    <a:pt x="6719" y="3611"/>
                  </a:cubicBezTo>
                  <a:lnTo>
                    <a:pt x="7125" y="1849"/>
                  </a:lnTo>
                  <a:cubicBezTo>
                    <a:pt x="6479" y="1570"/>
                    <a:pt x="5703" y="1442"/>
                    <a:pt x="4899" y="1442"/>
                  </a:cubicBezTo>
                  <a:cubicBezTo>
                    <a:pt x="4689" y="1442"/>
                    <a:pt x="4476" y="1451"/>
                    <a:pt x="4264" y="1468"/>
                  </a:cubicBezTo>
                  <a:lnTo>
                    <a:pt x="4032" y="0"/>
                  </a:ln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0" name="Google Shape;640;p29"/>
          <p:cNvGrpSpPr/>
          <p:nvPr/>
        </p:nvGrpSpPr>
        <p:grpSpPr>
          <a:xfrm>
            <a:off x="1433177" y="4004850"/>
            <a:ext cx="335765" cy="313500"/>
            <a:chOff x="4694531" y="2250235"/>
            <a:chExt cx="1090502" cy="1018186"/>
          </a:xfrm>
        </p:grpSpPr>
        <p:sp>
          <p:nvSpPr>
            <p:cNvPr id="641" name="Google Shape;641;p29"/>
            <p:cNvSpPr/>
            <p:nvPr/>
          </p:nvSpPr>
          <p:spPr>
            <a:xfrm>
              <a:off x="4694531" y="2250235"/>
              <a:ext cx="1090502" cy="1018186"/>
            </a:xfrm>
            <a:custGeom>
              <a:avLst/>
              <a:gdLst/>
              <a:ahLst/>
              <a:cxnLst/>
              <a:rect l="l" t="t" r="r" b="b"/>
              <a:pathLst>
                <a:path w="24565" h="22936" extrusionOk="0">
                  <a:moveTo>
                    <a:pt x="12304" y="1"/>
                  </a:moveTo>
                  <a:cubicBezTo>
                    <a:pt x="11753" y="1"/>
                    <a:pt x="11196" y="40"/>
                    <a:pt x="10635" y="122"/>
                  </a:cubicBezTo>
                  <a:cubicBezTo>
                    <a:pt x="4354" y="1033"/>
                    <a:pt x="0" y="6855"/>
                    <a:pt x="912" y="13122"/>
                  </a:cubicBezTo>
                  <a:cubicBezTo>
                    <a:pt x="1738" y="18828"/>
                    <a:pt x="6647" y="22935"/>
                    <a:pt x="12259" y="22935"/>
                  </a:cubicBezTo>
                  <a:cubicBezTo>
                    <a:pt x="12812" y="22935"/>
                    <a:pt x="13371" y="22895"/>
                    <a:pt x="13934" y="22813"/>
                  </a:cubicBezTo>
                  <a:cubicBezTo>
                    <a:pt x="20211" y="21901"/>
                    <a:pt x="24565" y="16083"/>
                    <a:pt x="23657" y="9816"/>
                  </a:cubicBezTo>
                  <a:cubicBezTo>
                    <a:pt x="22827" y="4109"/>
                    <a:pt x="17918" y="1"/>
                    <a:pt x="12304" y="1"/>
                  </a:cubicBezTo>
                  <a:close/>
                </a:path>
              </a:pathLst>
            </a:custGeom>
            <a:solidFill>
              <a:srgbClr val="FFE5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29"/>
            <p:cNvSpPr/>
            <p:nvPr/>
          </p:nvSpPr>
          <p:spPr>
            <a:xfrm>
              <a:off x="4824199" y="2371334"/>
              <a:ext cx="831161" cy="775937"/>
            </a:xfrm>
            <a:custGeom>
              <a:avLst/>
              <a:gdLst/>
              <a:ahLst/>
              <a:cxnLst/>
              <a:rect l="l" t="t" r="r" b="b"/>
              <a:pathLst>
                <a:path w="18723" h="17479" extrusionOk="0">
                  <a:moveTo>
                    <a:pt x="9375" y="1"/>
                  </a:moveTo>
                  <a:cubicBezTo>
                    <a:pt x="8956" y="1"/>
                    <a:pt x="8532" y="31"/>
                    <a:pt x="8106" y="92"/>
                  </a:cubicBezTo>
                  <a:cubicBezTo>
                    <a:pt x="3320" y="789"/>
                    <a:pt x="0" y="5226"/>
                    <a:pt x="697" y="9999"/>
                  </a:cubicBezTo>
                  <a:cubicBezTo>
                    <a:pt x="1328" y="14348"/>
                    <a:pt x="5067" y="17478"/>
                    <a:pt x="9342" y="17478"/>
                  </a:cubicBezTo>
                  <a:cubicBezTo>
                    <a:pt x="9763" y="17478"/>
                    <a:pt x="10189" y="17448"/>
                    <a:pt x="10617" y="17386"/>
                  </a:cubicBezTo>
                  <a:cubicBezTo>
                    <a:pt x="15406" y="16690"/>
                    <a:pt x="18723" y="12257"/>
                    <a:pt x="18029" y="7479"/>
                  </a:cubicBezTo>
                  <a:cubicBezTo>
                    <a:pt x="17395" y="3131"/>
                    <a:pt x="13655" y="1"/>
                    <a:pt x="9375" y="1"/>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29"/>
            <p:cNvSpPr/>
            <p:nvPr/>
          </p:nvSpPr>
          <p:spPr>
            <a:xfrm>
              <a:off x="4841911" y="2356596"/>
              <a:ext cx="782507" cy="470782"/>
            </a:xfrm>
            <a:custGeom>
              <a:avLst/>
              <a:gdLst/>
              <a:ahLst/>
              <a:cxnLst/>
              <a:rect l="l" t="t" r="r" b="b"/>
              <a:pathLst>
                <a:path w="17627" h="10605" extrusionOk="0">
                  <a:moveTo>
                    <a:pt x="8959" y="0"/>
                  </a:moveTo>
                  <a:cubicBezTo>
                    <a:pt x="8916" y="0"/>
                    <a:pt x="8873" y="1"/>
                    <a:pt x="8830" y="1"/>
                  </a:cubicBezTo>
                  <a:cubicBezTo>
                    <a:pt x="8348" y="12"/>
                    <a:pt x="7864" y="55"/>
                    <a:pt x="7379" y="141"/>
                  </a:cubicBezTo>
                  <a:cubicBezTo>
                    <a:pt x="6895" y="227"/>
                    <a:pt x="6421" y="353"/>
                    <a:pt x="5969" y="511"/>
                  </a:cubicBezTo>
                  <a:cubicBezTo>
                    <a:pt x="5513" y="665"/>
                    <a:pt x="5083" y="866"/>
                    <a:pt x="4673" y="1085"/>
                  </a:cubicBezTo>
                  <a:cubicBezTo>
                    <a:pt x="4264" y="1301"/>
                    <a:pt x="3880" y="1556"/>
                    <a:pt x="3524" y="1824"/>
                  </a:cubicBezTo>
                  <a:cubicBezTo>
                    <a:pt x="3169" y="2094"/>
                    <a:pt x="2843" y="2384"/>
                    <a:pt x="2545" y="2689"/>
                  </a:cubicBezTo>
                  <a:cubicBezTo>
                    <a:pt x="1949" y="3296"/>
                    <a:pt x="1478" y="3964"/>
                    <a:pt x="1112" y="4620"/>
                  </a:cubicBezTo>
                  <a:cubicBezTo>
                    <a:pt x="750" y="5281"/>
                    <a:pt x="499" y="5941"/>
                    <a:pt x="334" y="6559"/>
                  </a:cubicBezTo>
                  <a:cubicBezTo>
                    <a:pt x="0" y="7793"/>
                    <a:pt x="14" y="8842"/>
                    <a:pt x="90" y="9538"/>
                  </a:cubicBezTo>
                  <a:cubicBezTo>
                    <a:pt x="172" y="10235"/>
                    <a:pt x="303" y="10604"/>
                    <a:pt x="340" y="10604"/>
                  </a:cubicBezTo>
                  <a:cubicBezTo>
                    <a:pt x="341" y="10604"/>
                    <a:pt x="341" y="10604"/>
                    <a:pt x="341" y="10604"/>
                  </a:cubicBezTo>
                  <a:cubicBezTo>
                    <a:pt x="395" y="10593"/>
                    <a:pt x="352" y="10209"/>
                    <a:pt x="352" y="9524"/>
                  </a:cubicBezTo>
                  <a:cubicBezTo>
                    <a:pt x="355" y="8842"/>
                    <a:pt x="416" y="7844"/>
                    <a:pt x="786" y="6691"/>
                  </a:cubicBezTo>
                  <a:cubicBezTo>
                    <a:pt x="973" y="6118"/>
                    <a:pt x="1235" y="5503"/>
                    <a:pt x="1594" y="4894"/>
                  </a:cubicBezTo>
                  <a:cubicBezTo>
                    <a:pt x="1960" y="4291"/>
                    <a:pt x="2416" y="3680"/>
                    <a:pt x="2982" y="3124"/>
                  </a:cubicBezTo>
                  <a:cubicBezTo>
                    <a:pt x="3266" y="2848"/>
                    <a:pt x="3575" y="2578"/>
                    <a:pt x="3908" y="2338"/>
                  </a:cubicBezTo>
                  <a:cubicBezTo>
                    <a:pt x="4246" y="2090"/>
                    <a:pt x="4601" y="1860"/>
                    <a:pt x="4985" y="1663"/>
                  </a:cubicBezTo>
                  <a:cubicBezTo>
                    <a:pt x="5366" y="1462"/>
                    <a:pt x="5764" y="1282"/>
                    <a:pt x="6188" y="1139"/>
                  </a:cubicBezTo>
                  <a:cubicBezTo>
                    <a:pt x="6608" y="996"/>
                    <a:pt x="7046" y="880"/>
                    <a:pt x="7495" y="798"/>
                  </a:cubicBezTo>
                  <a:cubicBezTo>
                    <a:pt x="7947" y="722"/>
                    <a:pt x="8396" y="679"/>
                    <a:pt x="8840" y="669"/>
                  </a:cubicBezTo>
                  <a:cubicBezTo>
                    <a:pt x="8899" y="668"/>
                    <a:pt x="8958" y="667"/>
                    <a:pt x="9016" y="667"/>
                  </a:cubicBezTo>
                  <a:cubicBezTo>
                    <a:pt x="9401" y="667"/>
                    <a:pt x="9780" y="698"/>
                    <a:pt x="10150" y="744"/>
                  </a:cubicBezTo>
                  <a:cubicBezTo>
                    <a:pt x="10578" y="798"/>
                    <a:pt x="10994" y="895"/>
                    <a:pt x="11393" y="1009"/>
                  </a:cubicBezTo>
                  <a:cubicBezTo>
                    <a:pt x="11791" y="1121"/>
                    <a:pt x="12171" y="1268"/>
                    <a:pt x="12531" y="1430"/>
                  </a:cubicBezTo>
                  <a:cubicBezTo>
                    <a:pt x="13255" y="1753"/>
                    <a:pt x="13894" y="2169"/>
                    <a:pt x="14447" y="2614"/>
                  </a:cubicBezTo>
                  <a:cubicBezTo>
                    <a:pt x="14993" y="3063"/>
                    <a:pt x="15448" y="3547"/>
                    <a:pt x="15821" y="4021"/>
                  </a:cubicBezTo>
                  <a:cubicBezTo>
                    <a:pt x="16568" y="4976"/>
                    <a:pt x="16970" y="5895"/>
                    <a:pt x="17207" y="6534"/>
                  </a:cubicBezTo>
                  <a:cubicBezTo>
                    <a:pt x="17442" y="7171"/>
                    <a:pt x="17536" y="7543"/>
                    <a:pt x="17586" y="7543"/>
                  </a:cubicBezTo>
                  <a:cubicBezTo>
                    <a:pt x="17586" y="7543"/>
                    <a:pt x="17587" y="7543"/>
                    <a:pt x="17587" y="7542"/>
                  </a:cubicBezTo>
                  <a:cubicBezTo>
                    <a:pt x="17627" y="7535"/>
                    <a:pt x="17623" y="7144"/>
                    <a:pt x="17458" y="6454"/>
                  </a:cubicBezTo>
                  <a:cubicBezTo>
                    <a:pt x="17290" y="5773"/>
                    <a:pt x="16941" y="4786"/>
                    <a:pt x="16205" y="3741"/>
                  </a:cubicBezTo>
                  <a:cubicBezTo>
                    <a:pt x="15836" y="3221"/>
                    <a:pt x="15373" y="2686"/>
                    <a:pt x="14806" y="2190"/>
                  </a:cubicBezTo>
                  <a:cubicBezTo>
                    <a:pt x="14235" y="1699"/>
                    <a:pt x="13564" y="1236"/>
                    <a:pt x="12792" y="870"/>
                  </a:cubicBezTo>
                  <a:cubicBezTo>
                    <a:pt x="12408" y="686"/>
                    <a:pt x="12002" y="525"/>
                    <a:pt x="11575" y="396"/>
                  </a:cubicBezTo>
                  <a:cubicBezTo>
                    <a:pt x="11148" y="267"/>
                    <a:pt x="10703" y="159"/>
                    <a:pt x="10243" y="95"/>
                  </a:cubicBezTo>
                  <a:cubicBezTo>
                    <a:pt x="9825" y="36"/>
                    <a:pt x="9395" y="0"/>
                    <a:pt x="8959" y="0"/>
                  </a:cubicBezTo>
                  <a:close/>
                </a:path>
              </a:pathLst>
            </a:custGeom>
            <a:solidFill>
              <a:srgbClr val="FFD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29"/>
            <p:cNvSpPr/>
            <p:nvPr/>
          </p:nvSpPr>
          <p:spPr>
            <a:xfrm>
              <a:off x="5058586" y="2488083"/>
              <a:ext cx="386747" cy="570799"/>
            </a:xfrm>
            <a:custGeom>
              <a:avLst/>
              <a:gdLst/>
              <a:ahLst/>
              <a:cxnLst/>
              <a:rect l="l" t="t" r="r" b="b"/>
              <a:pathLst>
                <a:path w="8712" h="12858" extrusionOk="0">
                  <a:moveTo>
                    <a:pt x="3209" y="3500"/>
                  </a:moveTo>
                  <a:lnTo>
                    <a:pt x="3518" y="5409"/>
                  </a:lnTo>
                  <a:cubicBezTo>
                    <a:pt x="2894" y="5316"/>
                    <a:pt x="2452" y="5122"/>
                    <a:pt x="2377" y="4652"/>
                  </a:cubicBezTo>
                  <a:cubicBezTo>
                    <a:pt x="2304" y="4211"/>
                    <a:pt x="2524" y="3772"/>
                    <a:pt x="3209" y="3500"/>
                  </a:cubicBezTo>
                  <a:close/>
                  <a:moveTo>
                    <a:pt x="5233" y="7506"/>
                  </a:moveTo>
                  <a:cubicBezTo>
                    <a:pt x="5844" y="7617"/>
                    <a:pt x="6275" y="7807"/>
                    <a:pt x="6350" y="8277"/>
                  </a:cubicBezTo>
                  <a:cubicBezTo>
                    <a:pt x="6418" y="8708"/>
                    <a:pt x="6177" y="9106"/>
                    <a:pt x="5528" y="9361"/>
                  </a:cubicBezTo>
                  <a:lnTo>
                    <a:pt x="5233" y="7506"/>
                  </a:lnTo>
                  <a:close/>
                  <a:moveTo>
                    <a:pt x="4032" y="0"/>
                  </a:moveTo>
                  <a:lnTo>
                    <a:pt x="2685" y="216"/>
                  </a:lnTo>
                  <a:lnTo>
                    <a:pt x="2925" y="1708"/>
                  </a:lnTo>
                  <a:cubicBezTo>
                    <a:pt x="840" y="2290"/>
                    <a:pt x="0" y="3683"/>
                    <a:pt x="227" y="5108"/>
                  </a:cubicBezTo>
                  <a:cubicBezTo>
                    <a:pt x="535" y="7032"/>
                    <a:pt x="2283" y="7261"/>
                    <a:pt x="3833" y="7384"/>
                  </a:cubicBezTo>
                  <a:lnTo>
                    <a:pt x="4193" y="9630"/>
                  </a:lnTo>
                  <a:cubicBezTo>
                    <a:pt x="4079" y="9637"/>
                    <a:pt x="3965" y="9641"/>
                    <a:pt x="3850" y="9641"/>
                  </a:cubicBezTo>
                  <a:cubicBezTo>
                    <a:pt x="2975" y="9641"/>
                    <a:pt x="2096" y="9438"/>
                    <a:pt x="1433" y="9092"/>
                  </a:cubicBezTo>
                  <a:lnTo>
                    <a:pt x="955" y="10854"/>
                  </a:lnTo>
                  <a:cubicBezTo>
                    <a:pt x="1623" y="11223"/>
                    <a:pt x="2619" y="11432"/>
                    <a:pt x="3681" y="11432"/>
                  </a:cubicBezTo>
                  <a:cubicBezTo>
                    <a:pt x="3943" y="11432"/>
                    <a:pt x="4210" y="11419"/>
                    <a:pt x="4476" y="11393"/>
                  </a:cubicBezTo>
                  <a:lnTo>
                    <a:pt x="4709" y="12857"/>
                  </a:lnTo>
                  <a:lnTo>
                    <a:pt x="6056" y="12642"/>
                  </a:lnTo>
                  <a:lnTo>
                    <a:pt x="5815" y="11138"/>
                  </a:lnTo>
                  <a:cubicBezTo>
                    <a:pt x="7882" y="10542"/>
                    <a:pt x="8712" y="9171"/>
                    <a:pt x="8489" y="7771"/>
                  </a:cubicBezTo>
                  <a:cubicBezTo>
                    <a:pt x="8184" y="5876"/>
                    <a:pt x="6465" y="5639"/>
                    <a:pt x="4915" y="5528"/>
                  </a:cubicBezTo>
                  <a:lnTo>
                    <a:pt x="4548" y="3242"/>
                  </a:lnTo>
                  <a:cubicBezTo>
                    <a:pt x="4611" y="3239"/>
                    <a:pt x="4673" y="3238"/>
                    <a:pt x="4736" y="3238"/>
                  </a:cubicBezTo>
                  <a:cubicBezTo>
                    <a:pt x="5367" y="3238"/>
                    <a:pt x="6038" y="3357"/>
                    <a:pt x="6719" y="3611"/>
                  </a:cubicBezTo>
                  <a:lnTo>
                    <a:pt x="7125" y="1849"/>
                  </a:lnTo>
                  <a:cubicBezTo>
                    <a:pt x="6479" y="1570"/>
                    <a:pt x="5703" y="1442"/>
                    <a:pt x="4899" y="1442"/>
                  </a:cubicBezTo>
                  <a:cubicBezTo>
                    <a:pt x="4689" y="1442"/>
                    <a:pt x="4476" y="1451"/>
                    <a:pt x="4264" y="1468"/>
                  </a:cubicBezTo>
                  <a:lnTo>
                    <a:pt x="4032" y="0"/>
                  </a:ln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 name="Google Shape;1363;p49">
            <a:extLst>
              <a:ext uri="{FF2B5EF4-FFF2-40B4-BE49-F238E27FC236}">
                <a16:creationId xmlns:a16="http://schemas.microsoft.com/office/drawing/2014/main" xmlns="" id="{C54C257F-DB4D-6B36-E26B-86CDD6DF1E7B}"/>
              </a:ext>
            </a:extLst>
          </p:cNvPr>
          <p:cNvSpPr txBox="1">
            <a:spLocks/>
          </p:cNvSpPr>
          <p:nvPr/>
        </p:nvSpPr>
        <p:spPr>
          <a:xfrm>
            <a:off x="1507295" y="1927194"/>
            <a:ext cx="6585600" cy="7351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12000"/>
              <a:buFont typeface="Archivo Black"/>
              <a:buNone/>
              <a:defRPr sz="7500" b="0" i="0" u="none" strike="noStrike" cap="none">
                <a:solidFill>
                  <a:schemeClr val="dk1"/>
                </a:solidFill>
                <a:latin typeface="Archivo Black"/>
                <a:ea typeface="Archivo Black"/>
                <a:cs typeface="Archivo Black"/>
                <a:sym typeface="Archivo Black"/>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151F29"/>
              </a:buClr>
              <a:buSzPts val="12000"/>
              <a:buFont typeface="Archivo Black"/>
              <a:buNone/>
              <a:tabLst/>
              <a:defRPr/>
            </a:pPr>
            <a:r>
              <a:rPr kumimoji="0" lang="en-US" sz="3500" b="1" i="0" u="none" strike="noStrike" kern="0" cap="none" spc="0" normalizeH="0" baseline="0" noProof="0">
                <a:ln>
                  <a:noFill/>
                </a:ln>
                <a:solidFill>
                  <a:srgbClr val="BA6136">
                    <a:lumMod val="75000"/>
                  </a:srgbClr>
                </a:solidFill>
                <a:effectLst/>
                <a:uLnTx/>
                <a:uFillTx/>
                <a:latin typeface="Arial"/>
                <a:cs typeface="Archivo Black"/>
                <a:sym typeface="Archivo Black"/>
              </a:rPr>
              <a:t>VẬN DỤNG</a:t>
            </a:r>
          </a:p>
        </p:txBody>
      </p:sp>
    </p:spTree>
    <p:extLst>
      <p:ext uri="{BB962C8B-B14F-4D97-AF65-F5344CB8AC3E}">
        <p14:creationId xmlns:p14="http://schemas.microsoft.com/office/powerpoint/2010/main" xmlns="" val="785501910"/>
      </p:ext>
    </p:extLst>
  </p:cSld>
  <p:clrMapOvr>
    <a:masterClrMapping/>
  </p:clrMapOvr>
  <p:transition spd="med">
    <p:blinds dir="vert"/>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834"/>
        <p:cNvGrpSpPr/>
        <p:nvPr/>
      </p:nvGrpSpPr>
      <p:grpSpPr>
        <a:xfrm>
          <a:off x="0" y="0"/>
          <a:ext cx="0" cy="0"/>
          <a:chOff x="0" y="0"/>
          <a:chExt cx="0" cy="0"/>
        </a:xfrm>
      </p:grpSpPr>
      <p:sp>
        <p:nvSpPr>
          <p:cNvPr id="13" name="Google Shape;672;p30">
            <a:extLst>
              <a:ext uri="{FF2B5EF4-FFF2-40B4-BE49-F238E27FC236}">
                <a16:creationId xmlns:a16="http://schemas.microsoft.com/office/drawing/2014/main" xmlns="" id="{BB692F40-F122-B0B7-3FE3-FC6D1D4C17B9}"/>
              </a:ext>
            </a:extLst>
          </p:cNvPr>
          <p:cNvSpPr/>
          <p:nvPr/>
        </p:nvSpPr>
        <p:spPr>
          <a:xfrm>
            <a:off x="40845" y="4730985"/>
            <a:ext cx="337509" cy="359229"/>
          </a:xfrm>
          <a:custGeom>
            <a:avLst/>
            <a:gdLst/>
            <a:ahLst/>
            <a:cxnLst/>
            <a:rect l="l" t="t" r="r" b="b"/>
            <a:pathLst>
              <a:path w="2546" h="2547" extrusionOk="0">
                <a:moveTo>
                  <a:pt x="1275" y="1"/>
                </a:moveTo>
                <a:lnTo>
                  <a:pt x="823" y="824"/>
                </a:lnTo>
                <a:lnTo>
                  <a:pt x="1" y="1276"/>
                </a:lnTo>
                <a:lnTo>
                  <a:pt x="823" y="1724"/>
                </a:lnTo>
                <a:lnTo>
                  <a:pt x="1275" y="2546"/>
                </a:lnTo>
                <a:lnTo>
                  <a:pt x="1724" y="1724"/>
                </a:lnTo>
                <a:lnTo>
                  <a:pt x="2546" y="1276"/>
                </a:lnTo>
                <a:lnTo>
                  <a:pt x="1724" y="824"/>
                </a:lnTo>
                <a:lnTo>
                  <a:pt x="1275" y="1"/>
                </a:lnTo>
                <a:close/>
              </a:path>
            </a:pathLst>
          </a:custGeom>
          <a:solidFill>
            <a:srgbClr val="FFD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677;p30">
            <a:extLst>
              <a:ext uri="{FF2B5EF4-FFF2-40B4-BE49-F238E27FC236}">
                <a16:creationId xmlns:a16="http://schemas.microsoft.com/office/drawing/2014/main" xmlns="" id="{49042732-F703-AE49-54BB-DC307135A288}"/>
              </a:ext>
            </a:extLst>
          </p:cNvPr>
          <p:cNvSpPr/>
          <p:nvPr/>
        </p:nvSpPr>
        <p:spPr>
          <a:xfrm>
            <a:off x="8539844" y="4553378"/>
            <a:ext cx="604156" cy="478059"/>
          </a:xfrm>
          <a:custGeom>
            <a:avLst/>
            <a:gdLst/>
            <a:ahLst/>
            <a:cxnLst/>
            <a:rect l="l" t="t" r="r" b="b"/>
            <a:pathLst>
              <a:path w="1566" h="1566" extrusionOk="0">
                <a:moveTo>
                  <a:pt x="783" y="1"/>
                </a:moveTo>
                <a:lnTo>
                  <a:pt x="507" y="507"/>
                </a:lnTo>
                <a:lnTo>
                  <a:pt x="0" y="784"/>
                </a:lnTo>
                <a:lnTo>
                  <a:pt x="507" y="1060"/>
                </a:lnTo>
                <a:lnTo>
                  <a:pt x="783" y="1566"/>
                </a:lnTo>
                <a:lnTo>
                  <a:pt x="1060" y="1060"/>
                </a:lnTo>
                <a:lnTo>
                  <a:pt x="1565" y="784"/>
                </a:lnTo>
                <a:lnTo>
                  <a:pt x="1060" y="507"/>
                </a:lnTo>
                <a:lnTo>
                  <a:pt x="783" y="1"/>
                </a:lnTo>
                <a:close/>
              </a:path>
            </a:pathLst>
          </a:custGeom>
          <a:solidFill>
            <a:srgbClr val="FFD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7" name="TextBox 46">
            <a:extLst>
              <a:ext uri="{FF2B5EF4-FFF2-40B4-BE49-F238E27FC236}">
                <a16:creationId xmlns:a16="http://schemas.microsoft.com/office/drawing/2014/main" xmlns="" id="{7CCCD7F6-98C1-67CF-A6A9-55465A5B1CE8}"/>
              </a:ext>
            </a:extLst>
          </p:cNvPr>
          <p:cNvSpPr txBox="1"/>
          <p:nvPr/>
        </p:nvSpPr>
        <p:spPr>
          <a:xfrm>
            <a:off x="288240" y="134009"/>
            <a:ext cx="8790445" cy="1045223"/>
          </a:xfrm>
          <a:prstGeom prst="rect">
            <a:avLst/>
          </a:prstGeom>
          <a:noFill/>
        </p:spPr>
        <p:txBody>
          <a:bodyPr wrap="square">
            <a:spAutoFit/>
          </a:bodyPr>
          <a:lstStyle/>
          <a:p>
            <a:pPr lvl="0">
              <a:lnSpc>
                <a:spcPct val="150000"/>
              </a:lnSpc>
              <a:buClrTx/>
            </a:pPr>
            <a:r>
              <a:rPr lang="vi-VN" sz="2200" b="1">
                <a:solidFill>
                  <a:srgbClr val="151F29">
                    <a:lumMod val="90000"/>
                    <a:lumOff val="10000"/>
                  </a:srgbClr>
                </a:solidFill>
              </a:rPr>
              <a:t>Nhiệm vụ 1: Sưu tầm thông tin về cơ hội nghề nghiệp cho thanh niên ở địa phương em</a:t>
            </a:r>
            <a:endParaRPr kumimoji="0" lang="en-US" sz="2200" b="1" i="0" u="none" strike="noStrike" kern="0" cap="none" spc="0" normalizeH="0" baseline="0" noProof="0">
              <a:ln>
                <a:noFill/>
              </a:ln>
              <a:solidFill>
                <a:srgbClr val="151F29">
                  <a:lumMod val="90000"/>
                  <a:lumOff val="10000"/>
                </a:srgbClr>
              </a:solidFill>
              <a:effectLst/>
              <a:uLnTx/>
              <a:uFillTx/>
            </a:endParaRPr>
          </a:p>
        </p:txBody>
      </p:sp>
      <p:sp>
        <p:nvSpPr>
          <p:cNvPr id="77" name="Freeform 4">
            <a:extLst>
              <a:ext uri="{FF2B5EF4-FFF2-40B4-BE49-F238E27FC236}">
                <a16:creationId xmlns:a16="http://schemas.microsoft.com/office/drawing/2014/main" xmlns="" id="{DC1448AF-D823-84B0-066D-D1A350D5A992}"/>
              </a:ext>
            </a:extLst>
          </p:cNvPr>
          <p:cNvSpPr/>
          <p:nvPr/>
        </p:nvSpPr>
        <p:spPr>
          <a:xfrm>
            <a:off x="3886200" y="1288051"/>
            <a:ext cx="4838802" cy="3626849"/>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rgbClr val="FFF8E1"/>
          </a:solid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8" name="TextBox 77">
            <a:extLst>
              <a:ext uri="{FF2B5EF4-FFF2-40B4-BE49-F238E27FC236}">
                <a16:creationId xmlns:a16="http://schemas.microsoft.com/office/drawing/2014/main" xmlns="" id="{54DC1980-2BC4-6CF5-EF78-75A1B1DD06EA}"/>
              </a:ext>
            </a:extLst>
          </p:cNvPr>
          <p:cNvSpPr txBox="1"/>
          <p:nvPr/>
        </p:nvSpPr>
        <p:spPr>
          <a:xfrm>
            <a:off x="4145483" y="1418963"/>
            <a:ext cx="4320235" cy="3365024"/>
          </a:xfrm>
          <a:prstGeom prst="rect">
            <a:avLst/>
          </a:prstGeom>
          <a:noFill/>
        </p:spPr>
        <p:txBody>
          <a:bodyPr wrap="square">
            <a:spAutoFit/>
          </a:bodyPr>
          <a:lstStyle/>
          <a:p>
            <a:pPr algn="just" defTabSz="457200">
              <a:lnSpc>
                <a:spcPct val="150000"/>
              </a:lnSpc>
              <a:buClrTx/>
            </a:pPr>
            <a:r>
              <a:rPr lang="vi-VN" sz="1800" kern="1200">
                <a:solidFill>
                  <a:prstClr val="black"/>
                </a:solidFill>
                <a:latin typeface="Arial" panose="020B0604020202020204" pitchFamily="34" charset="0"/>
                <a:ea typeface="+mn-ea"/>
                <a:cs typeface="Arial" panose="020B0604020202020204" pitchFamily="34" charset="0"/>
              </a:rPr>
              <a:t>Em hãy sưu tầm thông tin về cơ hội nghề nghiệp cho thanh niên ở địa phương em trong bối cảnh hội nhập kinh tế quốc tế (</a:t>
            </a:r>
            <a:r>
              <a:rPr lang="en-US" sz="1800" kern="1200">
                <a:solidFill>
                  <a:prstClr val="black"/>
                </a:solidFill>
                <a:latin typeface="Arial" panose="020B0604020202020204" pitchFamily="34" charset="0"/>
                <a:ea typeface="+mn-ea"/>
                <a:cs typeface="Arial" panose="020B0604020202020204" pitchFamily="34" charset="0"/>
              </a:rPr>
              <a:t>g</a:t>
            </a:r>
            <a:r>
              <a:rPr lang="vi-VN" sz="1800" kern="1200">
                <a:solidFill>
                  <a:prstClr val="black"/>
                </a:solidFill>
                <a:latin typeface="Arial" panose="020B0604020202020204" pitchFamily="34" charset="0"/>
                <a:ea typeface="+mn-ea"/>
                <a:cs typeface="Arial" panose="020B0604020202020204" pitchFamily="34" charset="0"/>
              </a:rPr>
              <a:t>ợi ý về các cơ hội làm việc trong doanh nghiệp có vốn nước ngoài, trong lĩnh vực sản xuất kinh doanh hàng xuất nhập khẩu, trong các dịch vụ thu ngoại tệ,...) và chia sẻ với bạn cùng lớp.</a:t>
            </a:r>
            <a:endParaRPr lang="vi-VN" sz="1800" b="1" i="1" kern="1200" dirty="0">
              <a:solidFill>
                <a:srgbClr val="FF0000"/>
              </a:solidFill>
              <a:latin typeface="Arial" panose="020B0604020202020204" pitchFamily="34" charset="0"/>
              <a:ea typeface="+mn-ea"/>
              <a:cs typeface="Arial" panose="020B0604020202020204" pitchFamily="34" charset="0"/>
            </a:endParaRPr>
          </a:p>
        </p:txBody>
      </p:sp>
      <p:grpSp>
        <p:nvGrpSpPr>
          <p:cNvPr id="79" name="Group 78">
            <a:extLst>
              <a:ext uri="{FF2B5EF4-FFF2-40B4-BE49-F238E27FC236}">
                <a16:creationId xmlns:a16="http://schemas.microsoft.com/office/drawing/2014/main" xmlns="" id="{02E39110-A26E-78C3-D09D-2E8D10287BCF}"/>
              </a:ext>
            </a:extLst>
          </p:cNvPr>
          <p:cNvGrpSpPr/>
          <p:nvPr/>
        </p:nvGrpSpPr>
        <p:grpSpPr>
          <a:xfrm>
            <a:off x="378354" y="1380008"/>
            <a:ext cx="3204953" cy="3442934"/>
            <a:chOff x="418998" y="1467666"/>
            <a:chExt cx="3204953" cy="3442934"/>
          </a:xfrm>
        </p:grpSpPr>
        <p:grpSp>
          <p:nvGrpSpPr>
            <p:cNvPr id="80" name="Group 79">
              <a:extLst>
                <a:ext uri="{FF2B5EF4-FFF2-40B4-BE49-F238E27FC236}">
                  <a16:creationId xmlns:a16="http://schemas.microsoft.com/office/drawing/2014/main" xmlns="" id="{2676E098-9C1A-CF86-39F9-7CEAFC56F7D8}"/>
                </a:ext>
              </a:extLst>
            </p:cNvPr>
            <p:cNvGrpSpPr/>
            <p:nvPr/>
          </p:nvGrpSpPr>
          <p:grpSpPr>
            <a:xfrm>
              <a:off x="418998" y="1467666"/>
              <a:ext cx="3204953" cy="3366104"/>
              <a:chOff x="914400" y="2826612"/>
              <a:chExt cx="6409906" cy="6732207"/>
            </a:xfrm>
          </p:grpSpPr>
          <p:grpSp>
            <p:nvGrpSpPr>
              <p:cNvPr id="82" name="Group 6">
                <a:extLst>
                  <a:ext uri="{FF2B5EF4-FFF2-40B4-BE49-F238E27FC236}">
                    <a16:creationId xmlns:a16="http://schemas.microsoft.com/office/drawing/2014/main" xmlns="" id="{1260A0EC-0EFF-BA24-99AE-660D39982343}"/>
                  </a:ext>
                </a:extLst>
              </p:cNvPr>
              <p:cNvGrpSpPr/>
              <p:nvPr/>
            </p:nvGrpSpPr>
            <p:grpSpPr>
              <a:xfrm>
                <a:off x="914400" y="2826612"/>
                <a:ext cx="6409906" cy="6732207"/>
                <a:chOff x="0" y="-47625"/>
                <a:chExt cx="1457118" cy="1939320"/>
              </a:xfrm>
            </p:grpSpPr>
            <p:sp>
              <p:nvSpPr>
                <p:cNvPr id="86" name="Freeform 7">
                  <a:extLst>
                    <a:ext uri="{FF2B5EF4-FFF2-40B4-BE49-F238E27FC236}">
                      <a16:creationId xmlns:a16="http://schemas.microsoft.com/office/drawing/2014/main" xmlns="" id="{24F9EB32-05A9-4597-47F1-5CAC79B680AF}"/>
                    </a:ext>
                  </a:extLst>
                </p:cNvPr>
                <p:cNvSpPr/>
                <p:nvPr/>
              </p:nvSpPr>
              <p:spPr>
                <a:xfrm>
                  <a:off x="0" y="-47625"/>
                  <a:ext cx="1457118" cy="1939320"/>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rgbClr val="9BBB59">
                    <a:lumMod val="60000"/>
                    <a:lumOff val="40000"/>
                  </a:srgbClr>
                </a:solid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7" name="TextBox 8">
                  <a:extLst>
                    <a:ext uri="{FF2B5EF4-FFF2-40B4-BE49-F238E27FC236}">
                      <a16:creationId xmlns:a16="http://schemas.microsoft.com/office/drawing/2014/main" xmlns="" id="{19F370ED-AA82-A690-C14F-3A52DE6A0F16}"/>
                    </a:ext>
                  </a:extLst>
                </p:cNvPr>
                <p:cNvSpPr txBox="1"/>
                <p:nvPr/>
              </p:nvSpPr>
              <p:spPr>
                <a:xfrm>
                  <a:off x="0" y="-47625"/>
                  <a:ext cx="812800" cy="860425"/>
                </a:xfrm>
                <a:prstGeom prst="rect">
                  <a:avLst/>
                </a:prstGeom>
              </p:spPr>
              <p:txBody>
                <a:bodyPr lIns="25400" tIns="25400" rIns="25400" bIns="25400" rtlCol="0" anchor="ctr"/>
                <a:lstStyle/>
                <a:p>
                  <a:pPr marL="0" marR="0" lvl="0" indent="0" algn="ctr" defTabSz="457200" eaLnBrk="1" fontAlgn="auto" latinLnBrk="0" hangingPunct="1">
                    <a:lnSpc>
                      <a:spcPts val="133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83" name="Group 82">
                <a:extLst>
                  <a:ext uri="{FF2B5EF4-FFF2-40B4-BE49-F238E27FC236}">
                    <a16:creationId xmlns:a16="http://schemas.microsoft.com/office/drawing/2014/main" xmlns="" id="{14AF48DC-B134-0343-50BC-02923D149F93}"/>
                  </a:ext>
                </a:extLst>
              </p:cNvPr>
              <p:cNvGrpSpPr/>
              <p:nvPr/>
            </p:nvGrpSpPr>
            <p:grpSpPr>
              <a:xfrm>
                <a:off x="1122454" y="3434292"/>
                <a:ext cx="6103136" cy="1509912"/>
                <a:chOff x="1120579" y="3471514"/>
                <a:chExt cx="6103136" cy="1509912"/>
              </a:xfrm>
            </p:grpSpPr>
            <p:sp>
              <p:nvSpPr>
                <p:cNvPr id="84" name="Freeform 10">
                  <a:extLst>
                    <a:ext uri="{FF2B5EF4-FFF2-40B4-BE49-F238E27FC236}">
                      <a16:creationId xmlns:a16="http://schemas.microsoft.com/office/drawing/2014/main" xmlns="" id="{199C0EAB-E619-5F95-8A6B-359C0030B316}"/>
                    </a:ext>
                  </a:extLst>
                </p:cNvPr>
                <p:cNvSpPr/>
                <p:nvPr/>
              </p:nvSpPr>
              <p:spPr>
                <a:xfrm>
                  <a:off x="1233450" y="3471514"/>
                  <a:ext cx="5826740" cy="1509912"/>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5" name="TextBox 84">
                  <a:extLst>
                    <a:ext uri="{FF2B5EF4-FFF2-40B4-BE49-F238E27FC236}">
                      <a16:creationId xmlns:a16="http://schemas.microsoft.com/office/drawing/2014/main" xmlns="" id="{4D97B3F5-35C9-A07A-1577-4907B775A437}"/>
                    </a:ext>
                  </a:extLst>
                </p:cNvPr>
                <p:cNvSpPr txBox="1"/>
                <p:nvPr/>
              </p:nvSpPr>
              <p:spPr>
                <a:xfrm>
                  <a:off x="1120579" y="3822756"/>
                  <a:ext cx="6103136" cy="861774"/>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1F497D">
                          <a:lumMod val="50000"/>
                        </a:srgbClr>
                      </a:solidFill>
                      <a:effectLst/>
                      <a:uLnTx/>
                      <a:uFillTx/>
                      <a:latin typeface="Arial" panose="020B0604020202020204" pitchFamily="34" charset="0"/>
                      <a:ea typeface="+mn-ea"/>
                      <a:cs typeface="Arial" panose="020B0604020202020204" pitchFamily="34" charset="0"/>
                    </a:rPr>
                    <a:t>Làm việc cá nhân</a:t>
                  </a:r>
                  <a:endParaRPr kumimoji="0" lang="en-US" sz="2200" b="1" i="0" u="none" strike="noStrike" kern="1200" cap="none" spc="0" normalizeH="0" baseline="0" noProof="0" dirty="0">
                    <a:ln>
                      <a:noFill/>
                    </a:ln>
                    <a:solidFill>
                      <a:srgbClr val="1F497D">
                        <a:lumMod val="50000"/>
                      </a:srgbClr>
                    </a:solidFill>
                    <a:effectLst/>
                    <a:uLnTx/>
                    <a:uFillTx/>
                    <a:latin typeface="Arial" panose="020B0604020202020204" pitchFamily="34" charset="0"/>
                    <a:ea typeface="+mn-ea"/>
                    <a:cs typeface="Arial" panose="020B0604020202020204" pitchFamily="34" charset="0"/>
                  </a:endParaRPr>
                </a:p>
              </p:txBody>
            </p:sp>
          </p:grpSp>
        </p:grpSp>
        <p:pic>
          <p:nvPicPr>
            <p:cNvPr id="81" name="Picture 80" descr="A cartoon of a child reading a book&#10;&#10;Description automatically generated">
              <a:extLst>
                <a:ext uri="{FF2B5EF4-FFF2-40B4-BE49-F238E27FC236}">
                  <a16:creationId xmlns:a16="http://schemas.microsoft.com/office/drawing/2014/main" xmlns="" id="{6FFABCFA-2A7F-4E52-CD73-CFF627BFE4A6}"/>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83525" y="2555904"/>
              <a:ext cx="2275897" cy="2354696"/>
            </a:xfrm>
            <a:prstGeom prst="rect">
              <a:avLst/>
            </a:prstGeom>
          </p:spPr>
        </p:pic>
      </p:grpSp>
    </p:spTree>
    <p:extLst>
      <p:ext uri="{BB962C8B-B14F-4D97-AF65-F5344CB8AC3E}">
        <p14:creationId xmlns:p14="http://schemas.microsoft.com/office/powerpoint/2010/main" xmlns="" val="3272375706"/>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barn(inVertical)">
                                      <p:cBhvr>
                                        <p:cTn id="13" dur="500"/>
                                        <p:tgtEl>
                                          <p:spTgt spid="7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8"/>
                                        </p:tgtEl>
                                        <p:attrNameLst>
                                          <p:attrName>style.visibility</p:attrName>
                                        </p:attrNameLst>
                                      </p:cBhvr>
                                      <p:to>
                                        <p:strVal val="visible"/>
                                      </p:to>
                                    </p:set>
                                    <p:animEffect transition="in" filter="barn(inVertical)">
                                      <p:cBhvr>
                                        <p:cTn id="16" dur="500"/>
                                        <p:tgtEl>
                                          <p:spTgt spid="78"/>
                                        </p:tgtEl>
                                      </p:cBhvr>
                                    </p:animEffect>
                                  </p:childTnLst>
                                </p:cTn>
                              </p:par>
                              <p:par>
                                <p:cTn id="17" presetID="16" presetClass="entr" presetSubtype="21" fill="hold" nodeType="with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barn(inVertical)">
                                      <p:cBhvr>
                                        <p:cTn id="19"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77" grpId="0" animBg="1"/>
      <p:bldP spid="7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495"/>
        <p:cNvGrpSpPr/>
        <p:nvPr/>
      </p:nvGrpSpPr>
      <p:grpSpPr>
        <a:xfrm>
          <a:off x="0" y="0"/>
          <a:ext cx="0" cy="0"/>
          <a:chOff x="0" y="0"/>
          <a:chExt cx="0" cy="0"/>
        </a:xfrm>
      </p:grpSpPr>
      <p:sp>
        <p:nvSpPr>
          <p:cNvPr id="2641" name="TextBox 2640">
            <a:extLst>
              <a:ext uri="{FF2B5EF4-FFF2-40B4-BE49-F238E27FC236}">
                <a16:creationId xmlns:a16="http://schemas.microsoft.com/office/drawing/2014/main" xmlns="" id="{427CE15F-E1B6-8DE9-A0F8-1422298B2CC3}"/>
              </a:ext>
            </a:extLst>
          </p:cNvPr>
          <p:cNvSpPr txBox="1"/>
          <p:nvPr/>
        </p:nvSpPr>
        <p:spPr>
          <a:xfrm>
            <a:off x="420469" y="2531912"/>
            <a:ext cx="8303062" cy="1998176"/>
          </a:xfrm>
          <a:prstGeom prst="rect">
            <a:avLst/>
          </a:prstGeom>
          <a:noFill/>
        </p:spPr>
        <p:txBody>
          <a:bodyPr wrap="square">
            <a:spAutoFit/>
          </a:bodyPr>
          <a:lstStyle/>
          <a:p>
            <a:pPr algn="ctr" defTabSz="457200">
              <a:lnSpc>
                <a:spcPct val="150000"/>
              </a:lnSpc>
              <a:buClrTx/>
            </a:pPr>
            <a:r>
              <a:rPr lang="en-US" sz="4400" b="1" kern="1200" dirty="0">
                <a:solidFill>
                  <a:schemeClr val="tx1">
                    <a:lumMod val="10000"/>
                  </a:schemeClr>
                </a:solidFill>
                <a:latin typeface="Times New Roman" pitchFamily="18" charset="0"/>
                <a:ea typeface="Calibri" panose="020F0502020204030204" pitchFamily="34" charset="0"/>
                <a:cs typeface="Times New Roman" pitchFamily="18" charset="0"/>
              </a:rPr>
              <a:t>BÀI 2: </a:t>
            </a:r>
          </a:p>
          <a:p>
            <a:pPr algn="ctr" defTabSz="457200">
              <a:lnSpc>
                <a:spcPct val="150000"/>
              </a:lnSpc>
              <a:buClrTx/>
            </a:pPr>
            <a:r>
              <a:rPr lang="en-US" sz="4400" b="1" kern="1200" dirty="0">
                <a:solidFill>
                  <a:schemeClr val="tx1">
                    <a:lumMod val="10000"/>
                  </a:schemeClr>
                </a:solidFill>
                <a:latin typeface="Times New Roman" pitchFamily="18" charset="0"/>
                <a:ea typeface="Calibri" panose="020F0502020204030204" pitchFamily="34" charset="0"/>
                <a:cs typeface="Times New Roman" pitchFamily="18" charset="0"/>
              </a:rPr>
              <a:t>HỘI NHẬP KINH TẾ QUỐC TẾ</a:t>
            </a:r>
            <a:endParaRPr lang="fr-FR" sz="4400" b="1" kern="1200" dirty="0">
              <a:solidFill>
                <a:schemeClr val="tx1">
                  <a:lumMod val="10000"/>
                </a:schemeClr>
              </a:solidFill>
              <a:latin typeface="Times New Roman" pitchFamily="18" charset="0"/>
              <a:ea typeface="Times New Roman" panose="02020603050405020304" pitchFamily="18" charset="0"/>
              <a:cs typeface="Times New Roman" pitchFamily="18" charset="0"/>
            </a:endParaRPr>
          </a:p>
        </p:txBody>
      </p:sp>
      <p:sp>
        <p:nvSpPr>
          <p:cNvPr id="2642" name="TextBox 2641">
            <a:extLst>
              <a:ext uri="{FF2B5EF4-FFF2-40B4-BE49-F238E27FC236}">
                <a16:creationId xmlns:a16="http://schemas.microsoft.com/office/drawing/2014/main" xmlns="" id="{74075976-382D-5FCA-75DB-CCC588D5E9F9}"/>
              </a:ext>
            </a:extLst>
          </p:cNvPr>
          <p:cNvSpPr txBox="1"/>
          <p:nvPr/>
        </p:nvSpPr>
        <p:spPr>
          <a:xfrm>
            <a:off x="587473" y="384812"/>
            <a:ext cx="7969054" cy="1738296"/>
          </a:xfrm>
          <a:prstGeom prst="rect">
            <a:avLst/>
          </a:prstGeom>
          <a:noFill/>
        </p:spPr>
        <p:txBody>
          <a:bodyPr wrap="square">
            <a:spAutoFit/>
          </a:bodyPr>
          <a:lstStyle/>
          <a:p>
            <a:pPr algn="ctr" defTabSz="457200">
              <a:lnSpc>
                <a:spcPct val="150000"/>
              </a:lnSpc>
              <a:buClrTx/>
            </a:pPr>
            <a:r>
              <a:rPr lang="en-US" sz="3800" kern="1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fr-FR" sz="3800" b="1" kern="1200" dirty="0" err="1">
                <a:solidFill>
                  <a:srgbClr val="C00000"/>
                </a:solidFill>
                <a:latin typeface="Times New Roman" pitchFamily="18" charset="0"/>
                <a:ea typeface="Times New Roman" panose="02020603050405020304" pitchFamily="18" charset="0"/>
                <a:cs typeface="Times New Roman" pitchFamily="18" charset="0"/>
              </a:rPr>
              <a:t>Chủ</a:t>
            </a:r>
            <a:r>
              <a:rPr lang="fr-FR" sz="3800" b="1" kern="1200" dirty="0">
                <a:solidFill>
                  <a:srgbClr val="C00000"/>
                </a:solidFill>
                <a:latin typeface="Times New Roman" pitchFamily="18" charset="0"/>
                <a:ea typeface="Times New Roman" panose="02020603050405020304" pitchFamily="18" charset="0"/>
                <a:cs typeface="Times New Roman" pitchFamily="18" charset="0"/>
              </a:rPr>
              <a:t> </a:t>
            </a:r>
            <a:r>
              <a:rPr lang="fr-FR" sz="3800" b="1" kern="1200" dirty="0" err="1">
                <a:solidFill>
                  <a:srgbClr val="C00000"/>
                </a:solidFill>
                <a:latin typeface="Times New Roman" pitchFamily="18" charset="0"/>
                <a:ea typeface="Times New Roman" panose="02020603050405020304" pitchFamily="18" charset="0"/>
                <a:cs typeface="Times New Roman" pitchFamily="18" charset="0"/>
              </a:rPr>
              <a:t>đề</a:t>
            </a:r>
            <a:r>
              <a:rPr lang="fr-FR" sz="3800" b="1" kern="1200" dirty="0">
                <a:solidFill>
                  <a:srgbClr val="C00000"/>
                </a:solidFill>
                <a:latin typeface="Times New Roman" pitchFamily="18" charset="0"/>
                <a:ea typeface="Times New Roman" panose="02020603050405020304" pitchFamily="18" charset="0"/>
                <a:cs typeface="Times New Roman" pitchFamily="18" charset="0"/>
              </a:rPr>
              <a:t> 2: </a:t>
            </a:r>
          </a:p>
          <a:p>
            <a:pPr algn="ctr" defTabSz="457200">
              <a:lnSpc>
                <a:spcPct val="150000"/>
              </a:lnSpc>
              <a:buClrTx/>
            </a:pPr>
            <a:r>
              <a:rPr lang="en-US" sz="3800" b="1" kern="1200" dirty="0" err="1">
                <a:solidFill>
                  <a:srgbClr val="C00000"/>
                </a:solidFill>
                <a:latin typeface="Times New Roman" pitchFamily="18" charset="0"/>
                <a:ea typeface="Times New Roman" panose="02020603050405020304" pitchFamily="18" charset="0"/>
                <a:cs typeface="Times New Roman" pitchFamily="18" charset="0"/>
              </a:rPr>
              <a:t>Hội</a:t>
            </a:r>
            <a:r>
              <a:rPr lang="en-US" sz="3800" b="1" kern="1200" dirty="0">
                <a:solidFill>
                  <a:srgbClr val="C00000"/>
                </a:solidFill>
                <a:latin typeface="Times New Roman" pitchFamily="18" charset="0"/>
                <a:ea typeface="Times New Roman" panose="02020603050405020304" pitchFamily="18" charset="0"/>
                <a:cs typeface="Times New Roman" pitchFamily="18" charset="0"/>
              </a:rPr>
              <a:t> </a:t>
            </a:r>
            <a:r>
              <a:rPr lang="en-US" sz="3800" b="1" kern="1200" dirty="0" err="1">
                <a:solidFill>
                  <a:srgbClr val="C00000"/>
                </a:solidFill>
                <a:latin typeface="Times New Roman" pitchFamily="18" charset="0"/>
                <a:ea typeface="Times New Roman" panose="02020603050405020304" pitchFamily="18" charset="0"/>
                <a:cs typeface="Times New Roman" pitchFamily="18" charset="0"/>
              </a:rPr>
              <a:t>nhập</a:t>
            </a:r>
            <a:r>
              <a:rPr lang="en-US" sz="3800" b="1" kern="1200" dirty="0">
                <a:solidFill>
                  <a:srgbClr val="C00000"/>
                </a:solidFill>
                <a:latin typeface="Times New Roman" pitchFamily="18" charset="0"/>
                <a:ea typeface="Times New Roman" panose="02020603050405020304" pitchFamily="18" charset="0"/>
                <a:cs typeface="Times New Roman" pitchFamily="18" charset="0"/>
              </a:rPr>
              <a:t> </a:t>
            </a:r>
            <a:r>
              <a:rPr lang="en-US" sz="3800" b="1" kern="1200" dirty="0" err="1">
                <a:solidFill>
                  <a:srgbClr val="C00000"/>
                </a:solidFill>
                <a:latin typeface="Times New Roman" pitchFamily="18" charset="0"/>
                <a:ea typeface="Times New Roman" panose="02020603050405020304" pitchFamily="18" charset="0"/>
                <a:cs typeface="Times New Roman" pitchFamily="18" charset="0"/>
              </a:rPr>
              <a:t>kinh</a:t>
            </a:r>
            <a:r>
              <a:rPr lang="en-US" sz="3800" b="1" kern="1200" dirty="0">
                <a:solidFill>
                  <a:srgbClr val="C00000"/>
                </a:solidFill>
                <a:latin typeface="Times New Roman" pitchFamily="18" charset="0"/>
                <a:ea typeface="Times New Roman" panose="02020603050405020304" pitchFamily="18" charset="0"/>
                <a:cs typeface="Times New Roman" pitchFamily="18" charset="0"/>
              </a:rPr>
              <a:t> </a:t>
            </a:r>
            <a:r>
              <a:rPr lang="en-US" sz="3800" b="1" kern="1200" dirty="0" err="1">
                <a:solidFill>
                  <a:srgbClr val="C00000"/>
                </a:solidFill>
                <a:latin typeface="Times New Roman" pitchFamily="18" charset="0"/>
                <a:ea typeface="Times New Roman" panose="02020603050405020304" pitchFamily="18" charset="0"/>
                <a:cs typeface="Times New Roman" pitchFamily="18" charset="0"/>
              </a:rPr>
              <a:t>tế</a:t>
            </a:r>
            <a:r>
              <a:rPr lang="en-US" sz="3800" b="1" kern="1200" dirty="0">
                <a:solidFill>
                  <a:srgbClr val="C00000"/>
                </a:solidFill>
                <a:latin typeface="Times New Roman" pitchFamily="18" charset="0"/>
                <a:ea typeface="Times New Roman" panose="02020603050405020304" pitchFamily="18" charset="0"/>
                <a:cs typeface="Times New Roman" pitchFamily="18" charset="0"/>
              </a:rPr>
              <a:t> </a:t>
            </a:r>
            <a:r>
              <a:rPr lang="en-US" sz="3800" b="1" kern="1200" dirty="0" err="1">
                <a:solidFill>
                  <a:srgbClr val="C00000"/>
                </a:solidFill>
                <a:latin typeface="Times New Roman" pitchFamily="18" charset="0"/>
                <a:ea typeface="Times New Roman" panose="02020603050405020304" pitchFamily="18" charset="0"/>
                <a:cs typeface="Times New Roman" pitchFamily="18" charset="0"/>
              </a:rPr>
              <a:t>quốc</a:t>
            </a:r>
            <a:r>
              <a:rPr lang="en-US" sz="3800" b="1" kern="1200" dirty="0">
                <a:solidFill>
                  <a:srgbClr val="C00000"/>
                </a:solidFill>
                <a:latin typeface="Times New Roman" pitchFamily="18" charset="0"/>
                <a:ea typeface="Times New Roman" panose="02020603050405020304" pitchFamily="18" charset="0"/>
                <a:cs typeface="Times New Roman" pitchFamily="18" charset="0"/>
              </a:rPr>
              <a:t> </a:t>
            </a:r>
            <a:r>
              <a:rPr lang="en-US" sz="3800" b="1" kern="1200" dirty="0" err="1">
                <a:solidFill>
                  <a:srgbClr val="C00000"/>
                </a:solidFill>
                <a:latin typeface="Times New Roman" pitchFamily="18" charset="0"/>
                <a:ea typeface="Times New Roman" panose="02020603050405020304" pitchFamily="18" charset="0"/>
                <a:cs typeface="Times New Roman" pitchFamily="18" charset="0"/>
              </a:rPr>
              <a:t>tế</a:t>
            </a:r>
            <a:endParaRPr lang="fr-FR" sz="3800" b="1" kern="1200" dirty="0">
              <a:solidFill>
                <a:srgbClr val="C00000"/>
              </a:solidFill>
              <a:latin typeface="Times New Roman" pitchFamily="18" charset="0"/>
              <a:ea typeface="Times New Roman" panose="02020603050405020304" pitchFamily="18" charset="0"/>
              <a:cs typeface="Times New Roman" pitchFamily="18" charset="0"/>
            </a:endParaRPr>
          </a:p>
        </p:txBody>
      </p:sp>
      <p:sp>
        <p:nvSpPr>
          <p:cNvPr id="2643" name="AutoShape 8">
            <a:extLst>
              <a:ext uri="{FF2B5EF4-FFF2-40B4-BE49-F238E27FC236}">
                <a16:creationId xmlns:a16="http://schemas.microsoft.com/office/drawing/2014/main" xmlns="" id="{4A893324-961E-0C20-2939-7F7916254301}"/>
              </a:ext>
            </a:extLst>
          </p:cNvPr>
          <p:cNvSpPr/>
          <p:nvPr/>
        </p:nvSpPr>
        <p:spPr>
          <a:xfrm rot="16200000" flipH="1">
            <a:off x="4571999" y="-1418906"/>
            <a:ext cx="1" cy="7603789"/>
          </a:xfrm>
          <a:prstGeom prst="line">
            <a:avLst/>
          </a:prstGeom>
          <a:ln w="19050" cap="flat">
            <a:solidFill>
              <a:srgbClr val="C00000"/>
            </a:solidFill>
            <a:prstDash val="lgDashDotDot"/>
            <a:headEnd type="none" w="sm" len="sm"/>
            <a:tailEnd type="none" w="sm" len="sm"/>
          </a:ln>
        </p:spPr>
        <p:txBody>
          <a:bodyPr/>
          <a:lstStyle/>
          <a:p>
            <a:endParaRPr lang="en-US" dirty="0"/>
          </a:p>
        </p:txBody>
      </p:sp>
      <p:grpSp>
        <p:nvGrpSpPr>
          <p:cNvPr id="2806" name="Google Shape;3601;p48">
            <a:extLst>
              <a:ext uri="{FF2B5EF4-FFF2-40B4-BE49-F238E27FC236}">
                <a16:creationId xmlns:a16="http://schemas.microsoft.com/office/drawing/2014/main" xmlns="" id="{DFA2CB2D-3687-8824-8B1E-7E268BB6F769}"/>
              </a:ext>
            </a:extLst>
          </p:cNvPr>
          <p:cNvGrpSpPr/>
          <p:nvPr/>
        </p:nvGrpSpPr>
        <p:grpSpPr>
          <a:xfrm>
            <a:off x="0" y="0"/>
            <a:ext cx="1444811" cy="1387771"/>
            <a:chOff x="411609" y="1049416"/>
            <a:chExt cx="1718376" cy="1650536"/>
          </a:xfrm>
        </p:grpSpPr>
        <p:sp>
          <p:nvSpPr>
            <p:cNvPr id="2807" name="Google Shape;3602;p48">
              <a:extLst>
                <a:ext uri="{FF2B5EF4-FFF2-40B4-BE49-F238E27FC236}">
                  <a16:creationId xmlns:a16="http://schemas.microsoft.com/office/drawing/2014/main" xmlns="" id="{51FDC8C1-9E31-447D-1DA6-0426E4E308E7}"/>
                </a:ext>
              </a:extLst>
            </p:cNvPr>
            <p:cNvSpPr/>
            <p:nvPr/>
          </p:nvSpPr>
          <p:spPr>
            <a:xfrm>
              <a:off x="970600" y="1194197"/>
              <a:ext cx="557400" cy="399900"/>
            </a:xfrm>
            <a:prstGeom prst="roundRect">
              <a:avLst>
                <a:gd name="adj" fmla="val 4313"/>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3603;p48">
              <a:extLst>
                <a:ext uri="{FF2B5EF4-FFF2-40B4-BE49-F238E27FC236}">
                  <a16:creationId xmlns:a16="http://schemas.microsoft.com/office/drawing/2014/main" xmlns="" id="{427566B2-B736-9C9A-220B-1D825ABE6304}"/>
                </a:ext>
              </a:extLst>
            </p:cNvPr>
            <p:cNvSpPr/>
            <p:nvPr/>
          </p:nvSpPr>
          <p:spPr>
            <a:xfrm>
              <a:off x="957556" y="1172928"/>
              <a:ext cx="152647" cy="127132"/>
            </a:xfrm>
            <a:custGeom>
              <a:avLst/>
              <a:gdLst/>
              <a:ahLst/>
              <a:cxnLst/>
              <a:rect l="l" t="t" r="r" b="b"/>
              <a:pathLst>
                <a:path w="9608" h="8002" extrusionOk="0">
                  <a:moveTo>
                    <a:pt x="9509" y="0"/>
                  </a:moveTo>
                  <a:cubicBezTo>
                    <a:pt x="8961" y="0"/>
                    <a:pt x="8520" y="34"/>
                    <a:pt x="8520" y="79"/>
                  </a:cubicBezTo>
                  <a:cubicBezTo>
                    <a:pt x="8520" y="119"/>
                    <a:pt x="8908" y="153"/>
                    <a:pt x="9405" y="157"/>
                  </a:cubicBezTo>
                  <a:cubicBezTo>
                    <a:pt x="9356" y="209"/>
                    <a:pt x="9285" y="284"/>
                    <a:pt x="9192" y="385"/>
                  </a:cubicBezTo>
                  <a:cubicBezTo>
                    <a:pt x="8994" y="609"/>
                    <a:pt x="8729" y="904"/>
                    <a:pt x="8408" y="1267"/>
                  </a:cubicBezTo>
                  <a:cubicBezTo>
                    <a:pt x="7742" y="2032"/>
                    <a:pt x="6842" y="3067"/>
                    <a:pt x="5820" y="4243"/>
                  </a:cubicBezTo>
                  <a:cubicBezTo>
                    <a:pt x="5468" y="4008"/>
                    <a:pt x="5103" y="3762"/>
                    <a:pt x="4729" y="3515"/>
                  </a:cubicBezTo>
                  <a:cubicBezTo>
                    <a:pt x="4534" y="3384"/>
                    <a:pt x="4344" y="3257"/>
                    <a:pt x="4165" y="3138"/>
                  </a:cubicBezTo>
                  <a:lnTo>
                    <a:pt x="4105" y="3100"/>
                  </a:lnTo>
                  <a:lnTo>
                    <a:pt x="4060" y="3153"/>
                  </a:lnTo>
                  <a:cubicBezTo>
                    <a:pt x="2906" y="4501"/>
                    <a:pt x="1886" y="5708"/>
                    <a:pt x="1158" y="6578"/>
                  </a:cubicBezTo>
                  <a:cubicBezTo>
                    <a:pt x="807" y="7004"/>
                    <a:pt x="519" y="7351"/>
                    <a:pt x="302" y="7613"/>
                  </a:cubicBezTo>
                  <a:cubicBezTo>
                    <a:pt x="105" y="7856"/>
                    <a:pt x="0" y="7994"/>
                    <a:pt x="7" y="8001"/>
                  </a:cubicBezTo>
                  <a:cubicBezTo>
                    <a:pt x="7" y="8001"/>
                    <a:pt x="8" y="8001"/>
                    <a:pt x="8" y="8001"/>
                  </a:cubicBezTo>
                  <a:cubicBezTo>
                    <a:pt x="22" y="8001"/>
                    <a:pt x="140" y="7875"/>
                    <a:pt x="347" y="7649"/>
                  </a:cubicBezTo>
                  <a:cubicBezTo>
                    <a:pt x="571" y="7396"/>
                    <a:pt x="870" y="7059"/>
                    <a:pt x="1236" y="6649"/>
                  </a:cubicBezTo>
                  <a:cubicBezTo>
                    <a:pt x="1976" y="5804"/>
                    <a:pt x="2996" y="4632"/>
                    <a:pt x="4134" y="3306"/>
                  </a:cubicBezTo>
                  <a:cubicBezTo>
                    <a:pt x="4299" y="3414"/>
                    <a:pt x="4467" y="3526"/>
                    <a:pt x="4643" y="3642"/>
                  </a:cubicBezTo>
                  <a:cubicBezTo>
                    <a:pt x="5035" y="3907"/>
                    <a:pt x="5420" y="4161"/>
                    <a:pt x="5793" y="4408"/>
                  </a:cubicBezTo>
                  <a:lnTo>
                    <a:pt x="5849" y="4445"/>
                  </a:lnTo>
                  <a:lnTo>
                    <a:pt x="5894" y="4393"/>
                  </a:lnTo>
                  <a:cubicBezTo>
                    <a:pt x="6918" y="3182"/>
                    <a:pt x="7818" y="2118"/>
                    <a:pt x="8482" y="1330"/>
                  </a:cubicBezTo>
                  <a:cubicBezTo>
                    <a:pt x="8789" y="960"/>
                    <a:pt x="9042" y="654"/>
                    <a:pt x="9233" y="419"/>
                  </a:cubicBezTo>
                  <a:cubicBezTo>
                    <a:pt x="9330" y="299"/>
                    <a:pt x="9397" y="213"/>
                    <a:pt x="9442" y="157"/>
                  </a:cubicBezTo>
                  <a:lnTo>
                    <a:pt x="9454" y="157"/>
                  </a:lnTo>
                  <a:cubicBezTo>
                    <a:pt x="9457" y="657"/>
                    <a:pt x="9487" y="1050"/>
                    <a:pt x="9528" y="1050"/>
                  </a:cubicBezTo>
                  <a:cubicBezTo>
                    <a:pt x="9573" y="1050"/>
                    <a:pt x="9607" y="617"/>
                    <a:pt x="9607" y="79"/>
                  </a:cubicBezTo>
                  <a:lnTo>
                    <a:pt x="9607"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09" name="Google Shape;3604;p48">
              <a:extLst>
                <a:ext uri="{FF2B5EF4-FFF2-40B4-BE49-F238E27FC236}">
                  <a16:creationId xmlns:a16="http://schemas.microsoft.com/office/drawing/2014/main" xmlns="" id="{5702D1C4-688E-1759-8CDA-3E37F0CF4071}"/>
                </a:ext>
              </a:extLst>
            </p:cNvPr>
            <p:cNvGrpSpPr/>
            <p:nvPr/>
          </p:nvGrpSpPr>
          <p:grpSpPr>
            <a:xfrm>
              <a:off x="1494120" y="1049416"/>
              <a:ext cx="285038" cy="281828"/>
              <a:chOff x="1494120" y="1049416"/>
              <a:chExt cx="285038" cy="281828"/>
            </a:xfrm>
          </p:grpSpPr>
          <p:sp>
            <p:nvSpPr>
              <p:cNvPr id="2946" name="Google Shape;3605;p48">
                <a:extLst>
                  <a:ext uri="{FF2B5EF4-FFF2-40B4-BE49-F238E27FC236}">
                    <a16:creationId xmlns:a16="http://schemas.microsoft.com/office/drawing/2014/main" xmlns="" id="{97963B4C-3E76-E6FB-32D4-69FD723F433E}"/>
                  </a:ext>
                </a:extLst>
              </p:cNvPr>
              <p:cNvSpPr/>
              <p:nvPr/>
            </p:nvSpPr>
            <p:spPr>
              <a:xfrm>
                <a:off x="1494120" y="1080031"/>
                <a:ext cx="251261" cy="251213"/>
              </a:xfrm>
              <a:custGeom>
                <a:avLst/>
                <a:gdLst/>
                <a:ahLst/>
                <a:cxnLst/>
                <a:rect l="l" t="t" r="r" b="b"/>
                <a:pathLst>
                  <a:path w="15815" h="15812" extrusionOk="0">
                    <a:moveTo>
                      <a:pt x="7725" y="1"/>
                    </a:moveTo>
                    <a:cubicBezTo>
                      <a:pt x="3459" y="101"/>
                      <a:pt x="0" y="3635"/>
                      <a:pt x="0" y="7904"/>
                    </a:cubicBezTo>
                    <a:cubicBezTo>
                      <a:pt x="0" y="12241"/>
                      <a:pt x="3572" y="15811"/>
                      <a:pt x="7908" y="15811"/>
                    </a:cubicBezTo>
                    <a:cubicBezTo>
                      <a:pt x="12244" y="15811"/>
                      <a:pt x="15815" y="12241"/>
                      <a:pt x="15815" y="7904"/>
                    </a:cubicBezTo>
                    <a:lnTo>
                      <a:pt x="7908" y="7904"/>
                    </a:lnTo>
                    <a:lnTo>
                      <a:pt x="7725"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3606;p48">
                <a:extLst>
                  <a:ext uri="{FF2B5EF4-FFF2-40B4-BE49-F238E27FC236}">
                    <a16:creationId xmlns:a16="http://schemas.microsoft.com/office/drawing/2014/main" xmlns="" id="{F041B0A0-70C9-DF42-0FA2-32474656E050}"/>
                  </a:ext>
                </a:extLst>
              </p:cNvPr>
              <p:cNvSpPr/>
              <p:nvPr/>
            </p:nvSpPr>
            <p:spPr>
              <a:xfrm>
                <a:off x="1650771" y="1049416"/>
                <a:ext cx="128387" cy="125575"/>
              </a:xfrm>
              <a:custGeom>
                <a:avLst/>
                <a:gdLst/>
                <a:ahLst/>
                <a:cxnLst/>
                <a:rect l="l" t="t" r="r" b="b"/>
                <a:pathLst>
                  <a:path w="8081" h="7904" extrusionOk="0">
                    <a:moveTo>
                      <a:pt x="1" y="0"/>
                    </a:moveTo>
                    <a:lnTo>
                      <a:pt x="177" y="7903"/>
                    </a:lnTo>
                    <a:lnTo>
                      <a:pt x="8080" y="7781"/>
                    </a:lnTo>
                    <a:cubicBezTo>
                      <a:pt x="8024" y="5722"/>
                      <a:pt x="7169" y="3676"/>
                      <a:pt x="5693" y="2238"/>
                    </a:cubicBezTo>
                    <a:cubicBezTo>
                      <a:pt x="4218" y="804"/>
                      <a:pt x="2059" y="0"/>
                      <a:pt x="1"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10" name="Google Shape;3607;p48">
              <a:extLst>
                <a:ext uri="{FF2B5EF4-FFF2-40B4-BE49-F238E27FC236}">
                  <a16:creationId xmlns:a16="http://schemas.microsoft.com/office/drawing/2014/main" xmlns="" id="{5352A3DB-F771-A1BB-DDC4-B709B082E2B9}"/>
                </a:ext>
              </a:extLst>
            </p:cNvPr>
            <p:cNvSpPr/>
            <p:nvPr/>
          </p:nvSpPr>
          <p:spPr>
            <a:xfrm>
              <a:off x="726357" y="1601522"/>
              <a:ext cx="1316216" cy="487333"/>
            </a:xfrm>
            <a:custGeom>
              <a:avLst/>
              <a:gdLst/>
              <a:ahLst/>
              <a:cxnLst/>
              <a:rect l="l" t="t" r="r" b="b"/>
              <a:pathLst>
                <a:path w="82846" h="30674" extrusionOk="0">
                  <a:moveTo>
                    <a:pt x="82846" y="0"/>
                  </a:moveTo>
                  <a:cubicBezTo>
                    <a:pt x="79488" y="90"/>
                    <a:pt x="76533" y="2436"/>
                    <a:pt x="74740" y="5275"/>
                  </a:cubicBezTo>
                  <a:cubicBezTo>
                    <a:pt x="72944" y="8110"/>
                    <a:pt x="72080" y="11419"/>
                    <a:pt x="71102" y="14631"/>
                  </a:cubicBezTo>
                  <a:cubicBezTo>
                    <a:pt x="70127" y="17844"/>
                    <a:pt x="68955" y="21108"/>
                    <a:pt x="66698" y="23595"/>
                  </a:cubicBezTo>
                  <a:cubicBezTo>
                    <a:pt x="64933" y="25542"/>
                    <a:pt x="62347" y="26910"/>
                    <a:pt x="59777" y="26910"/>
                  </a:cubicBezTo>
                  <a:cubicBezTo>
                    <a:pt x="59063" y="26910"/>
                    <a:pt x="58350" y="26804"/>
                    <a:pt x="57656" y="26576"/>
                  </a:cubicBezTo>
                  <a:cubicBezTo>
                    <a:pt x="55336" y="25810"/>
                    <a:pt x="53618" y="23845"/>
                    <a:pt x="52285" y="21799"/>
                  </a:cubicBezTo>
                  <a:cubicBezTo>
                    <a:pt x="50951" y="19752"/>
                    <a:pt x="49861" y="17522"/>
                    <a:pt x="48199" y="15733"/>
                  </a:cubicBezTo>
                  <a:cubicBezTo>
                    <a:pt x="45965" y="13328"/>
                    <a:pt x="42741" y="11875"/>
                    <a:pt x="39462" y="11793"/>
                  </a:cubicBezTo>
                  <a:cubicBezTo>
                    <a:pt x="39363" y="11790"/>
                    <a:pt x="39264" y="11789"/>
                    <a:pt x="39166" y="11789"/>
                  </a:cubicBezTo>
                  <a:cubicBezTo>
                    <a:pt x="35981" y="11789"/>
                    <a:pt x="32817" y="13072"/>
                    <a:pt x="30539" y="15293"/>
                  </a:cubicBezTo>
                  <a:cubicBezTo>
                    <a:pt x="28092" y="17672"/>
                    <a:pt x="26740" y="20947"/>
                    <a:pt x="24578" y="23588"/>
                  </a:cubicBezTo>
                  <a:cubicBezTo>
                    <a:pt x="22912" y="25623"/>
                    <a:pt x="20346" y="27298"/>
                    <a:pt x="17839" y="27298"/>
                  </a:cubicBezTo>
                  <a:cubicBezTo>
                    <a:pt x="17096" y="27298"/>
                    <a:pt x="16358" y="27151"/>
                    <a:pt x="15650" y="26822"/>
                  </a:cubicBezTo>
                  <a:cubicBezTo>
                    <a:pt x="14085" y="26098"/>
                    <a:pt x="13002" y="24626"/>
                    <a:pt x="11572" y="23663"/>
                  </a:cubicBezTo>
                  <a:cubicBezTo>
                    <a:pt x="10371" y="22851"/>
                    <a:pt x="8922" y="22436"/>
                    <a:pt x="7475" y="22436"/>
                  </a:cubicBezTo>
                  <a:cubicBezTo>
                    <a:pt x="6392" y="22436"/>
                    <a:pt x="5310" y="22668"/>
                    <a:pt x="4333" y="23140"/>
                  </a:cubicBezTo>
                  <a:cubicBezTo>
                    <a:pt x="2055" y="24242"/>
                    <a:pt x="195" y="28148"/>
                    <a:pt x="0" y="30674"/>
                  </a:cubicBezTo>
                  <a:lnTo>
                    <a:pt x="82846" y="30577"/>
                  </a:lnTo>
                  <a:lnTo>
                    <a:pt x="82846" y="0"/>
                  </a:ln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3608;p48">
              <a:extLst>
                <a:ext uri="{FF2B5EF4-FFF2-40B4-BE49-F238E27FC236}">
                  <a16:creationId xmlns:a16="http://schemas.microsoft.com/office/drawing/2014/main" xmlns="" id="{B59E9DDD-C76B-5D8B-0497-34A639933320}"/>
                </a:ext>
              </a:extLst>
            </p:cNvPr>
            <p:cNvSpPr/>
            <p:nvPr/>
          </p:nvSpPr>
          <p:spPr>
            <a:xfrm>
              <a:off x="411609" y="2697807"/>
              <a:ext cx="1718376" cy="2145"/>
            </a:xfrm>
            <a:custGeom>
              <a:avLst/>
              <a:gdLst/>
              <a:ahLst/>
              <a:cxnLst/>
              <a:rect l="l" t="t" r="r" b="b"/>
              <a:pathLst>
                <a:path w="108159" h="135" extrusionOk="0">
                  <a:moveTo>
                    <a:pt x="54081" y="0"/>
                  </a:moveTo>
                  <a:cubicBezTo>
                    <a:pt x="24208" y="0"/>
                    <a:pt x="0" y="30"/>
                    <a:pt x="0" y="67"/>
                  </a:cubicBezTo>
                  <a:cubicBezTo>
                    <a:pt x="0" y="105"/>
                    <a:pt x="24208" y="134"/>
                    <a:pt x="54081" y="134"/>
                  </a:cubicBezTo>
                  <a:cubicBezTo>
                    <a:pt x="83944" y="134"/>
                    <a:pt x="108158" y="105"/>
                    <a:pt x="108158" y="67"/>
                  </a:cubicBezTo>
                  <a:cubicBezTo>
                    <a:pt x="108158" y="30"/>
                    <a:pt x="83944" y="0"/>
                    <a:pt x="5408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12" name="Google Shape;3609;p48">
              <a:extLst>
                <a:ext uri="{FF2B5EF4-FFF2-40B4-BE49-F238E27FC236}">
                  <a16:creationId xmlns:a16="http://schemas.microsoft.com/office/drawing/2014/main" xmlns="" id="{098B46DF-0E10-0700-5830-62C73BEC7D89}"/>
                </a:ext>
              </a:extLst>
            </p:cNvPr>
            <p:cNvGrpSpPr/>
            <p:nvPr/>
          </p:nvGrpSpPr>
          <p:grpSpPr>
            <a:xfrm>
              <a:off x="1603188" y="1369374"/>
              <a:ext cx="209969" cy="294109"/>
              <a:chOff x="1603188" y="1369374"/>
              <a:chExt cx="209969" cy="294109"/>
            </a:xfrm>
          </p:grpSpPr>
          <p:sp>
            <p:nvSpPr>
              <p:cNvPr id="2941" name="Google Shape;3610;p48">
                <a:extLst>
                  <a:ext uri="{FF2B5EF4-FFF2-40B4-BE49-F238E27FC236}">
                    <a16:creationId xmlns:a16="http://schemas.microsoft.com/office/drawing/2014/main" xmlns="" id="{532EB7FE-5CE1-4E80-F172-316B3B916EBC}"/>
                  </a:ext>
                </a:extLst>
              </p:cNvPr>
              <p:cNvSpPr/>
              <p:nvPr/>
            </p:nvSpPr>
            <p:spPr>
              <a:xfrm>
                <a:off x="1603188" y="1369374"/>
                <a:ext cx="209969" cy="294109"/>
              </a:xfrm>
              <a:custGeom>
                <a:avLst/>
                <a:gdLst/>
                <a:ahLst/>
                <a:cxnLst/>
                <a:rect l="l" t="t" r="r" b="b"/>
                <a:pathLst>
                  <a:path w="13216" h="18512" extrusionOk="0">
                    <a:moveTo>
                      <a:pt x="575" y="1"/>
                    </a:moveTo>
                    <a:cubicBezTo>
                      <a:pt x="270" y="1"/>
                      <a:pt x="1" y="266"/>
                      <a:pt x="1" y="573"/>
                    </a:cubicBezTo>
                    <a:lnTo>
                      <a:pt x="1" y="1368"/>
                    </a:lnTo>
                    <a:lnTo>
                      <a:pt x="1" y="2945"/>
                    </a:lnTo>
                    <a:lnTo>
                      <a:pt x="1" y="6026"/>
                    </a:lnTo>
                    <a:cubicBezTo>
                      <a:pt x="1" y="8043"/>
                      <a:pt x="4" y="9992"/>
                      <a:pt x="4" y="11849"/>
                    </a:cubicBezTo>
                    <a:cubicBezTo>
                      <a:pt x="4" y="13705"/>
                      <a:pt x="8" y="15469"/>
                      <a:pt x="12" y="17119"/>
                    </a:cubicBezTo>
                    <a:lnTo>
                      <a:pt x="12" y="17732"/>
                    </a:lnTo>
                    <a:cubicBezTo>
                      <a:pt x="15" y="17832"/>
                      <a:pt x="4" y="17929"/>
                      <a:pt x="23" y="18041"/>
                    </a:cubicBezTo>
                    <a:cubicBezTo>
                      <a:pt x="41" y="18153"/>
                      <a:pt x="94" y="18255"/>
                      <a:pt x="172" y="18333"/>
                    </a:cubicBezTo>
                    <a:cubicBezTo>
                      <a:pt x="247" y="18411"/>
                      <a:pt x="344" y="18472"/>
                      <a:pt x="453" y="18494"/>
                    </a:cubicBezTo>
                    <a:cubicBezTo>
                      <a:pt x="517" y="18509"/>
                      <a:pt x="578" y="18512"/>
                      <a:pt x="637" y="18512"/>
                    </a:cubicBezTo>
                    <a:cubicBezTo>
                      <a:pt x="662" y="18512"/>
                      <a:pt x="686" y="18511"/>
                      <a:pt x="710" y="18511"/>
                    </a:cubicBezTo>
                    <a:cubicBezTo>
                      <a:pt x="726" y="18511"/>
                      <a:pt x="742" y="18511"/>
                      <a:pt x="758" y="18512"/>
                    </a:cubicBezTo>
                    <a:cubicBezTo>
                      <a:pt x="953" y="18508"/>
                      <a:pt x="1147" y="18508"/>
                      <a:pt x="1337" y="18508"/>
                    </a:cubicBezTo>
                    <a:cubicBezTo>
                      <a:pt x="2103" y="18508"/>
                      <a:pt x="2839" y="18505"/>
                      <a:pt x="3542" y="18505"/>
                    </a:cubicBezTo>
                    <a:cubicBezTo>
                      <a:pt x="6343" y="18498"/>
                      <a:pt x="8614" y="18489"/>
                      <a:pt x="10186" y="18482"/>
                    </a:cubicBezTo>
                    <a:cubicBezTo>
                      <a:pt x="10970" y="18479"/>
                      <a:pt x="11576" y="18475"/>
                      <a:pt x="11994" y="18472"/>
                    </a:cubicBezTo>
                    <a:cubicBezTo>
                      <a:pt x="12199" y="18467"/>
                      <a:pt x="12356" y="18467"/>
                      <a:pt x="12465" y="18463"/>
                    </a:cubicBezTo>
                    <a:cubicBezTo>
                      <a:pt x="12573" y="18463"/>
                      <a:pt x="12625" y="18456"/>
                      <a:pt x="12625" y="18456"/>
                    </a:cubicBezTo>
                    <a:cubicBezTo>
                      <a:pt x="12625" y="18456"/>
                      <a:pt x="12573" y="18453"/>
                      <a:pt x="12465" y="18449"/>
                    </a:cubicBezTo>
                    <a:cubicBezTo>
                      <a:pt x="12356" y="18449"/>
                      <a:pt x="12199" y="18445"/>
                      <a:pt x="11994" y="18445"/>
                    </a:cubicBezTo>
                    <a:cubicBezTo>
                      <a:pt x="11576" y="18441"/>
                      <a:pt x="10970" y="18437"/>
                      <a:pt x="10186" y="18430"/>
                    </a:cubicBezTo>
                    <a:cubicBezTo>
                      <a:pt x="8614" y="18427"/>
                      <a:pt x="6343" y="18419"/>
                      <a:pt x="3542" y="18411"/>
                    </a:cubicBezTo>
                    <a:cubicBezTo>
                      <a:pt x="2839" y="18408"/>
                      <a:pt x="2103" y="18408"/>
                      <a:pt x="1337" y="18404"/>
                    </a:cubicBezTo>
                    <a:lnTo>
                      <a:pt x="758" y="18404"/>
                    </a:lnTo>
                    <a:cubicBezTo>
                      <a:pt x="738" y="18403"/>
                      <a:pt x="718" y="18403"/>
                      <a:pt x="697" y="18403"/>
                    </a:cubicBezTo>
                    <a:cubicBezTo>
                      <a:pt x="674" y="18403"/>
                      <a:pt x="650" y="18404"/>
                      <a:pt x="627" y="18404"/>
                    </a:cubicBezTo>
                    <a:cubicBezTo>
                      <a:pt x="573" y="18404"/>
                      <a:pt x="521" y="18402"/>
                      <a:pt x="475" y="18389"/>
                    </a:cubicBezTo>
                    <a:cubicBezTo>
                      <a:pt x="389" y="18370"/>
                      <a:pt x="310" y="18325"/>
                      <a:pt x="251" y="18258"/>
                    </a:cubicBezTo>
                    <a:cubicBezTo>
                      <a:pt x="187" y="18195"/>
                      <a:pt x="146" y="18113"/>
                      <a:pt x="127" y="18023"/>
                    </a:cubicBezTo>
                    <a:cubicBezTo>
                      <a:pt x="117" y="17941"/>
                      <a:pt x="124" y="17832"/>
                      <a:pt x="120" y="17732"/>
                    </a:cubicBezTo>
                    <a:cubicBezTo>
                      <a:pt x="120" y="17530"/>
                      <a:pt x="120" y="17324"/>
                      <a:pt x="124" y="17119"/>
                    </a:cubicBezTo>
                    <a:cubicBezTo>
                      <a:pt x="124" y="15469"/>
                      <a:pt x="127" y="13705"/>
                      <a:pt x="127" y="11849"/>
                    </a:cubicBezTo>
                    <a:cubicBezTo>
                      <a:pt x="131" y="9992"/>
                      <a:pt x="131" y="8043"/>
                      <a:pt x="131" y="6026"/>
                    </a:cubicBezTo>
                    <a:cubicBezTo>
                      <a:pt x="131" y="5013"/>
                      <a:pt x="131" y="3986"/>
                      <a:pt x="135" y="2945"/>
                    </a:cubicBezTo>
                    <a:lnTo>
                      <a:pt x="135" y="1368"/>
                    </a:lnTo>
                    <a:lnTo>
                      <a:pt x="135" y="576"/>
                    </a:lnTo>
                    <a:cubicBezTo>
                      <a:pt x="135" y="339"/>
                      <a:pt x="344" y="135"/>
                      <a:pt x="581" y="135"/>
                    </a:cubicBezTo>
                    <a:cubicBezTo>
                      <a:pt x="583" y="135"/>
                      <a:pt x="585" y="135"/>
                      <a:pt x="587" y="135"/>
                    </a:cubicBezTo>
                    <a:cubicBezTo>
                      <a:pt x="4868" y="135"/>
                      <a:pt x="8946" y="135"/>
                      <a:pt x="12655" y="132"/>
                    </a:cubicBezTo>
                    <a:cubicBezTo>
                      <a:pt x="12860" y="143"/>
                      <a:pt x="13044" y="311"/>
                      <a:pt x="13077" y="509"/>
                    </a:cubicBezTo>
                    <a:cubicBezTo>
                      <a:pt x="13089" y="718"/>
                      <a:pt x="13081" y="961"/>
                      <a:pt x="13084" y="1181"/>
                    </a:cubicBezTo>
                    <a:lnTo>
                      <a:pt x="13084" y="2519"/>
                    </a:lnTo>
                    <a:cubicBezTo>
                      <a:pt x="13084" y="3396"/>
                      <a:pt x="13089" y="4252"/>
                      <a:pt x="13089" y="5077"/>
                    </a:cubicBezTo>
                    <a:cubicBezTo>
                      <a:pt x="13092" y="6728"/>
                      <a:pt x="13092" y="8263"/>
                      <a:pt x="13096" y="9668"/>
                    </a:cubicBezTo>
                    <a:cubicBezTo>
                      <a:pt x="13107" y="12469"/>
                      <a:pt x="13115" y="14740"/>
                      <a:pt x="13118" y="16316"/>
                    </a:cubicBezTo>
                    <a:cubicBezTo>
                      <a:pt x="13122" y="16708"/>
                      <a:pt x="13122" y="17055"/>
                      <a:pt x="13125" y="17358"/>
                    </a:cubicBezTo>
                    <a:lnTo>
                      <a:pt x="13125" y="17777"/>
                    </a:lnTo>
                    <a:cubicBezTo>
                      <a:pt x="13125" y="17903"/>
                      <a:pt x="13137" y="18019"/>
                      <a:pt x="13099" y="18113"/>
                    </a:cubicBezTo>
                    <a:cubicBezTo>
                      <a:pt x="13029" y="18307"/>
                      <a:pt x="12875" y="18393"/>
                      <a:pt x="12782" y="18427"/>
                    </a:cubicBezTo>
                    <a:cubicBezTo>
                      <a:pt x="12681" y="18456"/>
                      <a:pt x="12625" y="18453"/>
                      <a:pt x="12625" y="18456"/>
                    </a:cubicBezTo>
                    <a:cubicBezTo>
                      <a:pt x="12625" y="18456"/>
                      <a:pt x="12635" y="18458"/>
                      <a:pt x="12654" y="18458"/>
                    </a:cubicBezTo>
                    <a:cubicBezTo>
                      <a:pt x="12681" y="18458"/>
                      <a:pt x="12725" y="18455"/>
                      <a:pt x="12786" y="18437"/>
                    </a:cubicBezTo>
                    <a:cubicBezTo>
                      <a:pt x="12883" y="18411"/>
                      <a:pt x="13044" y="18325"/>
                      <a:pt x="13125" y="18124"/>
                    </a:cubicBezTo>
                    <a:cubicBezTo>
                      <a:pt x="13167" y="18023"/>
                      <a:pt x="13160" y="17903"/>
                      <a:pt x="13160" y="17777"/>
                    </a:cubicBezTo>
                    <a:cubicBezTo>
                      <a:pt x="13163" y="17650"/>
                      <a:pt x="13163" y="17508"/>
                      <a:pt x="13163" y="17358"/>
                    </a:cubicBezTo>
                    <a:cubicBezTo>
                      <a:pt x="13167" y="17055"/>
                      <a:pt x="13167" y="16708"/>
                      <a:pt x="13170" y="16316"/>
                    </a:cubicBezTo>
                    <a:cubicBezTo>
                      <a:pt x="13174" y="14740"/>
                      <a:pt x="13182" y="12469"/>
                      <a:pt x="13193" y="9668"/>
                    </a:cubicBezTo>
                    <a:cubicBezTo>
                      <a:pt x="13193" y="8263"/>
                      <a:pt x="13196" y="6728"/>
                      <a:pt x="13201" y="5077"/>
                    </a:cubicBezTo>
                    <a:cubicBezTo>
                      <a:pt x="13201" y="4252"/>
                      <a:pt x="13204" y="3396"/>
                      <a:pt x="13204" y="2519"/>
                    </a:cubicBezTo>
                    <a:lnTo>
                      <a:pt x="13204" y="1181"/>
                    </a:lnTo>
                    <a:cubicBezTo>
                      <a:pt x="13201" y="950"/>
                      <a:pt x="13215" y="737"/>
                      <a:pt x="13196" y="490"/>
                    </a:cubicBezTo>
                    <a:cubicBezTo>
                      <a:pt x="13160" y="233"/>
                      <a:pt x="12927" y="19"/>
                      <a:pt x="12663" y="9"/>
                    </a:cubicBezTo>
                    <a:cubicBezTo>
                      <a:pt x="8950" y="9"/>
                      <a:pt x="4871" y="5"/>
                      <a:pt x="587" y="1"/>
                    </a:cubicBezTo>
                    <a:cubicBezTo>
                      <a:pt x="583" y="1"/>
                      <a:pt x="579" y="1"/>
                      <a:pt x="57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3611;p48">
                <a:extLst>
                  <a:ext uri="{FF2B5EF4-FFF2-40B4-BE49-F238E27FC236}">
                    <a16:creationId xmlns:a16="http://schemas.microsoft.com/office/drawing/2014/main" xmlns="" id="{5A32D170-10B7-54F7-805A-279B7358C025}"/>
                  </a:ext>
                </a:extLst>
              </p:cNvPr>
              <p:cNvSpPr/>
              <p:nvPr/>
            </p:nvSpPr>
            <p:spPr>
              <a:xfrm>
                <a:off x="1647450" y="1426490"/>
                <a:ext cx="123462" cy="108972"/>
              </a:xfrm>
              <a:custGeom>
                <a:avLst/>
                <a:gdLst/>
                <a:ahLst/>
                <a:cxnLst/>
                <a:rect l="l" t="t" r="r" b="b"/>
                <a:pathLst>
                  <a:path w="7771" h="6859" extrusionOk="0">
                    <a:moveTo>
                      <a:pt x="4056" y="154"/>
                    </a:moveTo>
                    <a:cubicBezTo>
                      <a:pt x="4227" y="154"/>
                      <a:pt x="4398" y="167"/>
                      <a:pt x="4567" y="192"/>
                    </a:cubicBezTo>
                    <a:lnTo>
                      <a:pt x="4567" y="192"/>
                    </a:lnTo>
                    <a:cubicBezTo>
                      <a:pt x="4574" y="252"/>
                      <a:pt x="4610" y="309"/>
                      <a:pt x="4681" y="336"/>
                    </a:cubicBezTo>
                    <a:cubicBezTo>
                      <a:pt x="6216" y="899"/>
                      <a:pt x="7322" y="2558"/>
                      <a:pt x="6862" y="4223"/>
                    </a:cubicBezTo>
                    <a:cubicBezTo>
                      <a:pt x="6491" y="5568"/>
                      <a:pt x="5094" y="6534"/>
                      <a:pt x="3709" y="6534"/>
                    </a:cubicBezTo>
                    <a:cubicBezTo>
                      <a:pt x="3467" y="6534"/>
                      <a:pt x="3225" y="6504"/>
                      <a:pt x="2989" y="6442"/>
                    </a:cubicBezTo>
                    <a:cubicBezTo>
                      <a:pt x="1468" y="6035"/>
                      <a:pt x="487" y="4403"/>
                      <a:pt x="677" y="2879"/>
                    </a:cubicBezTo>
                    <a:cubicBezTo>
                      <a:pt x="890" y="1221"/>
                      <a:pt x="2473" y="154"/>
                      <a:pt x="4056" y="154"/>
                    </a:cubicBezTo>
                    <a:close/>
                    <a:moveTo>
                      <a:pt x="4713" y="0"/>
                    </a:moveTo>
                    <a:cubicBezTo>
                      <a:pt x="4652" y="0"/>
                      <a:pt x="4608" y="36"/>
                      <a:pt x="4584" y="85"/>
                    </a:cubicBezTo>
                    <a:lnTo>
                      <a:pt x="4584" y="85"/>
                    </a:lnTo>
                    <a:cubicBezTo>
                      <a:pt x="4350" y="39"/>
                      <a:pt x="4113" y="17"/>
                      <a:pt x="3878" y="17"/>
                    </a:cubicBezTo>
                    <a:cubicBezTo>
                      <a:pt x="2363" y="17"/>
                      <a:pt x="898" y="943"/>
                      <a:pt x="475" y="2491"/>
                    </a:cubicBezTo>
                    <a:cubicBezTo>
                      <a:pt x="1" y="4235"/>
                      <a:pt x="1151" y="6271"/>
                      <a:pt x="2903" y="6749"/>
                    </a:cubicBezTo>
                    <a:cubicBezTo>
                      <a:pt x="3178" y="6823"/>
                      <a:pt x="3460" y="6858"/>
                      <a:pt x="3741" y="6858"/>
                    </a:cubicBezTo>
                    <a:cubicBezTo>
                      <a:pt x="5212" y="6858"/>
                      <a:pt x="6666" y="5889"/>
                      <a:pt x="7143" y="4478"/>
                    </a:cubicBezTo>
                    <a:cubicBezTo>
                      <a:pt x="7770" y="2613"/>
                      <a:pt x="6574" y="605"/>
                      <a:pt x="4771" y="10"/>
                    </a:cubicBezTo>
                    <a:cubicBezTo>
                      <a:pt x="4750" y="3"/>
                      <a:pt x="4731" y="0"/>
                      <a:pt x="471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3612;p48">
                <a:extLst>
                  <a:ext uri="{FF2B5EF4-FFF2-40B4-BE49-F238E27FC236}">
                    <a16:creationId xmlns:a16="http://schemas.microsoft.com/office/drawing/2014/main" xmlns="" id="{9DA24B00-60C4-9B50-0BDD-C7D3EEBEDAD7}"/>
                  </a:ext>
                </a:extLst>
              </p:cNvPr>
              <p:cNvSpPr/>
              <p:nvPr/>
            </p:nvSpPr>
            <p:spPr>
              <a:xfrm>
                <a:off x="1692190" y="1423757"/>
                <a:ext cx="80550" cy="111451"/>
              </a:xfrm>
              <a:custGeom>
                <a:avLst/>
                <a:gdLst/>
                <a:ahLst/>
                <a:cxnLst/>
                <a:rect l="l" t="t" r="r" b="b"/>
                <a:pathLst>
                  <a:path w="5070" h="7015" extrusionOk="0">
                    <a:moveTo>
                      <a:pt x="1888" y="0"/>
                    </a:moveTo>
                    <a:cubicBezTo>
                      <a:pt x="1550" y="0"/>
                      <a:pt x="1458" y="529"/>
                      <a:pt x="1820" y="672"/>
                    </a:cubicBezTo>
                    <a:cubicBezTo>
                      <a:pt x="3381" y="1284"/>
                      <a:pt x="4420" y="2976"/>
                      <a:pt x="3800" y="4638"/>
                    </a:cubicBezTo>
                    <a:cubicBezTo>
                      <a:pt x="3304" y="5975"/>
                      <a:pt x="1931" y="6687"/>
                      <a:pt x="566" y="6687"/>
                    </a:cubicBezTo>
                    <a:cubicBezTo>
                      <a:pt x="421" y="6687"/>
                      <a:pt x="276" y="6679"/>
                      <a:pt x="132" y="6662"/>
                    </a:cubicBezTo>
                    <a:cubicBezTo>
                      <a:pt x="127" y="6662"/>
                      <a:pt x="123" y="6662"/>
                      <a:pt x="119" y="6662"/>
                    </a:cubicBezTo>
                    <a:cubicBezTo>
                      <a:pt x="11" y="6662"/>
                      <a:pt x="1" y="6836"/>
                      <a:pt x="102" y="6864"/>
                    </a:cubicBezTo>
                    <a:cubicBezTo>
                      <a:pt x="432" y="6966"/>
                      <a:pt x="771" y="7015"/>
                      <a:pt x="1108" y="7015"/>
                    </a:cubicBezTo>
                    <a:cubicBezTo>
                      <a:pt x="2614" y="7015"/>
                      <a:pt x="4078" y="6045"/>
                      <a:pt x="4520" y="4523"/>
                    </a:cubicBezTo>
                    <a:cubicBezTo>
                      <a:pt x="5070" y="2629"/>
                      <a:pt x="3845" y="582"/>
                      <a:pt x="2000" y="18"/>
                    </a:cubicBezTo>
                    <a:cubicBezTo>
                      <a:pt x="1960" y="6"/>
                      <a:pt x="1923" y="0"/>
                      <a:pt x="1888" y="0"/>
                    </a:cubicBez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3613;p48">
                <a:extLst>
                  <a:ext uri="{FF2B5EF4-FFF2-40B4-BE49-F238E27FC236}">
                    <a16:creationId xmlns:a16="http://schemas.microsoft.com/office/drawing/2014/main" xmlns="" id="{26BF11C5-0BC4-1CA9-0E25-676E3E70C42D}"/>
                  </a:ext>
                </a:extLst>
              </p:cNvPr>
              <p:cNvSpPr/>
              <p:nvPr/>
            </p:nvSpPr>
            <p:spPr>
              <a:xfrm>
                <a:off x="1651486" y="1580996"/>
                <a:ext cx="113961" cy="2208"/>
              </a:xfrm>
              <a:custGeom>
                <a:avLst/>
                <a:gdLst/>
                <a:ahLst/>
                <a:cxnLst/>
                <a:rect l="l" t="t" r="r" b="b"/>
                <a:pathLst>
                  <a:path w="7173" h="139" extrusionOk="0">
                    <a:moveTo>
                      <a:pt x="3586" y="1"/>
                    </a:moveTo>
                    <a:cubicBezTo>
                      <a:pt x="1607" y="1"/>
                      <a:pt x="1" y="34"/>
                      <a:pt x="1" y="71"/>
                    </a:cubicBezTo>
                    <a:cubicBezTo>
                      <a:pt x="1" y="109"/>
                      <a:pt x="1607" y="139"/>
                      <a:pt x="3586" y="139"/>
                    </a:cubicBezTo>
                    <a:cubicBezTo>
                      <a:pt x="5567" y="139"/>
                      <a:pt x="7172" y="109"/>
                      <a:pt x="7172" y="71"/>
                    </a:cubicBezTo>
                    <a:cubicBezTo>
                      <a:pt x="7172" y="34"/>
                      <a:pt x="5567" y="1"/>
                      <a:pt x="358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3614;p48">
                <a:extLst>
                  <a:ext uri="{FF2B5EF4-FFF2-40B4-BE49-F238E27FC236}">
                    <a16:creationId xmlns:a16="http://schemas.microsoft.com/office/drawing/2014/main" xmlns="" id="{0053F2B8-860E-0E56-CC71-3872F292DE18}"/>
                  </a:ext>
                </a:extLst>
              </p:cNvPr>
              <p:cNvSpPr/>
              <p:nvPr/>
            </p:nvSpPr>
            <p:spPr>
              <a:xfrm>
                <a:off x="1651486" y="1598313"/>
                <a:ext cx="113961" cy="2161"/>
              </a:xfrm>
              <a:custGeom>
                <a:avLst/>
                <a:gdLst/>
                <a:ahLst/>
                <a:cxnLst/>
                <a:rect l="l" t="t" r="r" b="b"/>
                <a:pathLst>
                  <a:path w="7173" h="136" extrusionOk="0">
                    <a:moveTo>
                      <a:pt x="3586" y="1"/>
                    </a:moveTo>
                    <a:cubicBezTo>
                      <a:pt x="1607" y="1"/>
                      <a:pt x="1" y="31"/>
                      <a:pt x="1" y="68"/>
                    </a:cubicBezTo>
                    <a:cubicBezTo>
                      <a:pt x="1" y="106"/>
                      <a:pt x="1607" y="135"/>
                      <a:pt x="3586" y="135"/>
                    </a:cubicBezTo>
                    <a:cubicBezTo>
                      <a:pt x="5567" y="135"/>
                      <a:pt x="7172" y="106"/>
                      <a:pt x="7172" y="68"/>
                    </a:cubicBezTo>
                    <a:cubicBezTo>
                      <a:pt x="7172" y="31"/>
                      <a:pt x="5567" y="1"/>
                      <a:pt x="358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13" name="Google Shape;3615;p48">
              <a:extLst>
                <a:ext uri="{FF2B5EF4-FFF2-40B4-BE49-F238E27FC236}">
                  <a16:creationId xmlns:a16="http://schemas.microsoft.com/office/drawing/2014/main" xmlns="" id="{EB4E99E7-8E2B-BDFE-DD25-04B4ADE42720}"/>
                </a:ext>
              </a:extLst>
            </p:cNvPr>
            <p:cNvSpPr/>
            <p:nvPr/>
          </p:nvSpPr>
          <p:spPr>
            <a:xfrm>
              <a:off x="1019624" y="1242830"/>
              <a:ext cx="462231" cy="99678"/>
            </a:xfrm>
            <a:custGeom>
              <a:avLst/>
              <a:gdLst/>
              <a:ahLst/>
              <a:cxnLst/>
              <a:rect l="l" t="t" r="r" b="b"/>
              <a:pathLst>
                <a:path w="29094" h="6274" extrusionOk="0">
                  <a:moveTo>
                    <a:pt x="25522" y="0"/>
                  </a:moveTo>
                  <a:cubicBezTo>
                    <a:pt x="25196" y="0"/>
                    <a:pt x="24852" y="21"/>
                    <a:pt x="24491" y="70"/>
                  </a:cubicBezTo>
                  <a:cubicBezTo>
                    <a:pt x="23763" y="175"/>
                    <a:pt x="22967" y="387"/>
                    <a:pt x="22187" y="780"/>
                  </a:cubicBezTo>
                  <a:cubicBezTo>
                    <a:pt x="21403" y="1161"/>
                    <a:pt x="20659" y="1732"/>
                    <a:pt x="19931" y="2371"/>
                  </a:cubicBezTo>
                  <a:cubicBezTo>
                    <a:pt x="19199" y="3009"/>
                    <a:pt x="18481" y="3726"/>
                    <a:pt x="17671" y="4376"/>
                  </a:cubicBezTo>
                  <a:cubicBezTo>
                    <a:pt x="16857" y="5019"/>
                    <a:pt x="15935" y="5621"/>
                    <a:pt x="14877" y="5890"/>
                  </a:cubicBezTo>
                  <a:cubicBezTo>
                    <a:pt x="14538" y="5981"/>
                    <a:pt x="14196" y="6023"/>
                    <a:pt x="13857" y="6023"/>
                  </a:cubicBezTo>
                  <a:cubicBezTo>
                    <a:pt x="13135" y="6023"/>
                    <a:pt x="12426" y="5832"/>
                    <a:pt x="11796" y="5527"/>
                  </a:cubicBezTo>
                  <a:cubicBezTo>
                    <a:pt x="10855" y="5090"/>
                    <a:pt x="10025" y="4500"/>
                    <a:pt x="9196" y="3999"/>
                  </a:cubicBezTo>
                  <a:cubicBezTo>
                    <a:pt x="8371" y="3492"/>
                    <a:pt x="7519" y="3077"/>
                    <a:pt x="6664" y="2890"/>
                  </a:cubicBezTo>
                  <a:cubicBezTo>
                    <a:pt x="6089" y="2756"/>
                    <a:pt x="5529" y="2699"/>
                    <a:pt x="5000" y="2699"/>
                  </a:cubicBezTo>
                  <a:cubicBezTo>
                    <a:pt x="4745" y="2699"/>
                    <a:pt x="4498" y="2713"/>
                    <a:pt x="4259" y="2737"/>
                  </a:cubicBezTo>
                  <a:cubicBezTo>
                    <a:pt x="2780" y="2890"/>
                    <a:pt x="1677" y="3439"/>
                    <a:pt x="994" y="3883"/>
                  </a:cubicBezTo>
                  <a:cubicBezTo>
                    <a:pt x="651" y="4107"/>
                    <a:pt x="396" y="4306"/>
                    <a:pt x="239" y="4455"/>
                  </a:cubicBezTo>
                  <a:cubicBezTo>
                    <a:pt x="82" y="4600"/>
                    <a:pt x="1" y="4679"/>
                    <a:pt x="4" y="4687"/>
                  </a:cubicBezTo>
                  <a:cubicBezTo>
                    <a:pt x="5" y="4687"/>
                    <a:pt x="6" y="4688"/>
                    <a:pt x="7" y="4688"/>
                  </a:cubicBezTo>
                  <a:cubicBezTo>
                    <a:pt x="45" y="4688"/>
                    <a:pt x="374" y="4374"/>
                    <a:pt x="1046" y="3966"/>
                  </a:cubicBezTo>
                  <a:cubicBezTo>
                    <a:pt x="1734" y="3551"/>
                    <a:pt x="2828" y="3040"/>
                    <a:pt x="4273" y="2912"/>
                  </a:cubicBezTo>
                  <a:cubicBezTo>
                    <a:pt x="4472" y="2896"/>
                    <a:pt x="4676" y="2887"/>
                    <a:pt x="4886" y="2887"/>
                  </a:cubicBezTo>
                  <a:cubicBezTo>
                    <a:pt x="5436" y="2887"/>
                    <a:pt x="6020" y="2948"/>
                    <a:pt x="6615" y="3092"/>
                  </a:cubicBezTo>
                  <a:cubicBezTo>
                    <a:pt x="7445" y="3282"/>
                    <a:pt x="8262" y="3685"/>
                    <a:pt x="9077" y="4197"/>
                  </a:cubicBezTo>
                  <a:cubicBezTo>
                    <a:pt x="9895" y="4698"/>
                    <a:pt x="10724" y="5295"/>
                    <a:pt x="11691" y="5751"/>
                  </a:cubicBezTo>
                  <a:cubicBezTo>
                    <a:pt x="12173" y="5976"/>
                    <a:pt x="12696" y="6158"/>
                    <a:pt x="13253" y="6233"/>
                  </a:cubicBezTo>
                  <a:cubicBezTo>
                    <a:pt x="13443" y="6260"/>
                    <a:pt x="13637" y="6273"/>
                    <a:pt x="13832" y="6273"/>
                  </a:cubicBezTo>
                  <a:cubicBezTo>
                    <a:pt x="14202" y="6273"/>
                    <a:pt x="14575" y="6225"/>
                    <a:pt x="14937" y="6132"/>
                  </a:cubicBezTo>
                  <a:cubicBezTo>
                    <a:pt x="16050" y="5848"/>
                    <a:pt x="16999" y="5228"/>
                    <a:pt x="17824" y="4571"/>
                  </a:cubicBezTo>
                  <a:cubicBezTo>
                    <a:pt x="18650" y="3902"/>
                    <a:pt x="19364" y="3181"/>
                    <a:pt x="20084" y="2547"/>
                  </a:cubicBezTo>
                  <a:cubicBezTo>
                    <a:pt x="20801" y="1908"/>
                    <a:pt x="21526" y="1344"/>
                    <a:pt x="22284" y="963"/>
                  </a:cubicBezTo>
                  <a:cubicBezTo>
                    <a:pt x="23034" y="575"/>
                    <a:pt x="23808" y="361"/>
                    <a:pt x="24518" y="246"/>
                  </a:cubicBezTo>
                  <a:cubicBezTo>
                    <a:pt x="24921" y="185"/>
                    <a:pt x="25304" y="159"/>
                    <a:pt x="25664" y="159"/>
                  </a:cubicBezTo>
                  <a:cubicBezTo>
                    <a:pt x="26586" y="159"/>
                    <a:pt x="27355" y="327"/>
                    <a:pt x="27906" y="496"/>
                  </a:cubicBezTo>
                  <a:cubicBezTo>
                    <a:pt x="28646" y="731"/>
                    <a:pt x="29041" y="949"/>
                    <a:pt x="29086" y="949"/>
                  </a:cubicBezTo>
                  <a:cubicBezTo>
                    <a:pt x="29088" y="949"/>
                    <a:pt x="29089" y="949"/>
                    <a:pt x="29090" y="948"/>
                  </a:cubicBezTo>
                  <a:cubicBezTo>
                    <a:pt x="29093" y="940"/>
                    <a:pt x="28996" y="880"/>
                    <a:pt x="28806" y="780"/>
                  </a:cubicBezTo>
                  <a:cubicBezTo>
                    <a:pt x="28615" y="675"/>
                    <a:pt x="28328" y="537"/>
                    <a:pt x="27939" y="402"/>
                  </a:cubicBezTo>
                  <a:cubicBezTo>
                    <a:pt x="27358" y="199"/>
                    <a:pt x="26528" y="0"/>
                    <a:pt x="25522"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3616;p48">
              <a:extLst>
                <a:ext uri="{FF2B5EF4-FFF2-40B4-BE49-F238E27FC236}">
                  <a16:creationId xmlns:a16="http://schemas.microsoft.com/office/drawing/2014/main" xmlns="" id="{A540C08B-F31D-7FB8-2BCF-F7F22BB10AC8}"/>
                </a:ext>
              </a:extLst>
            </p:cNvPr>
            <p:cNvSpPr/>
            <p:nvPr/>
          </p:nvSpPr>
          <p:spPr>
            <a:xfrm>
              <a:off x="1108817" y="1347370"/>
              <a:ext cx="49617" cy="134249"/>
            </a:xfrm>
            <a:custGeom>
              <a:avLst/>
              <a:gdLst/>
              <a:ahLst/>
              <a:cxnLst/>
              <a:rect l="l" t="t" r="r" b="b"/>
              <a:pathLst>
                <a:path w="3123" h="8450" extrusionOk="0">
                  <a:moveTo>
                    <a:pt x="0" y="1"/>
                  </a:moveTo>
                  <a:lnTo>
                    <a:pt x="0" y="8450"/>
                  </a:lnTo>
                  <a:lnTo>
                    <a:pt x="3122" y="8450"/>
                  </a:lnTo>
                  <a:lnTo>
                    <a:pt x="3122"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3617;p48">
              <a:extLst>
                <a:ext uri="{FF2B5EF4-FFF2-40B4-BE49-F238E27FC236}">
                  <a16:creationId xmlns:a16="http://schemas.microsoft.com/office/drawing/2014/main" xmlns="" id="{5A7903B8-4424-E3E4-4C0D-326C3CCD8549}"/>
                </a:ext>
              </a:extLst>
            </p:cNvPr>
            <p:cNvSpPr/>
            <p:nvPr/>
          </p:nvSpPr>
          <p:spPr>
            <a:xfrm>
              <a:off x="1319421" y="1347370"/>
              <a:ext cx="49680" cy="134249"/>
            </a:xfrm>
            <a:custGeom>
              <a:avLst/>
              <a:gdLst/>
              <a:ahLst/>
              <a:cxnLst/>
              <a:rect l="l" t="t" r="r" b="b"/>
              <a:pathLst>
                <a:path w="3127" h="8450" extrusionOk="0">
                  <a:moveTo>
                    <a:pt x="1" y="1"/>
                  </a:moveTo>
                  <a:lnTo>
                    <a:pt x="1" y="8450"/>
                  </a:lnTo>
                  <a:lnTo>
                    <a:pt x="3126" y="8450"/>
                  </a:lnTo>
                  <a:lnTo>
                    <a:pt x="3126"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3618;p48">
              <a:extLst>
                <a:ext uri="{FF2B5EF4-FFF2-40B4-BE49-F238E27FC236}">
                  <a16:creationId xmlns:a16="http://schemas.microsoft.com/office/drawing/2014/main" xmlns="" id="{D281A2A3-BA28-F6A3-C9AA-4A277165D245}"/>
                </a:ext>
              </a:extLst>
            </p:cNvPr>
            <p:cNvSpPr/>
            <p:nvPr/>
          </p:nvSpPr>
          <p:spPr>
            <a:xfrm>
              <a:off x="1389628" y="1268504"/>
              <a:ext cx="49664" cy="213115"/>
            </a:xfrm>
            <a:custGeom>
              <a:avLst/>
              <a:gdLst/>
              <a:ahLst/>
              <a:cxnLst/>
              <a:rect l="l" t="t" r="r" b="b"/>
              <a:pathLst>
                <a:path w="3126" h="13414" extrusionOk="0">
                  <a:moveTo>
                    <a:pt x="0" y="0"/>
                  </a:moveTo>
                  <a:lnTo>
                    <a:pt x="0" y="13414"/>
                  </a:lnTo>
                  <a:lnTo>
                    <a:pt x="3126" y="13414"/>
                  </a:lnTo>
                  <a:lnTo>
                    <a:pt x="3126"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3619;p48">
              <a:extLst>
                <a:ext uri="{FF2B5EF4-FFF2-40B4-BE49-F238E27FC236}">
                  <a16:creationId xmlns:a16="http://schemas.microsoft.com/office/drawing/2014/main" xmlns="" id="{426A5D05-2A04-AC5F-7BBC-E849C5D0A4B2}"/>
                </a:ext>
              </a:extLst>
            </p:cNvPr>
            <p:cNvSpPr/>
            <p:nvPr/>
          </p:nvSpPr>
          <p:spPr>
            <a:xfrm>
              <a:off x="1044552" y="1439343"/>
              <a:ext cx="49680" cy="45184"/>
            </a:xfrm>
            <a:custGeom>
              <a:avLst/>
              <a:gdLst/>
              <a:ahLst/>
              <a:cxnLst/>
              <a:rect l="l" t="t" r="r" b="b"/>
              <a:pathLst>
                <a:path w="3127" h="2844" extrusionOk="0">
                  <a:moveTo>
                    <a:pt x="0" y="1"/>
                  </a:moveTo>
                  <a:lnTo>
                    <a:pt x="0" y="2843"/>
                  </a:lnTo>
                  <a:lnTo>
                    <a:pt x="3126" y="2843"/>
                  </a:lnTo>
                  <a:lnTo>
                    <a:pt x="3126"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3620;p48">
              <a:extLst>
                <a:ext uri="{FF2B5EF4-FFF2-40B4-BE49-F238E27FC236}">
                  <a16:creationId xmlns:a16="http://schemas.microsoft.com/office/drawing/2014/main" xmlns="" id="{0D334148-56F7-3A3F-4C9B-602887C23D06}"/>
                </a:ext>
              </a:extLst>
            </p:cNvPr>
            <p:cNvSpPr/>
            <p:nvPr/>
          </p:nvSpPr>
          <p:spPr>
            <a:xfrm>
              <a:off x="1179008" y="1407965"/>
              <a:ext cx="49633" cy="73654"/>
            </a:xfrm>
            <a:custGeom>
              <a:avLst/>
              <a:gdLst/>
              <a:ahLst/>
              <a:cxnLst/>
              <a:rect l="l" t="t" r="r" b="b"/>
              <a:pathLst>
                <a:path w="3124" h="4636" extrusionOk="0">
                  <a:moveTo>
                    <a:pt x="1" y="0"/>
                  </a:moveTo>
                  <a:lnTo>
                    <a:pt x="1" y="4636"/>
                  </a:lnTo>
                  <a:lnTo>
                    <a:pt x="3124" y="4636"/>
                  </a:lnTo>
                  <a:lnTo>
                    <a:pt x="3124"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3621;p48">
              <a:extLst>
                <a:ext uri="{FF2B5EF4-FFF2-40B4-BE49-F238E27FC236}">
                  <a16:creationId xmlns:a16="http://schemas.microsoft.com/office/drawing/2014/main" xmlns="" id="{F1F83ADB-C52B-1E64-1564-66E6A2BF2CE3}"/>
                </a:ext>
              </a:extLst>
            </p:cNvPr>
            <p:cNvSpPr/>
            <p:nvPr/>
          </p:nvSpPr>
          <p:spPr>
            <a:xfrm>
              <a:off x="1249214" y="1391092"/>
              <a:ext cx="49633" cy="90527"/>
            </a:xfrm>
            <a:custGeom>
              <a:avLst/>
              <a:gdLst/>
              <a:ahLst/>
              <a:cxnLst/>
              <a:rect l="l" t="t" r="r" b="b"/>
              <a:pathLst>
                <a:path w="3124" h="5698" extrusionOk="0">
                  <a:moveTo>
                    <a:pt x="0" y="1"/>
                  </a:moveTo>
                  <a:lnTo>
                    <a:pt x="0" y="5698"/>
                  </a:lnTo>
                  <a:lnTo>
                    <a:pt x="3123" y="5698"/>
                  </a:lnTo>
                  <a:lnTo>
                    <a:pt x="3123"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3622;p48">
              <a:extLst>
                <a:ext uri="{FF2B5EF4-FFF2-40B4-BE49-F238E27FC236}">
                  <a16:creationId xmlns:a16="http://schemas.microsoft.com/office/drawing/2014/main" xmlns="" id="{D290F985-2BEB-D8C3-D56F-F8E14CE1440E}"/>
                </a:ext>
              </a:extLst>
            </p:cNvPr>
            <p:cNvSpPr/>
            <p:nvPr/>
          </p:nvSpPr>
          <p:spPr>
            <a:xfrm>
              <a:off x="1106783" y="1495426"/>
              <a:ext cx="53668" cy="4004"/>
            </a:xfrm>
            <a:custGeom>
              <a:avLst/>
              <a:gdLst/>
              <a:ahLst/>
              <a:cxnLst/>
              <a:rect l="l" t="t" r="r" b="b"/>
              <a:pathLst>
                <a:path w="3378" h="252" extrusionOk="0">
                  <a:moveTo>
                    <a:pt x="1690" y="0"/>
                  </a:moveTo>
                  <a:cubicBezTo>
                    <a:pt x="756" y="0"/>
                    <a:pt x="1" y="57"/>
                    <a:pt x="1" y="127"/>
                  </a:cubicBezTo>
                  <a:cubicBezTo>
                    <a:pt x="1" y="195"/>
                    <a:pt x="756" y="251"/>
                    <a:pt x="1690" y="251"/>
                  </a:cubicBezTo>
                  <a:cubicBezTo>
                    <a:pt x="2619" y="251"/>
                    <a:pt x="3378" y="195"/>
                    <a:pt x="3378" y="127"/>
                  </a:cubicBezTo>
                  <a:cubicBezTo>
                    <a:pt x="3378" y="57"/>
                    <a:pt x="2619" y="0"/>
                    <a:pt x="1690"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3623;p48">
              <a:extLst>
                <a:ext uri="{FF2B5EF4-FFF2-40B4-BE49-F238E27FC236}">
                  <a16:creationId xmlns:a16="http://schemas.microsoft.com/office/drawing/2014/main" xmlns="" id="{2A291DED-C5EA-98F7-47B7-3472465F8C24}"/>
                </a:ext>
              </a:extLst>
            </p:cNvPr>
            <p:cNvSpPr/>
            <p:nvPr/>
          </p:nvSpPr>
          <p:spPr>
            <a:xfrm>
              <a:off x="1045028" y="1495426"/>
              <a:ext cx="53652" cy="4004"/>
            </a:xfrm>
            <a:custGeom>
              <a:avLst/>
              <a:gdLst/>
              <a:ahLst/>
              <a:cxnLst/>
              <a:rect l="l" t="t" r="r" b="b"/>
              <a:pathLst>
                <a:path w="3377" h="252" extrusionOk="0">
                  <a:moveTo>
                    <a:pt x="1688" y="0"/>
                  </a:moveTo>
                  <a:cubicBezTo>
                    <a:pt x="755" y="0"/>
                    <a:pt x="0" y="57"/>
                    <a:pt x="0" y="127"/>
                  </a:cubicBezTo>
                  <a:cubicBezTo>
                    <a:pt x="0" y="195"/>
                    <a:pt x="755" y="251"/>
                    <a:pt x="1688" y="251"/>
                  </a:cubicBezTo>
                  <a:cubicBezTo>
                    <a:pt x="2622" y="251"/>
                    <a:pt x="3377" y="195"/>
                    <a:pt x="3377" y="127"/>
                  </a:cubicBezTo>
                  <a:cubicBezTo>
                    <a:pt x="3377" y="57"/>
                    <a:pt x="2622" y="0"/>
                    <a:pt x="168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3624;p48">
              <a:extLst>
                <a:ext uri="{FF2B5EF4-FFF2-40B4-BE49-F238E27FC236}">
                  <a16:creationId xmlns:a16="http://schemas.microsoft.com/office/drawing/2014/main" xmlns="" id="{6DEFF49C-D4CB-1AFC-7ABC-3AF268A03CB3}"/>
                </a:ext>
              </a:extLst>
            </p:cNvPr>
            <p:cNvSpPr/>
            <p:nvPr/>
          </p:nvSpPr>
          <p:spPr>
            <a:xfrm>
              <a:off x="1388421" y="1495426"/>
              <a:ext cx="60674" cy="4004"/>
            </a:xfrm>
            <a:custGeom>
              <a:avLst/>
              <a:gdLst/>
              <a:ahLst/>
              <a:cxnLst/>
              <a:rect l="l" t="t" r="r" b="b"/>
              <a:pathLst>
                <a:path w="3819" h="252" extrusionOk="0">
                  <a:moveTo>
                    <a:pt x="1910" y="0"/>
                  </a:moveTo>
                  <a:cubicBezTo>
                    <a:pt x="857" y="0"/>
                    <a:pt x="1" y="57"/>
                    <a:pt x="1" y="127"/>
                  </a:cubicBezTo>
                  <a:cubicBezTo>
                    <a:pt x="1" y="195"/>
                    <a:pt x="857" y="251"/>
                    <a:pt x="1910" y="251"/>
                  </a:cubicBezTo>
                  <a:cubicBezTo>
                    <a:pt x="2963" y="251"/>
                    <a:pt x="3819" y="195"/>
                    <a:pt x="3819" y="127"/>
                  </a:cubicBezTo>
                  <a:cubicBezTo>
                    <a:pt x="3819" y="57"/>
                    <a:pt x="2963" y="0"/>
                    <a:pt x="1910"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3625;p48">
              <a:extLst>
                <a:ext uri="{FF2B5EF4-FFF2-40B4-BE49-F238E27FC236}">
                  <a16:creationId xmlns:a16="http://schemas.microsoft.com/office/drawing/2014/main" xmlns="" id="{991A0F11-EA95-D2EB-AEDC-FCE30E5FBA97}"/>
                </a:ext>
              </a:extLst>
            </p:cNvPr>
            <p:cNvSpPr/>
            <p:nvPr/>
          </p:nvSpPr>
          <p:spPr>
            <a:xfrm>
              <a:off x="1314671" y="1495426"/>
              <a:ext cx="60674" cy="4004"/>
            </a:xfrm>
            <a:custGeom>
              <a:avLst/>
              <a:gdLst/>
              <a:ahLst/>
              <a:cxnLst/>
              <a:rect l="l" t="t" r="r" b="b"/>
              <a:pathLst>
                <a:path w="3819" h="252" extrusionOk="0">
                  <a:moveTo>
                    <a:pt x="1909" y="0"/>
                  </a:moveTo>
                  <a:cubicBezTo>
                    <a:pt x="855" y="0"/>
                    <a:pt x="0" y="57"/>
                    <a:pt x="0" y="127"/>
                  </a:cubicBezTo>
                  <a:cubicBezTo>
                    <a:pt x="0" y="195"/>
                    <a:pt x="855" y="251"/>
                    <a:pt x="1909" y="251"/>
                  </a:cubicBezTo>
                  <a:cubicBezTo>
                    <a:pt x="2962" y="251"/>
                    <a:pt x="3818" y="195"/>
                    <a:pt x="3818" y="127"/>
                  </a:cubicBezTo>
                  <a:cubicBezTo>
                    <a:pt x="3818" y="57"/>
                    <a:pt x="2962" y="0"/>
                    <a:pt x="1909"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3626;p48">
              <a:extLst>
                <a:ext uri="{FF2B5EF4-FFF2-40B4-BE49-F238E27FC236}">
                  <a16:creationId xmlns:a16="http://schemas.microsoft.com/office/drawing/2014/main" xmlns="" id="{518FCC8B-099A-AABD-BFD5-9AE49308537E}"/>
                </a:ext>
              </a:extLst>
            </p:cNvPr>
            <p:cNvSpPr/>
            <p:nvPr/>
          </p:nvSpPr>
          <p:spPr>
            <a:xfrm>
              <a:off x="1245243" y="1495426"/>
              <a:ext cx="53604" cy="4004"/>
            </a:xfrm>
            <a:custGeom>
              <a:avLst/>
              <a:gdLst/>
              <a:ahLst/>
              <a:cxnLst/>
              <a:rect l="l" t="t" r="r" b="b"/>
              <a:pathLst>
                <a:path w="3374" h="252" extrusionOk="0">
                  <a:moveTo>
                    <a:pt x="1689" y="0"/>
                  </a:moveTo>
                  <a:cubicBezTo>
                    <a:pt x="755" y="0"/>
                    <a:pt x="0" y="57"/>
                    <a:pt x="0" y="127"/>
                  </a:cubicBezTo>
                  <a:cubicBezTo>
                    <a:pt x="0" y="195"/>
                    <a:pt x="755" y="251"/>
                    <a:pt x="1689" y="251"/>
                  </a:cubicBezTo>
                  <a:cubicBezTo>
                    <a:pt x="2619" y="251"/>
                    <a:pt x="3373" y="195"/>
                    <a:pt x="3373" y="127"/>
                  </a:cubicBezTo>
                  <a:cubicBezTo>
                    <a:pt x="3373" y="57"/>
                    <a:pt x="2619" y="0"/>
                    <a:pt x="1689"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3627;p48">
              <a:extLst>
                <a:ext uri="{FF2B5EF4-FFF2-40B4-BE49-F238E27FC236}">
                  <a16:creationId xmlns:a16="http://schemas.microsoft.com/office/drawing/2014/main" xmlns="" id="{769E5761-C786-86FC-7ADF-1CAB8ADDA029}"/>
                </a:ext>
              </a:extLst>
            </p:cNvPr>
            <p:cNvSpPr/>
            <p:nvPr/>
          </p:nvSpPr>
          <p:spPr>
            <a:xfrm>
              <a:off x="1172653" y="1495426"/>
              <a:ext cx="53668" cy="4004"/>
            </a:xfrm>
            <a:custGeom>
              <a:avLst/>
              <a:gdLst/>
              <a:ahLst/>
              <a:cxnLst/>
              <a:rect l="l" t="t" r="r" b="b"/>
              <a:pathLst>
                <a:path w="3378" h="252" extrusionOk="0">
                  <a:moveTo>
                    <a:pt x="1690" y="0"/>
                  </a:moveTo>
                  <a:cubicBezTo>
                    <a:pt x="756" y="0"/>
                    <a:pt x="1" y="57"/>
                    <a:pt x="1" y="127"/>
                  </a:cubicBezTo>
                  <a:cubicBezTo>
                    <a:pt x="1" y="195"/>
                    <a:pt x="756" y="251"/>
                    <a:pt x="1690" y="251"/>
                  </a:cubicBezTo>
                  <a:cubicBezTo>
                    <a:pt x="2623" y="251"/>
                    <a:pt x="3378" y="195"/>
                    <a:pt x="3378" y="127"/>
                  </a:cubicBezTo>
                  <a:cubicBezTo>
                    <a:pt x="3378" y="57"/>
                    <a:pt x="2623" y="0"/>
                    <a:pt x="1690"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26" name="Google Shape;3628;p48">
              <a:extLst>
                <a:ext uri="{FF2B5EF4-FFF2-40B4-BE49-F238E27FC236}">
                  <a16:creationId xmlns:a16="http://schemas.microsoft.com/office/drawing/2014/main" xmlns="" id="{6402C2FB-7300-1221-B010-571BDBE13582}"/>
                </a:ext>
              </a:extLst>
            </p:cNvPr>
            <p:cNvGrpSpPr/>
            <p:nvPr/>
          </p:nvGrpSpPr>
          <p:grpSpPr>
            <a:xfrm>
              <a:off x="957552" y="1663722"/>
              <a:ext cx="438257" cy="210144"/>
              <a:chOff x="957552" y="1663722"/>
              <a:chExt cx="438257" cy="210144"/>
            </a:xfrm>
          </p:grpSpPr>
          <p:sp>
            <p:nvSpPr>
              <p:cNvPr id="2935" name="Google Shape;3629;p48">
                <a:extLst>
                  <a:ext uri="{FF2B5EF4-FFF2-40B4-BE49-F238E27FC236}">
                    <a16:creationId xmlns:a16="http://schemas.microsoft.com/office/drawing/2014/main" xmlns="" id="{79016E41-CABD-ED9E-93BB-F1CA1E57A8BF}"/>
                  </a:ext>
                </a:extLst>
              </p:cNvPr>
              <p:cNvSpPr/>
              <p:nvPr/>
            </p:nvSpPr>
            <p:spPr>
              <a:xfrm>
                <a:off x="957552" y="1663722"/>
                <a:ext cx="438257" cy="210144"/>
              </a:xfrm>
              <a:custGeom>
                <a:avLst/>
                <a:gdLst/>
                <a:ahLst/>
                <a:cxnLst/>
                <a:rect l="l" t="t" r="r" b="b"/>
                <a:pathLst>
                  <a:path w="27585" h="13227" extrusionOk="0">
                    <a:moveTo>
                      <a:pt x="27103" y="67"/>
                    </a:moveTo>
                    <a:lnTo>
                      <a:pt x="27103" y="67"/>
                    </a:lnTo>
                    <a:cubicBezTo>
                      <a:pt x="27098" y="71"/>
                      <a:pt x="27177" y="60"/>
                      <a:pt x="27300" y="124"/>
                    </a:cubicBezTo>
                    <a:cubicBezTo>
                      <a:pt x="27360" y="157"/>
                      <a:pt x="27431" y="213"/>
                      <a:pt x="27476" y="303"/>
                    </a:cubicBezTo>
                    <a:cubicBezTo>
                      <a:pt x="27529" y="393"/>
                      <a:pt x="27524" y="516"/>
                      <a:pt x="27521" y="650"/>
                    </a:cubicBezTo>
                    <a:cubicBezTo>
                      <a:pt x="27517" y="1203"/>
                      <a:pt x="27513" y="2006"/>
                      <a:pt x="27510" y="3044"/>
                    </a:cubicBezTo>
                    <a:cubicBezTo>
                      <a:pt x="27506" y="4082"/>
                      <a:pt x="27502" y="5353"/>
                      <a:pt x="27498" y="6832"/>
                    </a:cubicBezTo>
                    <a:cubicBezTo>
                      <a:pt x="27495" y="7568"/>
                      <a:pt x="27495" y="8359"/>
                      <a:pt x="27491" y="9196"/>
                    </a:cubicBezTo>
                    <a:lnTo>
                      <a:pt x="27491" y="9831"/>
                    </a:lnTo>
                    <a:lnTo>
                      <a:pt x="27491" y="10156"/>
                    </a:lnTo>
                    <a:cubicBezTo>
                      <a:pt x="27491" y="10271"/>
                      <a:pt x="27491" y="10366"/>
                      <a:pt x="27439" y="10455"/>
                    </a:cubicBezTo>
                    <a:cubicBezTo>
                      <a:pt x="27390" y="10540"/>
                      <a:pt x="27305" y="10608"/>
                      <a:pt x="27210" y="10634"/>
                    </a:cubicBezTo>
                    <a:cubicBezTo>
                      <a:pt x="27165" y="10647"/>
                      <a:pt x="27113" y="10650"/>
                      <a:pt x="27058" y="10650"/>
                    </a:cubicBezTo>
                    <a:cubicBezTo>
                      <a:pt x="27015" y="10650"/>
                      <a:pt x="26970" y="10648"/>
                      <a:pt x="26925" y="10648"/>
                    </a:cubicBezTo>
                    <a:cubicBezTo>
                      <a:pt x="26912" y="10648"/>
                      <a:pt x="26899" y="10648"/>
                      <a:pt x="26886" y="10649"/>
                    </a:cubicBezTo>
                    <a:lnTo>
                      <a:pt x="26195" y="10649"/>
                    </a:lnTo>
                    <a:lnTo>
                      <a:pt x="26146" y="10645"/>
                    </a:lnTo>
                    <a:lnTo>
                      <a:pt x="26146" y="10697"/>
                    </a:lnTo>
                    <a:cubicBezTo>
                      <a:pt x="26146" y="11404"/>
                      <a:pt x="26146" y="12163"/>
                      <a:pt x="26143" y="12950"/>
                    </a:cubicBezTo>
                    <a:lnTo>
                      <a:pt x="26143" y="12950"/>
                    </a:lnTo>
                    <a:cubicBezTo>
                      <a:pt x="25505" y="12225"/>
                      <a:pt x="24827" y="11455"/>
                      <a:pt x="24122" y="10660"/>
                    </a:cubicBezTo>
                    <a:lnTo>
                      <a:pt x="24107" y="10638"/>
                    </a:lnTo>
                    <a:lnTo>
                      <a:pt x="24081" y="10638"/>
                    </a:lnTo>
                    <a:cubicBezTo>
                      <a:pt x="17836" y="10638"/>
                      <a:pt x="10321" y="10634"/>
                      <a:pt x="2238" y="10626"/>
                    </a:cubicBezTo>
                    <a:lnTo>
                      <a:pt x="710" y="10626"/>
                    </a:lnTo>
                    <a:cubicBezTo>
                      <a:pt x="655" y="10626"/>
                      <a:pt x="595" y="10628"/>
                      <a:pt x="541" y="10628"/>
                    </a:cubicBezTo>
                    <a:cubicBezTo>
                      <a:pt x="513" y="10628"/>
                      <a:pt x="487" y="10628"/>
                      <a:pt x="464" y="10626"/>
                    </a:cubicBezTo>
                    <a:cubicBezTo>
                      <a:pt x="393" y="10619"/>
                      <a:pt x="326" y="10593"/>
                      <a:pt x="269" y="10548"/>
                    </a:cubicBezTo>
                    <a:cubicBezTo>
                      <a:pt x="214" y="10504"/>
                      <a:pt x="172" y="10440"/>
                      <a:pt x="150" y="10373"/>
                    </a:cubicBezTo>
                    <a:cubicBezTo>
                      <a:pt x="127" y="10309"/>
                      <a:pt x="135" y="10235"/>
                      <a:pt x="135" y="10145"/>
                    </a:cubicBezTo>
                    <a:lnTo>
                      <a:pt x="135" y="9644"/>
                    </a:lnTo>
                    <a:lnTo>
                      <a:pt x="135" y="8644"/>
                    </a:lnTo>
                    <a:cubicBezTo>
                      <a:pt x="135" y="7318"/>
                      <a:pt x="131" y="6010"/>
                      <a:pt x="131" y="4725"/>
                    </a:cubicBezTo>
                    <a:lnTo>
                      <a:pt x="131" y="945"/>
                    </a:lnTo>
                    <a:lnTo>
                      <a:pt x="131" y="486"/>
                    </a:lnTo>
                    <a:cubicBezTo>
                      <a:pt x="135" y="352"/>
                      <a:pt x="217" y="228"/>
                      <a:pt x="333" y="169"/>
                    </a:cubicBezTo>
                    <a:cubicBezTo>
                      <a:pt x="385" y="142"/>
                      <a:pt x="438" y="130"/>
                      <a:pt x="500" y="130"/>
                    </a:cubicBezTo>
                    <a:cubicBezTo>
                      <a:pt x="509" y="130"/>
                      <a:pt x="518" y="131"/>
                      <a:pt x="527" y="131"/>
                    </a:cubicBezTo>
                    <a:lnTo>
                      <a:pt x="1207" y="131"/>
                    </a:lnTo>
                    <a:cubicBezTo>
                      <a:pt x="1812" y="127"/>
                      <a:pt x="2410" y="127"/>
                      <a:pt x="3000" y="127"/>
                    </a:cubicBezTo>
                    <a:cubicBezTo>
                      <a:pt x="7721" y="124"/>
                      <a:pt x="11971" y="116"/>
                      <a:pt x="15546" y="112"/>
                    </a:cubicBezTo>
                    <a:cubicBezTo>
                      <a:pt x="19113" y="105"/>
                      <a:pt x="22000" y="97"/>
                      <a:pt x="24002" y="93"/>
                    </a:cubicBezTo>
                    <a:cubicBezTo>
                      <a:pt x="24996" y="86"/>
                      <a:pt x="25769" y="83"/>
                      <a:pt x="26300" y="79"/>
                    </a:cubicBezTo>
                    <a:cubicBezTo>
                      <a:pt x="26560" y="75"/>
                      <a:pt x="26759" y="75"/>
                      <a:pt x="26897" y="71"/>
                    </a:cubicBezTo>
                    <a:cubicBezTo>
                      <a:pt x="27031" y="71"/>
                      <a:pt x="27103" y="67"/>
                      <a:pt x="27103" y="67"/>
                    </a:cubicBezTo>
                    <a:close/>
                    <a:moveTo>
                      <a:pt x="527" y="0"/>
                    </a:moveTo>
                    <a:cubicBezTo>
                      <a:pt x="445" y="0"/>
                      <a:pt x="352" y="15"/>
                      <a:pt x="277" y="57"/>
                    </a:cubicBezTo>
                    <a:cubicBezTo>
                      <a:pt x="116" y="135"/>
                      <a:pt x="8" y="303"/>
                      <a:pt x="4" y="478"/>
                    </a:cubicBezTo>
                    <a:lnTo>
                      <a:pt x="0" y="945"/>
                    </a:lnTo>
                    <a:lnTo>
                      <a:pt x="0" y="4725"/>
                    </a:lnTo>
                    <a:lnTo>
                      <a:pt x="0" y="8644"/>
                    </a:lnTo>
                    <a:lnTo>
                      <a:pt x="0" y="9644"/>
                    </a:lnTo>
                    <a:lnTo>
                      <a:pt x="0" y="10145"/>
                    </a:lnTo>
                    <a:lnTo>
                      <a:pt x="0" y="10271"/>
                    </a:lnTo>
                    <a:cubicBezTo>
                      <a:pt x="0" y="10321"/>
                      <a:pt x="8" y="10369"/>
                      <a:pt x="23" y="10414"/>
                    </a:cubicBezTo>
                    <a:cubicBezTo>
                      <a:pt x="53" y="10507"/>
                      <a:pt x="109" y="10590"/>
                      <a:pt x="188" y="10652"/>
                    </a:cubicBezTo>
                    <a:cubicBezTo>
                      <a:pt x="262" y="10712"/>
                      <a:pt x="355" y="10750"/>
                      <a:pt x="452" y="10761"/>
                    </a:cubicBezTo>
                    <a:cubicBezTo>
                      <a:pt x="501" y="10763"/>
                      <a:pt x="544" y="10763"/>
                      <a:pt x="585" y="10763"/>
                    </a:cubicBezTo>
                    <a:cubicBezTo>
                      <a:pt x="627" y="10763"/>
                      <a:pt x="667" y="10763"/>
                      <a:pt x="710" y="10764"/>
                    </a:cubicBezTo>
                    <a:lnTo>
                      <a:pt x="2238" y="10764"/>
                    </a:lnTo>
                    <a:cubicBezTo>
                      <a:pt x="10311" y="10757"/>
                      <a:pt x="17818" y="10754"/>
                      <a:pt x="24059" y="10754"/>
                    </a:cubicBezTo>
                    <a:lnTo>
                      <a:pt x="24060" y="10754"/>
                    </a:lnTo>
                    <a:cubicBezTo>
                      <a:pt x="24792" y="11582"/>
                      <a:pt x="25495" y="12378"/>
                      <a:pt x="26157" y="13122"/>
                    </a:cubicBezTo>
                    <a:lnTo>
                      <a:pt x="26247" y="13226"/>
                    </a:lnTo>
                    <a:lnTo>
                      <a:pt x="26247" y="13088"/>
                    </a:lnTo>
                    <a:cubicBezTo>
                      <a:pt x="26247" y="12268"/>
                      <a:pt x="26247" y="11477"/>
                      <a:pt x="26243" y="10742"/>
                    </a:cubicBezTo>
                    <a:lnTo>
                      <a:pt x="26886" y="10742"/>
                    </a:lnTo>
                    <a:cubicBezTo>
                      <a:pt x="26897" y="10742"/>
                      <a:pt x="26907" y="10742"/>
                      <a:pt x="26918" y="10742"/>
                    </a:cubicBezTo>
                    <a:cubicBezTo>
                      <a:pt x="26964" y="10742"/>
                      <a:pt x="27010" y="10744"/>
                      <a:pt x="27058" y="10744"/>
                    </a:cubicBezTo>
                    <a:cubicBezTo>
                      <a:pt x="27114" y="10744"/>
                      <a:pt x="27172" y="10740"/>
                      <a:pt x="27233" y="10724"/>
                    </a:cubicBezTo>
                    <a:cubicBezTo>
                      <a:pt x="27353" y="10690"/>
                      <a:pt x="27457" y="10608"/>
                      <a:pt x="27517" y="10500"/>
                    </a:cubicBezTo>
                    <a:cubicBezTo>
                      <a:pt x="27584" y="10395"/>
                      <a:pt x="27584" y="10261"/>
                      <a:pt x="27581" y="10156"/>
                    </a:cubicBezTo>
                    <a:lnTo>
                      <a:pt x="27581" y="9831"/>
                    </a:lnTo>
                    <a:cubicBezTo>
                      <a:pt x="27581" y="9618"/>
                      <a:pt x="27581" y="9405"/>
                      <a:pt x="27577" y="9196"/>
                    </a:cubicBezTo>
                    <a:cubicBezTo>
                      <a:pt x="27577" y="8359"/>
                      <a:pt x="27577" y="7568"/>
                      <a:pt x="27573" y="6832"/>
                    </a:cubicBezTo>
                    <a:cubicBezTo>
                      <a:pt x="27569" y="5353"/>
                      <a:pt x="27565" y="4082"/>
                      <a:pt x="27562" y="3044"/>
                    </a:cubicBezTo>
                    <a:cubicBezTo>
                      <a:pt x="27555" y="2006"/>
                      <a:pt x="27551" y="1203"/>
                      <a:pt x="27547" y="650"/>
                    </a:cubicBezTo>
                    <a:cubicBezTo>
                      <a:pt x="27551" y="519"/>
                      <a:pt x="27555" y="388"/>
                      <a:pt x="27495" y="295"/>
                    </a:cubicBezTo>
                    <a:cubicBezTo>
                      <a:pt x="27446" y="202"/>
                      <a:pt x="27372" y="142"/>
                      <a:pt x="27308" y="109"/>
                    </a:cubicBezTo>
                    <a:cubicBezTo>
                      <a:pt x="27244" y="79"/>
                      <a:pt x="27192" y="67"/>
                      <a:pt x="27155" y="67"/>
                    </a:cubicBezTo>
                    <a:cubicBezTo>
                      <a:pt x="27143" y="66"/>
                      <a:pt x="27134" y="66"/>
                      <a:pt x="27126" y="66"/>
                    </a:cubicBezTo>
                    <a:cubicBezTo>
                      <a:pt x="27111" y="66"/>
                      <a:pt x="27103" y="67"/>
                      <a:pt x="27103" y="67"/>
                    </a:cubicBezTo>
                    <a:cubicBezTo>
                      <a:pt x="27103" y="67"/>
                      <a:pt x="27031" y="60"/>
                      <a:pt x="26897" y="60"/>
                    </a:cubicBezTo>
                    <a:cubicBezTo>
                      <a:pt x="26759" y="57"/>
                      <a:pt x="26560" y="57"/>
                      <a:pt x="26300" y="52"/>
                    </a:cubicBezTo>
                    <a:cubicBezTo>
                      <a:pt x="25769" y="49"/>
                      <a:pt x="24996" y="45"/>
                      <a:pt x="24002" y="41"/>
                    </a:cubicBezTo>
                    <a:cubicBezTo>
                      <a:pt x="22000" y="34"/>
                      <a:pt x="19113" y="26"/>
                      <a:pt x="15546" y="19"/>
                    </a:cubicBezTo>
                    <a:cubicBezTo>
                      <a:pt x="11971" y="15"/>
                      <a:pt x="7721" y="7"/>
                      <a:pt x="3000" y="4"/>
                    </a:cubicBezTo>
                    <a:lnTo>
                      <a:pt x="1207" y="4"/>
                    </a:lnTo>
                    <a:lnTo>
                      <a:pt x="755"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3630;p48">
                <a:extLst>
                  <a:ext uri="{FF2B5EF4-FFF2-40B4-BE49-F238E27FC236}">
                    <a16:creationId xmlns:a16="http://schemas.microsoft.com/office/drawing/2014/main" xmlns="" id="{64D38FF6-BB33-0E5F-D1E2-000D4D9CBEE4}"/>
                  </a:ext>
                </a:extLst>
              </p:cNvPr>
              <p:cNvSpPr/>
              <p:nvPr/>
            </p:nvSpPr>
            <p:spPr>
              <a:xfrm>
                <a:off x="980636" y="1708207"/>
                <a:ext cx="392326" cy="95563"/>
              </a:xfrm>
              <a:custGeom>
                <a:avLst/>
                <a:gdLst/>
                <a:ahLst/>
                <a:cxnLst/>
                <a:rect l="l" t="t" r="r" b="b"/>
                <a:pathLst>
                  <a:path w="24694" h="6015" extrusionOk="0">
                    <a:moveTo>
                      <a:pt x="12464" y="1"/>
                    </a:moveTo>
                    <a:cubicBezTo>
                      <a:pt x="11988" y="1"/>
                      <a:pt x="11506" y="114"/>
                      <a:pt x="11078" y="322"/>
                    </a:cubicBezTo>
                    <a:cubicBezTo>
                      <a:pt x="10149" y="775"/>
                      <a:pt x="9454" y="1611"/>
                      <a:pt x="8946" y="2515"/>
                    </a:cubicBezTo>
                    <a:cubicBezTo>
                      <a:pt x="8610" y="3120"/>
                      <a:pt x="8337" y="3766"/>
                      <a:pt x="7896" y="4297"/>
                    </a:cubicBezTo>
                    <a:cubicBezTo>
                      <a:pt x="7498" y="4776"/>
                      <a:pt x="6916" y="5158"/>
                      <a:pt x="6300" y="5158"/>
                    </a:cubicBezTo>
                    <a:cubicBezTo>
                      <a:pt x="6235" y="5158"/>
                      <a:pt x="6169" y="5154"/>
                      <a:pt x="6103" y="5145"/>
                    </a:cubicBezTo>
                    <a:cubicBezTo>
                      <a:pt x="4867" y="4980"/>
                      <a:pt x="4281" y="3370"/>
                      <a:pt x="3074" y="3057"/>
                    </a:cubicBezTo>
                    <a:cubicBezTo>
                      <a:pt x="2943" y="3023"/>
                      <a:pt x="2811" y="3008"/>
                      <a:pt x="2678" y="3008"/>
                    </a:cubicBezTo>
                    <a:cubicBezTo>
                      <a:pt x="2037" y="3008"/>
                      <a:pt x="1400" y="3373"/>
                      <a:pt x="979" y="3875"/>
                    </a:cubicBezTo>
                    <a:cubicBezTo>
                      <a:pt x="471" y="4480"/>
                      <a:pt x="221" y="5257"/>
                      <a:pt x="0" y="6015"/>
                    </a:cubicBezTo>
                    <a:lnTo>
                      <a:pt x="24693" y="5956"/>
                    </a:lnTo>
                    <a:cubicBezTo>
                      <a:pt x="24555" y="5014"/>
                      <a:pt x="24174" y="4073"/>
                      <a:pt x="23445" y="3460"/>
                    </a:cubicBezTo>
                    <a:cubicBezTo>
                      <a:pt x="23004" y="3089"/>
                      <a:pt x="22417" y="2869"/>
                      <a:pt x="21843" y="2869"/>
                    </a:cubicBezTo>
                    <a:cubicBezTo>
                      <a:pt x="21475" y="2869"/>
                      <a:pt x="21112" y="2959"/>
                      <a:pt x="20797" y="3158"/>
                    </a:cubicBezTo>
                    <a:cubicBezTo>
                      <a:pt x="20106" y="3599"/>
                      <a:pt x="19767" y="4442"/>
                      <a:pt x="19106" y="4932"/>
                    </a:cubicBezTo>
                    <a:cubicBezTo>
                      <a:pt x="18746" y="5199"/>
                      <a:pt x="18299" y="5334"/>
                      <a:pt x="17853" y="5334"/>
                    </a:cubicBezTo>
                    <a:cubicBezTo>
                      <a:pt x="17450" y="5334"/>
                      <a:pt x="17048" y="5224"/>
                      <a:pt x="16712" y="5003"/>
                    </a:cubicBezTo>
                    <a:cubicBezTo>
                      <a:pt x="15221" y="4032"/>
                      <a:pt x="15415" y="1604"/>
                      <a:pt x="14022" y="506"/>
                    </a:cubicBezTo>
                    <a:cubicBezTo>
                      <a:pt x="13580" y="160"/>
                      <a:pt x="13027" y="1"/>
                      <a:pt x="12464" y="1"/>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3631;p48">
                <a:extLst>
                  <a:ext uri="{FF2B5EF4-FFF2-40B4-BE49-F238E27FC236}">
                    <a16:creationId xmlns:a16="http://schemas.microsoft.com/office/drawing/2014/main" xmlns="" id="{589F8D9E-3DB3-FD1F-E112-8E736F511A96}"/>
                  </a:ext>
                </a:extLst>
              </p:cNvPr>
              <p:cNvSpPr/>
              <p:nvPr/>
            </p:nvSpPr>
            <p:spPr>
              <a:xfrm>
                <a:off x="988580" y="1725937"/>
                <a:ext cx="376438" cy="51110"/>
              </a:xfrm>
              <a:custGeom>
                <a:avLst/>
                <a:gdLst/>
                <a:ahLst/>
                <a:cxnLst/>
                <a:rect l="l" t="t" r="r" b="b"/>
                <a:pathLst>
                  <a:path w="23694" h="3217" extrusionOk="0">
                    <a:moveTo>
                      <a:pt x="21574" y="0"/>
                    </a:moveTo>
                    <a:cubicBezTo>
                      <a:pt x="21133" y="0"/>
                      <a:pt x="20636" y="53"/>
                      <a:pt x="20103" y="185"/>
                    </a:cubicBezTo>
                    <a:cubicBezTo>
                      <a:pt x="19547" y="323"/>
                      <a:pt x="18956" y="540"/>
                      <a:pt x="18348" y="820"/>
                    </a:cubicBezTo>
                    <a:cubicBezTo>
                      <a:pt x="17739" y="1097"/>
                      <a:pt x="17108" y="1437"/>
                      <a:pt x="16443" y="1780"/>
                    </a:cubicBezTo>
                    <a:cubicBezTo>
                      <a:pt x="15774" y="2120"/>
                      <a:pt x="15065" y="2468"/>
                      <a:pt x="14295" y="2721"/>
                    </a:cubicBezTo>
                    <a:cubicBezTo>
                      <a:pt x="13651" y="2937"/>
                      <a:pt x="12960" y="3083"/>
                      <a:pt x="12250" y="3083"/>
                    </a:cubicBezTo>
                    <a:cubicBezTo>
                      <a:pt x="12112" y="3083"/>
                      <a:pt x="11973" y="3077"/>
                      <a:pt x="11833" y="3066"/>
                    </a:cubicBezTo>
                    <a:cubicBezTo>
                      <a:pt x="10975" y="2998"/>
                      <a:pt x="10161" y="2755"/>
                      <a:pt x="9409" y="2452"/>
                    </a:cubicBezTo>
                    <a:cubicBezTo>
                      <a:pt x="8651" y="2154"/>
                      <a:pt x="7949" y="1795"/>
                      <a:pt x="7277" y="1459"/>
                    </a:cubicBezTo>
                    <a:cubicBezTo>
                      <a:pt x="5939" y="783"/>
                      <a:pt x="4674" y="237"/>
                      <a:pt x="3534" y="80"/>
                    </a:cubicBezTo>
                    <a:cubicBezTo>
                      <a:pt x="3214" y="32"/>
                      <a:pt x="2908" y="11"/>
                      <a:pt x="2622" y="11"/>
                    </a:cubicBezTo>
                    <a:cubicBezTo>
                      <a:pt x="1893" y="11"/>
                      <a:pt x="1287" y="147"/>
                      <a:pt x="864" y="316"/>
                    </a:cubicBezTo>
                    <a:cubicBezTo>
                      <a:pt x="565" y="432"/>
                      <a:pt x="352" y="559"/>
                      <a:pt x="210" y="649"/>
                    </a:cubicBezTo>
                    <a:cubicBezTo>
                      <a:pt x="147" y="694"/>
                      <a:pt x="95" y="727"/>
                      <a:pt x="53" y="757"/>
                    </a:cubicBezTo>
                    <a:cubicBezTo>
                      <a:pt x="19" y="783"/>
                      <a:pt x="1" y="798"/>
                      <a:pt x="1" y="798"/>
                    </a:cubicBezTo>
                    <a:cubicBezTo>
                      <a:pt x="1" y="798"/>
                      <a:pt x="2" y="799"/>
                      <a:pt x="3" y="799"/>
                    </a:cubicBezTo>
                    <a:cubicBezTo>
                      <a:pt x="34" y="799"/>
                      <a:pt x="311" y="573"/>
                      <a:pt x="883" y="365"/>
                    </a:cubicBezTo>
                    <a:cubicBezTo>
                      <a:pt x="1290" y="215"/>
                      <a:pt x="1860" y="93"/>
                      <a:pt x="2542" y="93"/>
                    </a:cubicBezTo>
                    <a:cubicBezTo>
                      <a:pt x="2847" y="93"/>
                      <a:pt x="3174" y="118"/>
                      <a:pt x="3519" y="175"/>
                    </a:cubicBezTo>
                    <a:cubicBezTo>
                      <a:pt x="4640" y="342"/>
                      <a:pt x="5887" y="887"/>
                      <a:pt x="7221" y="1571"/>
                    </a:cubicBezTo>
                    <a:cubicBezTo>
                      <a:pt x="7894" y="1907"/>
                      <a:pt x="8595" y="2273"/>
                      <a:pt x="9357" y="2576"/>
                    </a:cubicBezTo>
                    <a:cubicBezTo>
                      <a:pt x="10119" y="2882"/>
                      <a:pt x="10945" y="3133"/>
                      <a:pt x="11823" y="3200"/>
                    </a:cubicBezTo>
                    <a:cubicBezTo>
                      <a:pt x="11963" y="3211"/>
                      <a:pt x="12104" y="3217"/>
                      <a:pt x="12243" y="3217"/>
                    </a:cubicBezTo>
                    <a:cubicBezTo>
                      <a:pt x="12973" y="3217"/>
                      <a:pt x="13684" y="3068"/>
                      <a:pt x="14336" y="2849"/>
                    </a:cubicBezTo>
                    <a:cubicBezTo>
                      <a:pt x="15117" y="2587"/>
                      <a:pt x="15831" y="2236"/>
                      <a:pt x="16499" y="1889"/>
                    </a:cubicBezTo>
                    <a:cubicBezTo>
                      <a:pt x="17164" y="1545"/>
                      <a:pt x="17791" y="1201"/>
                      <a:pt x="18396" y="921"/>
                    </a:cubicBezTo>
                    <a:cubicBezTo>
                      <a:pt x="18998" y="641"/>
                      <a:pt x="19580" y="421"/>
                      <a:pt x="20125" y="279"/>
                    </a:cubicBezTo>
                    <a:cubicBezTo>
                      <a:pt x="20687" y="133"/>
                      <a:pt x="21208" y="77"/>
                      <a:pt x="21665" y="77"/>
                    </a:cubicBezTo>
                    <a:cubicBezTo>
                      <a:pt x="22098" y="77"/>
                      <a:pt x="22473" y="128"/>
                      <a:pt x="22770" y="201"/>
                    </a:cubicBezTo>
                    <a:cubicBezTo>
                      <a:pt x="23076" y="275"/>
                      <a:pt x="23304" y="372"/>
                      <a:pt x="23461" y="435"/>
                    </a:cubicBezTo>
                    <a:cubicBezTo>
                      <a:pt x="23528" y="466"/>
                      <a:pt x="23585" y="492"/>
                      <a:pt x="23633" y="514"/>
                    </a:cubicBezTo>
                    <a:cubicBezTo>
                      <a:pt x="23664" y="530"/>
                      <a:pt x="23685" y="538"/>
                      <a:pt x="23691" y="538"/>
                    </a:cubicBezTo>
                    <a:cubicBezTo>
                      <a:pt x="23693" y="538"/>
                      <a:pt x="23693" y="537"/>
                      <a:pt x="23693" y="537"/>
                    </a:cubicBezTo>
                    <a:cubicBezTo>
                      <a:pt x="23693" y="537"/>
                      <a:pt x="23402" y="323"/>
                      <a:pt x="22785" y="152"/>
                    </a:cubicBezTo>
                    <a:cubicBezTo>
                      <a:pt x="22464" y="62"/>
                      <a:pt x="22052" y="0"/>
                      <a:pt x="2157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3632;p48">
                <a:extLst>
                  <a:ext uri="{FF2B5EF4-FFF2-40B4-BE49-F238E27FC236}">
                    <a16:creationId xmlns:a16="http://schemas.microsoft.com/office/drawing/2014/main" xmlns="" id="{865A6367-31E5-FB90-88E0-52CE627BA9E3}"/>
                  </a:ext>
                </a:extLst>
              </p:cNvPr>
              <p:cNvSpPr/>
              <p:nvPr/>
            </p:nvSpPr>
            <p:spPr>
              <a:xfrm>
                <a:off x="1172494" y="1703885"/>
                <a:ext cx="8675" cy="8675"/>
              </a:xfrm>
              <a:custGeom>
                <a:avLst/>
                <a:gdLst/>
                <a:ahLst/>
                <a:cxnLst/>
                <a:rect l="l" t="t" r="r" b="b"/>
                <a:pathLst>
                  <a:path w="546" h="546" extrusionOk="0">
                    <a:moveTo>
                      <a:pt x="273" y="1"/>
                    </a:moveTo>
                    <a:cubicBezTo>
                      <a:pt x="119" y="1"/>
                      <a:pt x="0" y="120"/>
                      <a:pt x="0" y="273"/>
                    </a:cubicBezTo>
                    <a:cubicBezTo>
                      <a:pt x="0" y="423"/>
                      <a:pt x="119" y="546"/>
                      <a:pt x="273" y="546"/>
                    </a:cubicBezTo>
                    <a:cubicBezTo>
                      <a:pt x="422" y="546"/>
                      <a:pt x="545" y="423"/>
                      <a:pt x="545" y="273"/>
                    </a:cubicBezTo>
                    <a:cubicBezTo>
                      <a:pt x="545" y="120"/>
                      <a:pt x="422" y="1"/>
                      <a:pt x="27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3633;p48">
                <a:extLst>
                  <a:ext uri="{FF2B5EF4-FFF2-40B4-BE49-F238E27FC236}">
                    <a16:creationId xmlns:a16="http://schemas.microsoft.com/office/drawing/2014/main" xmlns="" id="{C3900A03-7975-512F-87FB-8A965DDB5B7D}"/>
                  </a:ext>
                </a:extLst>
              </p:cNvPr>
              <p:cNvSpPr/>
              <p:nvPr/>
            </p:nvSpPr>
            <p:spPr>
              <a:xfrm>
                <a:off x="1017193" y="1722172"/>
                <a:ext cx="8675" cy="8690"/>
              </a:xfrm>
              <a:custGeom>
                <a:avLst/>
                <a:gdLst/>
                <a:ahLst/>
                <a:cxnLst/>
                <a:rect l="l" t="t" r="r" b="b"/>
                <a:pathLst>
                  <a:path w="546" h="547" extrusionOk="0">
                    <a:moveTo>
                      <a:pt x="273" y="0"/>
                    </a:moveTo>
                    <a:cubicBezTo>
                      <a:pt x="123" y="0"/>
                      <a:pt x="0" y="124"/>
                      <a:pt x="0" y="273"/>
                    </a:cubicBezTo>
                    <a:cubicBezTo>
                      <a:pt x="0" y="426"/>
                      <a:pt x="123" y="546"/>
                      <a:pt x="273" y="546"/>
                    </a:cubicBezTo>
                    <a:cubicBezTo>
                      <a:pt x="423" y="546"/>
                      <a:pt x="545" y="426"/>
                      <a:pt x="545" y="273"/>
                    </a:cubicBezTo>
                    <a:cubicBezTo>
                      <a:pt x="545" y="124"/>
                      <a:pt x="423" y="0"/>
                      <a:pt x="27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3634;p48">
                <a:extLst>
                  <a:ext uri="{FF2B5EF4-FFF2-40B4-BE49-F238E27FC236}">
                    <a16:creationId xmlns:a16="http://schemas.microsoft.com/office/drawing/2014/main" xmlns="" id="{F9B2CD4C-59CC-48C4-E9E5-E75BD3B3D5ED}"/>
                  </a:ext>
                </a:extLst>
              </p:cNvPr>
              <p:cNvSpPr/>
              <p:nvPr/>
            </p:nvSpPr>
            <p:spPr>
              <a:xfrm>
                <a:off x="1326110" y="1722220"/>
                <a:ext cx="8690" cy="8690"/>
              </a:xfrm>
              <a:custGeom>
                <a:avLst/>
                <a:gdLst/>
                <a:ahLst/>
                <a:cxnLst/>
                <a:rect l="l" t="t" r="r" b="b"/>
                <a:pathLst>
                  <a:path w="547" h="547" extrusionOk="0">
                    <a:moveTo>
                      <a:pt x="274" y="1"/>
                    </a:moveTo>
                    <a:cubicBezTo>
                      <a:pt x="125" y="1"/>
                      <a:pt x="1" y="121"/>
                      <a:pt x="1" y="274"/>
                    </a:cubicBezTo>
                    <a:cubicBezTo>
                      <a:pt x="1" y="423"/>
                      <a:pt x="125" y="547"/>
                      <a:pt x="274" y="547"/>
                    </a:cubicBezTo>
                    <a:cubicBezTo>
                      <a:pt x="423" y="547"/>
                      <a:pt x="547" y="423"/>
                      <a:pt x="547" y="274"/>
                    </a:cubicBezTo>
                    <a:cubicBezTo>
                      <a:pt x="547" y="121"/>
                      <a:pt x="423" y="1"/>
                      <a:pt x="274"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7" name="Google Shape;3635;p48">
              <a:extLst>
                <a:ext uri="{FF2B5EF4-FFF2-40B4-BE49-F238E27FC236}">
                  <a16:creationId xmlns:a16="http://schemas.microsoft.com/office/drawing/2014/main" xmlns="" id="{2F7ED1A7-C061-B1F9-3E52-F92653DAA0DC}"/>
                </a:ext>
              </a:extLst>
            </p:cNvPr>
            <p:cNvSpPr/>
            <p:nvPr/>
          </p:nvSpPr>
          <p:spPr>
            <a:xfrm>
              <a:off x="1270043" y="2677853"/>
              <a:ext cx="6673" cy="9612"/>
            </a:xfrm>
            <a:custGeom>
              <a:avLst/>
              <a:gdLst/>
              <a:ahLst/>
              <a:cxnLst/>
              <a:rect l="l" t="t" r="r" b="b"/>
              <a:pathLst>
                <a:path w="420" h="605" extrusionOk="0">
                  <a:moveTo>
                    <a:pt x="54" y="0"/>
                  </a:moveTo>
                  <a:cubicBezTo>
                    <a:pt x="47" y="0"/>
                    <a:pt x="42" y="2"/>
                    <a:pt x="38" y="5"/>
                  </a:cubicBezTo>
                  <a:cubicBezTo>
                    <a:pt x="1" y="35"/>
                    <a:pt x="64" y="173"/>
                    <a:pt x="154" y="334"/>
                  </a:cubicBezTo>
                  <a:cubicBezTo>
                    <a:pt x="238" y="483"/>
                    <a:pt x="318" y="604"/>
                    <a:pt x="365" y="604"/>
                  </a:cubicBezTo>
                  <a:cubicBezTo>
                    <a:pt x="368" y="604"/>
                    <a:pt x="371" y="604"/>
                    <a:pt x="374" y="603"/>
                  </a:cubicBezTo>
                  <a:cubicBezTo>
                    <a:pt x="419" y="588"/>
                    <a:pt x="397" y="423"/>
                    <a:pt x="299" y="252"/>
                  </a:cubicBezTo>
                  <a:cubicBezTo>
                    <a:pt x="214" y="100"/>
                    <a:pt x="101" y="0"/>
                    <a:pt x="5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28" name="Google Shape;3636;p48">
              <a:extLst>
                <a:ext uri="{FF2B5EF4-FFF2-40B4-BE49-F238E27FC236}">
                  <a16:creationId xmlns:a16="http://schemas.microsoft.com/office/drawing/2014/main" xmlns="" id="{BF6FF639-E8CD-609D-DA32-FDDBF3721688}"/>
                </a:ext>
              </a:extLst>
            </p:cNvPr>
            <p:cNvGrpSpPr/>
            <p:nvPr/>
          </p:nvGrpSpPr>
          <p:grpSpPr>
            <a:xfrm>
              <a:off x="1215819" y="1694083"/>
              <a:ext cx="599658" cy="1005154"/>
              <a:chOff x="1215819" y="1694083"/>
              <a:chExt cx="599658" cy="1005154"/>
            </a:xfrm>
          </p:grpSpPr>
          <p:sp>
            <p:nvSpPr>
              <p:cNvPr id="2865" name="Google Shape;3637;p48">
                <a:extLst>
                  <a:ext uri="{FF2B5EF4-FFF2-40B4-BE49-F238E27FC236}">
                    <a16:creationId xmlns:a16="http://schemas.microsoft.com/office/drawing/2014/main" xmlns="" id="{FD5F6C53-E21E-681B-9E96-EAD1CC1DBA4F}"/>
                  </a:ext>
                </a:extLst>
              </p:cNvPr>
              <p:cNvSpPr/>
              <p:nvPr/>
            </p:nvSpPr>
            <p:spPr>
              <a:xfrm>
                <a:off x="1670185" y="1715451"/>
                <a:ext cx="145291" cy="100616"/>
              </a:xfrm>
              <a:custGeom>
                <a:avLst/>
                <a:gdLst/>
                <a:ahLst/>
                <a:cxnLst/>
                <a:rect l="l" t="t" r="r" b="b"/>
                <a:pathLst>
                  <a:path w="9145" h="6333" extrusionOk="0">
                    <a:moveTo>
                      <a:pt x="508" y="1"/>
                    </a:moveTo>
                    <a:cubicBezTo>
                      <a:pt x="258" y="1"/>
                      <a:pt x="53" y="199"/>
                      <a:pt x="45" y="454"/>
                    </a:cubicBezTo>
                    <a:cubicBezTo>
                      <a:pt x="1" y="1902"/>
                      <a:pt x="82" y="6332"/>
                      <a:pt x="82" y="6332"/>
                    </a:cubicBezTo>
                    <a:lnTo>
                      <a:pt x="1390" y="5025"/>
                    </a:lnTo>
                    <a:lnTo>
                      <a:pt x="8681" y="5025"/>
                    </a:lnTo>
                    <a:cubicBezTo>
                      <a:pt x="8934" y="5025"/>
                      <a:pt x="9144" y="4819"/>
                      <a:pt x="9144" y="4562"/>
                    </a:cubicBezTo>
                    <a:lnTo>
                      <a:pt x="9144" y="464"/>
                    </a:lnTo>
                    <a:cubicBezTo>
                      <a:pt x="9144" y="211"/>
                      <a:pt x="8934" y="1"/>
                      <a:pt x="8681"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3638;p48">
                <a:extLst>
                  <a:ext uri="{FF2B5EF4-FFF2-40B4-BE49-F238E27FC236}">
                    <a16:creationId xmlns:a16="http://schemas.microsoft.com/office/drawing/2014/main" xmlns="" id="{1F29A6AA-CA4D-AFD4-7F2C-48402792A3C7}"/>
                  </a:ext>
                </a:extLst>
              </p:cNvPr>
              <p:cNvSpPr/>
              <p:nvPr/>
            </p:nvSpPr>
            <p:spPr>
              <a:xfrm>
                <a:off x="1719262" y="1750070"/>
                <a:ext cx="10931" cy="10915"/>
              </a:xfrm>
              <a:custGeom>
                <a:avLst/>
                <a:gdLst/>
                <a:ahLst/>
                <a:cxnLst/>
                <a:rect l="l" t="t" r="r" b="b"/>
                <a:pathLst>
                  <a:path w="688" h="687" extrusionOk="0">
                    <a:moveTo>
                      <a:pt x="344" y="0"/>
                    </a:moveTo>
                    <a:cubicBezTo>
                      <a:pt x="153" y="0"/>
                      <a:pt x="1" y="153"/>
                      <a:pt x="1" y="344"/>
                    </a:cubicBezTo>
                    <a:cubicBezTo>
                      <a:pt x="1" y="534"/>
                      <a:pt x="153" y="687"/>
                      <a:pt x="344" y="687"/>
                    </a:cubicBezTo>
                    <a:cubicBezTo>
                      <a:pt x="531" y="687"/>
                      <a:pt x="687" y="534"/>
                      <a:pt x="687" y="344"/>
                    </a:cubicBezTo>
                    <a:cubicBezTo>
                      <a:pt x="687" y="153"/>
                      <a:pt x="531" y="0"/>
                      <a:pt x="344" y="0"/>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3639;p48">
                <a:extLst>
                  <a:ext uri="{FF2B5EF4-FFF2-40B4-BE49-F238E27FC236}">
                    <a16:creationId xmlns:a16="http://schemas.microsoft.com/office/drawing/2014/main" xmlns="" id="{5BF88129-6DBA-3C2C-E224-83AB5209DE00}"/>
                  </a:ext>
                </a:extLst>
              </p:cNvPr>
              <p:cNvSpPr/>
              <p:nvPr/>
            </p:nvSpPr>
            <p:spPr>
              <a:xfrm>
                <a:off x="1737596" y="1750070"/>
                <a:ext cx="10946" cy="10915"/>
              </a:xfrm>
              <a:custGeom>
                <a:avLst/>
                <a:gdLst/>
                <a:ahLst/>
                <a:cxnLst/>
                <a:rect l="l" t="t" r="r" b="b"/>
                <a:pathLst>
                  <a:path w="689" h="687" extrusionOk="0">
                    <a:moveTo>
                      <a:pt x="344" y="0"/>
                    </a:moveTo>
                    <a:cubicBezTo>
                      <a:pt x="154" y="0"/>
                      <a:pt x="0" y="153"/>
                      <a:pt x="0" y="344"/>
                    </a:cubicBezTo>
                    <a:cubicBezTo>
                      <a:pt x="0" y="534"/>
                      <a:pt x="154" y="687"/>
                      <a:pt x="344" y="687"/>
                    </a:cubicBezTo>
                    <a:cubicBezTo>
                      <a:pt x="535" y="687"/>
                      <a:pt x="688" y="534"/>
                      <a:pt x="688" y="344"/>
                    </a:cubicBezTo>
                    <a:cubicBezTo>
                      <a:pt x="688" y="153"/>
                      <a:pt x="535" y="0"/>
                      <a:pt x="344" y="0"/>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3640;p48">
                <a:extLst>
                  <a:ext uri="{FF2B5EF4-FFF2-40B4-BE49-F238E27FC236}">
                    <a16:creationId xmlns:a16="http://schemas.microsoft.com/office/drawing/2014/main" xmlns="" id="{88383486-5157-C94F-928C-2ABBEDC6DA45}"/>
                  </a:ext>
                </a:extLst>
              </p:cNvPr>
              <p:cNvSpPr/>
              <p:nvPr/>
            </p:nvSpPr>
            <p:spPr>
              <a:xfrm>
                <a:off x="1755994" y="1750070"/>
                <a:ext cx="10867" cy="10915"/>
              </a:xfrm>
              <a:custGeom>
                <a:avLst/>
                <a:gdLst/>
                <a:ahLst/>
                <a:cxnLst/>
                <a:rect l="l" t="t" r="r" b="b"/>
                <a:pathLst>
                  <a:path w="684" h="687" extrusionOk="0">
                    <a:moveTo>
                      <a:pt x="344" y="0"/>
                    </a:moveTo>
                    <a:cubicBezTo>
                      <a:pt x="154" y="0"/>
                      <a:pt x="1" y="153"/>
                      <a:pt x="1" y="344"/>
                    </a:cubicBezTo>
                    <a:cubicBezTo>
                      <a:pt x="1" y="534"/>
                      <a:pt x="154" y="687"/>
                      <a:pt x="344" y="687"/>
                    </a:cubicBezTo>
                    <a:cubicBezTo>
                      <a:pt x="530" y="687"/>
                      <a:pt x="684" y="534"/>
                      <a:pt x="684" y="344"/>
                    </a:cubicBezTo>
                    <a:cubicBezTo>
                      <a:pt x="684" y="153"/>
                      <a:pt x="530" y="0"/>
                      <a:pt x="344" y="0"/>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3641;p48">
                <a:extLst>
                  <a:ext uri="{FF2B5EF4-FFF2-40B4-BE49-F238E27FC236}">
                    <a16:creationId xmlns:a16="http://schemas.microsoft.com/office/drawing/2014/main" xmlns="" id="{A575A642-9443-57D1-8075-92B5611ED323}"/>
                  </a:ext>
                </a:extLst>
              </p:cNvPr>
              <p:cNvSpPr/>
              <p:nvPr/>
            </p:nvSpPr>
            <p:spPr>
              <a:xfrm>
                <a:off x="1322631" y="2295218"/>
                <a:ext cx="395948" cy="403670"/>
              </a:xfrm>
              <a:custGeom>
                <a:avLst/>
                <a:gdLst/>
                <a:ahLst/>
                <a:cxnLst/>
                <a:rect l="l" t="t" r="r" b="b"/>
                <a:pathLst>
                  <a:path w="24922" h="25408" extrusionOk="0">
                    <a:moveTo>
                      <a:pt x="16924" y="2668"/>
                    </a:moveTo>
                    <a:lnTo>
                      <a:pt x="19265" y="11072"/>
                    </a:lnTo>
                    <a:lnTo>
                      <a:pt x="13876" y="11240"/>
                    </a:lnTo>
                    <a:lnTo>
                      <a:pt x="13611" y="11248"/>
                    </a:lnTo>
                    <a:lnTo>
                      <a:pt x="12949" y="11271"/>
                    </a:lnTo>
                    <a:lnTo>
                      <a:pt x="13125" y="2668"/>
                    </a:lnTo>
                    <a:close/>
                    <a:moveTo>
                      <a:pt x="10887" y="2769"/>
                    </a:moveTo>
                    <a:lnTo>
                      <a:pt x="11153" y="11326"/>
                    </a:lnTo>
                    <a:lnTo>
                      <a:pt x="4912" y="11521"/>
                    </a:lnTo>
                    <a:lnTo>
                      <a:pt x="7291" y="3681"/>
                    </a:lnTo>
                    <a:lnTo>
                      <a:pt x="7560" y="2791"/>
                    </a:lnTo>
                    <a:cubicBezTo>
                      <a:pt x="8557" y="2791"/>
                      <a:pt x="9722" y="2769"/>
                      <a:pt x="10887" y="2769"/>
                    </a:cubicBezTo>
                    <a:close/>
                    <a:moveTo>
                      <a:pt x="14010" y="0"/>
                    </a:moveTo>
                    <a:cubicBezTo>
                      <a:pt x="13382" y="0"/>
                      <a:pt x="12711" y="9"/>
                      <a:pt x="11994" y="28"/>
                    </a:cubicBezTo>
                    <a:cubicBezTo>
                      <a:pt x="3328" y="248"/>
                      <a:pt x="2757" y="1529"/>
                      <a:pt x="3197" y="2276"/>
                    </a:cubicBezTo>
                    <a:cubicBezTo>
                      <a:pt x="3389" y="2605"/>
                      <a:pt x="3756" y="2787"/>
                      <a:pt x="4133" y="2787"/>
                    </a:cubicBezTo>
                    <a:cubicBezTo>
                      <a:pt x="4158" y="2787"/>
                      <a:pt x="4184" y="2786"/>
                      <a:pt x="4209" y="2784"/>
                    </a:cubicBezTo>
                    <a:cubicBezTo>
                      <a:pt x="4422" y="2769"/>
                      <a:pt x="4702" y="2765"/>
                      <a:pt x="5035" y="2765"/>
                    </a:cubicBezTo>
                    <a:lnTo>
                      <a:pt x="4826" y="3681"/>
                    </a:lnTo>
                    <a:lnTo>
                      <a:pt x="0" y="25004"/>
                    </a:lnTo>
                    <a:lnTo>
                      <a:pt x="844" y="24929"/>
                    </a:lnTo>
                    <a:lnTo>
                      <a:pt x="4403" y="13190"/>
                    </a:lnTo>
                    <a:lnTo>
                      <a:pt x="11201" y="12929"/>
                    </a:lnTo>
                    <a:lnTo>
                      <a:pt x="11594" y="25407"/>
                    </a:lnTo>
                    <a:lnTo>
                      <a:pt x="12658" y="25407"/>
                    </a:lnTo>
                    <a:lnTo>
                      <a:pt x="12916" y="12862"/>
                    </a:lnTo>
                    <a:lnTo>
                      <a:pt x="12949" y="12862"/>
                    </a:lnTo>
                    <a:lnTo>
                      <a:pt x="13666" y="12835"/>
                    </a:lnTo>
                    <a:lnTo>
                      <a:pt x="19695" y="12604"/>
                    </a:lnTo>
                    <a:lnTo>
                      <a:pt x="23263" y="25407"/>
                    </a:lnTo>
                    <a:lnTo>
                      <a:pt x="24285" y="25407"/>
                    </a:lnTo>
                    <a:lnTo>
                      <a:pt x="19187" y="2668"/>
                    </a:lnTo>
                    <a:lnTo>
                      <a:pt x="21619" y="2668"/>
                    </a:lnTo>
                    <a:cubicBezTo>
                      <a:pt x="22689" y="2668"/>
                      <a:pt x="24921" y="0"/>
                      <a:pt x="14010"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3642;p48">
                <a:extLst>
                  <a:ext uri="{FF2B5EF4-FFF2-40B4-BE49-F238E27FC236}">
                    <a16:creationId xmlns:a16="http://schemas.microsoft.com/office/drawing/2014/main" xmlns="" id="{96696F2C-0A7F-3255-5104-936195AFE364}"/>
                  </a:ext>
                </a:extLst>
              </p:cNvPr>
              <p:cNvSpPr/>
              <p:nvPr/>
            </p:nvSpPr>
            <p:spPr>
              <a:xfrm>
                <a:off x="1215819" y="2631286"/>
                <a:ext cx="145688" cy="67951"/>
              </a:xfrm>
              <a:custGeom>
                <a:avLst/>
                <a:gdLst/>
                <a:ahLst/>
                <a:cxnLst/>
                <a:rect l="l" t="t" r="r" b="b"/>
                <a:pathLst>
                  <a:path w="9170" h="4277" extrusionOk="0">
                    <a:moveTo>
                      <a:pt x="9128" y="1"/>
                    </a:moveTo>
                    <a:lnTo>
                      <a:pt x="4191" y="34"/>
                    </a:lnTo>
                    <a:lnTo>
                      <a:pt x="4191" y="2790"/>
                    </a:lnTo>
                    <a:cubicBezTo>
                      <a:pt x="4191" y="2790"/>
                      <a:pt x="0" y="3806"/>
                      <a:pt x="1016" y="4120"/>
                    </a:cubicBezTo>
                    <a:cubicBezTo>
                      <a:pt x="1394" y="4237"/>
                      <a:pt x="2565" y="4277"/>
                      <a:pt x="3905" y="4277"/>
                    </a:cubicBezTo>
                    <a:cubicBezTo>
                      <a:pt x="5812" y="4277"/>
                      <a:pt x="8062" y="4197"/>
                      <a:pt x="8863" y="4147"/>
                    </a:cubicBezTo>
                    <a:lnTo>
                      <a:pt x="9170" y="4124"/>
                    </a:lnTo>
                    <a:lnTo>
                      <a:pt x="9128" y="1"/>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3643;p48">
                <a:extLst>
                  <a:ext uri="{FF2B5EF4-FFF2-40B4-BE49-F238E27FC236}">
                    <a16:creationId xmlns:a16="http://schemas.microsoft.com/office/drawing/2014/main" xmlns="" id="{97CBFB06-DDFF-F85E-DF9E-CCBBC0682114}"/>
                  </a:ext>
                </a:extLst>
              </p:cNvPr>
              <p:cNvSpPr/>
              <p:nvPr/>
            </p:nvSpPr>
            <p:spPr>
              <a:xfrm>
                <a:off x="1230118" y="2691389"/>
                <a:ext cx="131151" cy="2701"/>
              </a:xfrm>
              <a:custGeom>
                <a:avLst/>
                <a:gdLst/>
                <a:ahLst/>
                <a:cxnLst/>
                <a:rect l="l" t="t" r="r" b="b"/>
                <a:pathLst>
                  <a:path w="8255" h="170" extrusionOk="0">
                    <a:moveTo>
                      <a:pt x="4127" y="1"/>
                    </a:moveTo>
                    <a:cubicBezTo>
                      <a:pt x="1848" y="1"/>
                      <a:pt x="0" y="38"/>
                      <a:pt x="0" y="87"/>
                    </a:cubicBezTo>
                    <a:cubicBezTo>
                      <a:pt x="0" y="131"/>
                      <a:pt x="1848" y="169"/>
                      <a:pt x="4127" y="169"/>
                    </a:cubicBezTo>
                    <a:cubicBezTo>
                      <a:pt x="6406" y="169"/>
                      <a:pt x="8254" y="131"/>
                      <a:pt x="8254" y="87"/>
                    </a:cubicBezTo>
                    <a:cubicBezTo>
                      <a:pt x="8254" y="38"/>
                      <a:pt x="6406" y="1"/>
                      <a:pt x="412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3644;p48">
                <a:extLst>
                  <a:ext uri="{FF2B5EF4-FFF2-40B4-BE49-F238E27FC236}">
                    <a16:creationId xmlns:a16="http://schemas.microsoft.com/office/drawing/2014/main" xmlns="" id="{BCE5DF8E-C089-1140-E6BD-3969253B505A}"/>
                  </a:ext>
                </a:extLst>
              </p:cNvPr>
              <p:cNvSpPr/>
              <p:nvPr/>
            </p:nvSpPr>
            <p:spPr>
              <a:xfrm>
                <a:off x="1274618" y="2676502"/>
                <a:ext cx="7006" cy="8134"/>
              </a:xfrm>
              <a:custGeom>
                <a:avLst/>
                <a:gdLst/>
                <a:ahLst/>
                <a:cxnLst/>
                <a:rect l="l" t="t" r="r" b="b"/>
                <a:pathLst>
                  <a:path w="441" h="512" extrusionOk="0">
                    <a:moveTo>
                      <a:pt x="56" y="0"/>
                    </a:moveTo>
                    <a:cubicBezTo>
                      <a:pt x="46" y="0"/>
                      <a:pt x="39" y="3"/>
                      <a:pt x="34" y="8"/>
                    </a:cubicBezTo>
                    <a:cubicBezTo>
                      <a:pt x="0" y="41"/>
                      <a:pt x="68" y="165"/>
                      <a:pt x="164" y="296"/>
                    </a:cubicBezTo>
                    <a:cubicBezTo>
                      <a:pt x="256" y="418"/>
                      <a:pt x="341" y="511"/>
                      <a:pt x="387" y="511"/>
                    </a:cubicBezTo>
                    <a:cubicBezTo>
                      <a:pt x="392" y="511"/>
                      <a:pt x="396" y="510"/>
                      <a:pt x="400" y="508"/>
                    </a:cubicBezTo>
                    <a:cubicBezTo>
                      <a:pt x="441" y="486"/>
                      <a:pt x="407" y="341"/>
                      <a:pt x="302" y="198"/>
                    </a:cubicBezTo>
                    <a:cubicBezTo>
                      <a:pt x="211" y="75"/>
                      <a:pt x="107" y="0"/>
                      <a:pt x="5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3645;p48">
                <a:extLst>
                  <a:ext uri="{FF2B5EF4-FFF2-40B4-BE49-F238E27FC236}">
                    <a16:creationId xmlns:a16="http://schemas.microsoft.com/office/drawing/2014/main" xmlns="" id="{43A220A8-17A5-4919-CCA7-3736A8A2BF1A}"/>
                  </a:ext>
                </a:extLst>
              </p:cNvPr>
              <p:cNvSpPr/>
              <p:nvPr/>
            </p:nvSpPr>
            <p:spPr>
              <a:xfrm>
                <a:off x="1337279" y="2677074"/>
                <a:ext cx="23100" cy="15427"/>
              </a:xfrm>
              <a:custGeom>
                <a:avLst/>
                <a:gdLst/>
                <a:ahLst/>
                <a:cxnLst/>
                <a:rect l="l" t="t" r="r" b="b"/>
                <a:pathLst>
                  <a:path w="1454" h="971" extrusionOk="0">
                    <a:moveTo>
                      <a:pt x="1148" y="0"/>
                    </a:moveTo>
                    <a:cubicBezTo>
                      <a:pt x="975" y="0"/>
                      <a:pt x="745" y="69"/>
                      <a:pt x="549" y="222"/>
                    </a:cubicBezTo>
                    <a:cubicBezTo>
                      <a:pt x="340" y="383"/>
                      <a:pt x="210" y="577"/>
                      <a:pt x="123" y="719"/>
                    </a:cubicBezTo>
                    <a:cubicBezTo>
                      <a:pt x="37" y="861"/>
                      <a:pt x="1" y="955"/>
                      <a:pt x="19" y="969"/>
                    </a:cubicBezTo>
                    <a:cubicBezTo>
                      <a:pt x="21" y="970"/>
                      <a:pt x="23" y="971"/>
                      <a:pt x="25" y="971"/>
                    </a:cubicBezTo>
                    <a:cubicBezTo>
                      <a:pt x="51" y="971"/>
                      <a:pt x="122" y="899"/>
                      <a:pt x="221" y="790"/>
                    </a:cubicBezTo>
                    <a:cubicBezTo>
                      <a:pt x="325" y="667"/>
                      <a:pt x="468" y="498"/>
                      <a:pt x="654" y="353"/>
                    </a:cubicBezTo>
                    <a:cubicBezTo>
                      <a:pt x="837" y="211"/>
                      <a:pt x="1039" y="140"/>
                      <a:pt x="1188" y="122"/>
                    </a:cubicBezTo>
                    <a:cubicBezTo>
                      <a:pt x="1251" y="114"/>
                      <a:pt x="1304" y="113"/>
                      <a:pt x="1346" y="113"/>
                    </a:cubicBezTo>
                    <a:cubicBezTo>
                      <a:pt x="1354" y="113"/>
                      <a:pt x="1362" y="113"/>
                      <a:pt x="1369" y="113"/>
                    </a:cubicBezTo>
                    <a:cubicBezTo>
                      <a:pt x="1413" y="113"/>
                      <a:pt x="1440" y="112"/>
                      <a:pt x="1446" y="99"/>
                    </a:cubicBezTo>
                    <a:cubicBezTo>
                      <a:pt x="1454" y="84"/>
                      <a:pt x="1360" y="13"/>
                      <a:pt x="1185" y="2"/>
                    </a:cubicBezTo>
                    <a:cubicBezTo>
                      <a:pt x="1173" y="1"/>
                      <a:pt x="1160" y="0"/>
                      <a:pt x="114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3646;p48">
                <a:extLst>
                  <a:ext uri="{FF2B5EF4-FFF2-40B4-BE49-F238E27FC236}">
                    <a16:creationId xmlns:a16="http://schemas.microsoft.com/office/drawing/2014/main" xmlns="" id="{CCA0C193-D360-25D0-D9E3-5A74956BCBA4}"/>
                  </a:ext>
                </a:extLst>
              </p:cNvPr>
              <p:cNvSpPr/>
              <p:nvPr/>
            </p:nvSpPr>
            <p:spPr>
              <a:xfrm>
                <a:off x="1280370" y="2675994"/>
                <a:ext cx="8087" cy="3813"/>
              </a:xfrm>
              <a:custGeom>
                <a:avLst/>
                <a:gdLst/>
                <a:ahLst/>
                <a:cxnLst/>
                <a:rect l="l" t="t" r="r" b="b"/>
                <a:pathLst>
                  <a:path w="509" h="240" extrusionOk="0">
                    <a:moveTo>
                      <a:pt x="79" y="1"/>
                    </a:moveTo>
                    <a:cubicBezTo>
                      <a:pt x="52" y="1"/>
                      <a:pt x="32" y="7"/>
                      <a:pt x="23" y="21"/>
                    </a:cubicBezTo>
                    <a:cubicBezTo>
                      <a:pt x="1" y="59"/>
                      <a:pt x="87" y="156"/>
                      <a:pt x="225" y="208"/>
                    </a:cubicBezTo>
                    <a:cubicBezTo>
                      <a:pt x="285" y="230"/>
                      <a:pt x="343" y="240"/>
                      <a:pt x="390" y="240"/>
                    </a:cubicBezTo>
                    <a:cubicBezTo>
                      <a:pt x="453" y="240"/>
                      <a:pt x="497" y="223"/>
                      <a:pt x="501" y="197"/>
                    </a:cubicBezTo>
                    <a:cubicBezTo>
                      <a:pt x="509" y="148"/>
                      <a:pt x="408" y="96"/>
                      <a:pt x="285" y="51"/>
                    </a:cubicBezTo>
                    <a:cubicBezTo>
                      <a:pt x="204" y="22"/>
                      <a:pt x="129" y="1"/>
                      <a:pt x="7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3647;p48">
                <a:extLst>
                  <a:ext uri="{FF2B5EF4-FFF2-40B4-BE49-F238E27FC236}">
                    <a16:creationId xmlns:a16="http://schemas.microsoft.com/office/drawing/2014/main" xmlns="" id="{C514CDC2-A525-89B6-B7E3-F82A131FC75C}"/>
                  </a:ext>
                </a:extLst>
              </p:cNvPr>
              <p:cNvSpPr/>
              <p:nvPr/>
            </p:nvSpPr>
            <p:spPr>
              <a:xfrm>
                <a:off x="1281911" y="2670815"/>
                <a:ext cx="9517" cy="2685"/>
              </a:xfrm>
              <a:custGeom>
                <a:avLst/>
                <a:gdLst/>
                <a:ahLst/>
                <a:cxnLst/>
                <a:rect l="l" t="t" r="r" b="b"/>
                <a:pathLst>
                  <a:path w="599" h="169" extrusionOk="0">
                    <a:moveTo>
                      <a:pt x="303" y="0"/>
                    </a:moveTo>
                    <a:cubicBezTo>
                      <a:pt x="143" y="0"/>
                      <a:pt x="8" y="33"/>
                      <a:pt x="4" y="82"/>
                    </a:cubicBezTo>
                    <a:cubicBezTo>
                      <a:pt x="0" y="127"/>
                      <a:pt x="131" y="168"/>
                      <a:pt x="300" y="168"/>
                    </a:cubicBezTo>
                    <a:cubicBezTo>
                      <a:pt x="307" y="168"/>
                      <a:pt x="315" y="168"/>
                      <a:pt x="322" y="168"/>
                    </a:cubicBezTo>
                    <a:cubicBezTo>
                      <a:pt x="479" y="168"/>
                      <a:pt x="598" y="133"/>
                      <a:pt x="595" y="90"/>
                    </a:cubicBezTo>
                    <a:cubicBezTo>
                      <a:pt x="591" y="41"/>
                      <a:pt x="460" y="4"/>
                      <a:pt x="30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3648;p48">
                <a:extLst>
                  <a:ext uri="{FF2B5EF4-FFF2-40B4-BE49-F238E27FC236}">
                    <a16:creationId xmlns:a16="http://schemas.microsoft.com/office/drawing/2014/main" xmlns="" id="{4ABE424C-1DE2-F7F7-804B-1968ECBD36D5}"/>
                  </a:ext>
                </a:extLst>
              </p:cNvPr>
              <p:cNvSpPr/>
              <p:nvPr/>
            </p:nvSpPr>
            <p:spPr>
              <a:xfrm>
                <a:off x="1381430" y="2631286"/>
                <a:ext cx="145704" cy="67951"/>
              </a:xfrm>
              <a:custGeom>
                <a:avLst/>
                <a:gdLst/>
                <a:ahLst/>
                <a:cxnLst/>
                <a:rect l="l" t="t" r="r" b="b"/>
                <a:pathLst>
                  <a:path w="9171" h="4277" extrusionOk="0">
                    <a:moveTo>
                      <a:pt x="9133" y="1"/>
                    </a:moveTo>
                    <a:lnTo>
                      <a:pt x="4191" y="34"/>
                    </a:lnTo>
                    <a:lnTo>
                      <a:pt x="4191" y="2790"/>
                    </a:lnTo>
                    <a:cubicBezTo>
                      <a:pt x="4191" y="2790"/>
                      <a:pt x="1" y="3806"/>
                      <a:pt x="1020" y="4120"/>
                    </a:cubicBezTo>
                    <a:cubicBezTo>
                      <a:pt x="1396" y="4237"/>
                      <a:pt x="2567" y="4277"/>
                      <a:pt x="3908" y="4277"/>
                    </a:cubicBezTo>
                    <a:cubicBezTo>
                      <a:pt x="5815" y="4277"/>
                      <a:pt x="8066" y="4197"/>
                      <a:pt x="8864" y="4147"/>
                    </a:cubicBezTo>
                    <a:lnTo>
                      <a:pt x="9170" y="4124"/>
                    </a:lnTo>
                    <a:lnTo>
                      <a:pt x="9133" y="1"/>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3649;p48">
                <a:extLst>
                  <a:ext uri="{FF2B5EF4-FFF2-40B4-BE49-F238E27FC236}">
                    <a16:creationId xmlns:a16="http://schemas.microsoft.com/office/drawing/2014/main" xmlns="" id="{5B08D3CA-7DCC-45B4-C90E-9E6634949745}"/>
                  </a:ext>
                </a:extLst>
              </p:cNvPr>
              <p:cNvSpPr/>
              <p:nvPr/>
            </p:nvSpPr>
            <p:spPr>
              <a:xfrm>
                <a:off x="1395792" y="2691389"/>
                <a:ext cx="131088" cy="2701"/>
              </a:xfrm>
              <a:custGeom>
                <a:avLst/>
                <a:gdLst/>
                <a:ahLst/>
                <a:cxnLst/>
                <a:rect l="l" t="t" r="r" b="b"/>
                <a:pathLst>
                  <a:path w="8251" h="170" extrusionOk="0">
                    <a:moveTo>
                      <a:pt x="4124" y="1"/>
                    </a:moveTo>
                    <a:cubicBezTo>
                      <a:pt x="1845" y="1"/>
                      <a:pt x="0" y="38"/>
                      <a:pt x="0" y="87"/>
                    </a:cubicBezTo>
                    <a:cubicBezTo>
                      <a:pt x="0" y="131"/>
                      <a:pt x="1845" y="169"/>
                      <a:pt x="4124" y="169"/>
                    </a:cubicBezTo>
                    <a:cubicBezTo>
                      <a:pt x="6402" y="169"/>
                      <a:pt x="8251" y="131"/>
                      <a:pt x="8251" y="87"/>
                    </a:cubicBezTo>
                    <a:cubicBezTo>
                      <a:pt x="8251" y="38"/>
                      <a:pt x="6402" y="1"/>
                      <a:pt x="412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3650;p48">
                <a:extLst>
                  <a:ext uri="{FF2B5EF4-FFF2-40B4-BE49-F238E27FC236}">
                    <a16:creationId xmlns:a16="http://schemas.microsoft.com/office/drawing/2014/main" xmlns="" id="{FFFBB678-555C-EDC9-DB71-457B420F2E17}"/>
                  </a:ext>
                </a:extLst>
              </p:cNvPr>
              <p:cNvSpPr/>
              <p:nvPr/>
            </p:nvSpPr>
            <p:spPr>
              <a:xfrm>
                <a:off x="1440293" y="2676502"/>
                <a:ext cx="7022" cy="8134"/>
              </a:xfrm>
              <a:custGeom>
                <a:avLst/>
                <a:gdLst/>
                <a:ahLst/>
                <a:cxnLst/>
                <a:rect l="l" t="t" r="r" b="b"/>
                <a:pathLst>
                  <a:path w="442" h="512" extrusionOk="0">
                    <a:moveTo>
                      <a:pt x="55" y="0"/>
                    </a:moveTo>
                    <a:cubicBezTo>
                      <a:pt x="46" y="0"/>
                      <a:pt x="39" y="3"/>
                      <a:pt x="35" y="8"/>
                    </a:cubicBezTo>
                    <a:cubicBezTo>
                      <a:pt x="1" y="41"/>
                      <a:pt x="68" y="165"/>
                      <a:pt x="165" y="296"/>
                    </a:cubicBezTo>
                    <a:cubicBezTo>
                      <a:pt x="253" y="418"/>
                      <a:pt x="341" y="511"/>
                      <a:pt x="387" y="511"/>
                    </a:cubicBezTo>
                    <a:cubicBezTo>
                      <a:pt x="392" y="511"/>
                      <a:pt x="396" y="510"/>
                      <a:pt x="400" y="508"/>
                    </a:cubicBezTo>
                    <a:cubicBezTo>
                      <a:pt x="442" y="486"/>
                      <a:pt x="404" y="341"/>
                      <a:pt x="299" y="198"/>
                    </a:cubicBezTo>
                    <a:cubicBezTo>
                      <a:pt x="211" y="75"/>
                      <a:pt x="104" y="0"/>
                      <a:pt x="5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3651;p48">
                <a:extLst>
                  <a:ext uri="{FF2B5EF4-FFF2-40B4-BE49-F238E27FC236}">
                    <a16:creationId xmlns:a16="http://schemas.microsoft.com/office/drawing/2014/main" xmlns="" id="{76B80F98-ED5B-32CD-5914-B7339A05DC23}"/>
                  </a:ext>
                </a:extLst>
              </p:cNvPr>
              <p:cNvSpPr/>
              <p:nvPr/>
            </p:nvSpPr>
            <p:spPr>
              <a:xfrm>
                <a:off x="1435670" y="2677853"/>
                <a:ext cx="6657" cy="9612"/>
              </a:xfrm>
              <a:custGeom>
                <a:avLst/>
                <a:gdLst/>
                <a:ahLst/>
                <a:cxnLst/>
                <a:rect l="l" t="t" r="r" b="b"/>
                <a:pathLst>
                  <a:path w="419" h="605" extrusionOk="0">
                    <a:moveTo>
                      <a:pt x="54" y="0"/>
                    </a:moveTo>
                    <a:cubicBezTo>
                      <a:pt x="48" y="0"/>
                      <a:pt x="42" y="2"/>
                      <a:pt x="38" y="5"/>
                    </a:cubicBezTo>
                    <a:cubicBezTo>
                      <a:pt x="0" y="35"/>
                      <a:pt x="64" y="173"/>
                      <a:pt x="153" y="334"/>
                    </a:cubicBezTo>
                    <a:cubicBezTo>
                      <a:pt x="237" y="483"/>
                      <a:pt x="321" y="604"/>
                      <a:pt x="368" y="604"/>
                    </a:cubicBezTo>
                    <a:cubicBezTo>
                      <a:pt x="371" y="604"/>
                      <a:pt x="375" y="604"/>
                      <a:pt x="378" y="603"/>
                    </a:cubicBezTo>
                    <a:cubicBezTo>
                      <a:pt x="419" y="588"/>
                      <a:pt x="396" y="423"/>
                      <a:pt x="299" y="252"/>
                    </a:cubicBezTo>
                    <a:cubicBezTo>
                      <a:pt x="213" y="100"/>
                      <a:pt x="104" y="0"/>
                      <a:pt x="5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3652;p48">
                <a:extLst>
                  <a:ext uri="{FF2B5EF4-FFF2-40B4-BE49-F238E27FC236}">
                    <a16:creationId xmlns:a16="http://schemas.microsoft.com/office/drawing/2014/main" xmlns="" id="{0E692181-7B5D-F631-DFDE-37A0E88A6ACA}"/>
                  </a:ext>
                </a:extLst>
              </p:cNvPr>
              <p:cNvSpPr/>
              <p:nvPr/>
            </p:nvSpPr>
            <p:spPr>
              <a:xfrm>
                <a:off x="1502954" y="2677074"/>
                <a:ext cx="23053" cy="15427"/>
              </a:xfrm>
              <a:custGeom>
                <a:avLst/>
                <a:gdLst/>
                <a:ahLst/>
                <a:cxnLst/>
                <a:rect l="l" t="t" r="r" b="b"/>
                <a:pathLst>
                  <a:path w="1451" h="971" extrusionOk="0">
                    <a:moveTo>
                      <a:pt x="1144" y="0"/>
                    </a:moveTo>
                    <a:cubicBezTo>
                      <a:pt x="972" y="0"/>
                      <a:pt x="745" y="69"/>
                      <a:pt x="550" y="222"/>
                    </a:cubicBezTo>
                    <a:cubicBezTo>
                      <a:pt x="341" y="383"/>
                      <a:pt x="206" y="577"/>
                      <a:pt x="120" y="719"/>
                    </a:cubicBezTo>
                    <a:cubicBezTo>
                      <a:pt x="38" y="861"/>
                      <a:pt x="1" y="955"/>
                      <a:pt x="20" y="969"/>
                    </a:cubicBezTo>
                    <a:cubicBezTo>
                      <a:pt x="21" y="970"/>
                      <a:pt x="23" y="971"/>
                      <a:pt x="26" y="971"/>
                    </a:cubicBezTo>
                    <a:cubicBezTo>
                      <a:pt x="51" y="971"/>
                      <a:pt x="119" y="899"/>
                      <a:pt x="218" y="790"/>
                    </a:cubicBezTo>
                    <a:cubicBezTo>
                      <a:pt x="326" y="667"/>
                      <a:pt x="468" y="498"/>
                      <a:pt x="651" y="353"/>
                    </a:cubicBezTo>
                    <a:cubicBezTo>
                      <a:pt x="834" y="211"/>
                      <a:pt x="1035" y="140"/>
                      <a:pt x="1185" y="122"/>
                    </a:cubicBezTo>
                    <a:cubicBezTo>
                      <a:pt x="1248" y="114"/>
                      <a:pt x="1302" y="113"/>
                      <a:pt x="1344" y="113"/>
                    </a:cubicBezTo>
                    <a:cubicBezTo>
                      <a:pt x="1352" y="113"/>
                      <a:pt x="1360" y="113"/>
                      <a:pt x="1367" y="113"/>
                    </a:cubicBezTo>
                    <a:cubicBezTo>
                      <a:pt x="1412" y="113"/>
                      <a:pt x="1439" y="112"/>
                      <a:pt x="1442" y="99"/>
                    </a:cubicBezTo>
                    <a:cubicBezTo>
                      <a:pt x="1450" y="84"/>
                      <a:pt x="1361" y="13"/>
                      <a:pt x="1181" y="2"/>
                    </a:cubicBezTo>
                    <a:cubicBezTo>
                      <a:pt x="1169" y="1"/>
                      <a:pt x="1157" y="0"/>
                      <a:pt x="114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3653;p48">
                <a:extLst>
                  <a:ext uri="{FF2B5EF4-FFF2-40B4-BE49-F238E27FC236}">
                    <a16:creationId xmlns:a16="http://schemas.microsoft.com/office/drawing/2014/main" xmlns="" id="{4C71A9A8-2DFB-3725-EF7E-CDBCAEC55BD1}"/>
                  </a:ext>
                </a:extLst>
              </p:cNvPr>
              <p:cNvSpPr/>
              <p:nvPr/>
            </p:nvSpPr>
            <p:spPr>
              <a:xfrm>
                <a:off x="1445997" y="2675994"/>
                <a:ext cx="8087" cy="3813"/>
              </a:xfrm>
              <a:custGeom>
                <a:avLst/>
                <a:gdLst/>
                <a:ahLst/>
                <a:cxnLst/>
                <a:rect l="l" t="t" r="r" b="b"/>
                <a:pathLst>
                  <a:path w="509" h="240" extrusionOk="0">
                    <a:moveTo>
                      <a:pt x="79" y="1"/>
                    </a:moveTo>
                    <a:cubicBezTo>
                      <a:pt x="53" y="1"/>
                      <a:pt x="34" y="7"/>
                      <a:pt x="26" y="21"/>
                    </a:cubicBezTo>
                    <a:cubicBezTo>
                      <a:pt x="0" y="59"/>
                      <a:pt x="86" y="156"/>
                      <a:pt x="228" y="208"/>
                    </a:cubicBezTo>
                    <a:cubicBezTo>
                      <a:pt x="289" y="230"/>
                      <a:pt x="346" y="240"/>
                      <a:pt x="392" y="240"/>
                    </a:cubicBezTo>
                    <a:cubicBezTo>
                      <a:pt x="454" y="240"/>
                      <a:pt x="496" y="223"/>
                      <a:pt x="500" y="197"/>
                    </a:cubicBezTo>
                    <a:cubicBezTo>
                      <a:pt x="508" y="148"/>
                      <a:pt x="407" y="96"/>
                      <a:pt x="284" y="51"/>
                    </a:cubicBezTo>
                    <a:cubicBezTo>
                      <a:pt x="204" y="22"/>
                      <a:pt x="129" y="1"/>
                      <a:pt x="7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3654;p48">
                <a:extLst>
                  <a:ext uri="{FF2B5EF4-FFF2-40B4-BE49-F238E27FC236}">
                    <a16:creationId xmlns:a16="http://schemas.microsoft.com/office/drawing/2014/main" xmlns="" id="{657F92CA-7027-CEF1-2619-B44B20BEB77E}"/>
                  </a:ext>
                </a:extLst>
              </p:cNvPr>
              <p:cNvSpPr/>
              <p:nvPr/>
            </p:nvSpPr>
            <p:spPr>
              <a:xfrm>
                <a:off x="1447522" y="2670815"/>
                <a:ext cx="9517" cy="2685"/>
              </a:xfrm>
              <a:custGeom>
                <a:avLst/>
                <a:gdLst/>
                <a:ahLst/>
                <a:cxnLst/>
                <a:rect l="l" t="t" r="r" b="b"/>
                <a:pathLst>
                  <a:path w="599" h="169" extrusionOk="0">
                    <a:moveTo>
                      <a:pt x="304" y="0"/>
                    </a:moveTo>
                    <a:cubicBezTo>
                      <a:pt x="143" y="0"/>
                      <a:pt x="13" y="33"/>
                      <a:pt x="9" y="82"/>
                    </a:cubicBezTo>
                    <a:cubicBezTo>
                      <a:pt x="1" y="127"/>
                      <a:pt x="135" y="168"/>
                      <a:pt x="300" y="168"/>
                    </a:cubicBezTo>
                    <a:cubicBezTo>
                      <a:pt x="308" y="168"/>
                      <a:pt x="315" y="168"/>
                      <a:pt x="323" y="168"/>
                    </a:cubicBezTo>
                    <a:cubicBezTo>
                      <a:pt x="480" y="168"/>
                      <a:pt x="599" y="133"/>
                      <a:pt x="599" y="90"/>
                    </a:cubicBezTo>
                    <a:cubicBezTo>
                      <a:pt x="595" y="41"/>
                      <a:pt x="464" y="4"/>
                      <a:pt x="30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3655;p48">
                <a:extLst>
                  <a:ext uri="{FF2B5EF4-FFF2-40B4-BE49-F238E27FC236}">
                    <a16:creationId xmlns:a16="http://schemas.microsoft.com/office/drawing/2014/main" xmlns="" id="{4C2732EB-15E1-8977-D19F-7398F9A9ADAA}"/>
                  </a:ext>
                </a:extLst>
              </p:cNvPr>
              <p:cNvSpPr/>
              <p:nvPr/>
            </p:nvSpPr>
            <p:spPr>
              <a:xfrm>
                <a:off x="1553984" y="1743541"/>
                <a:ext cx="130103" cy="183199"/>
              </a:xfrm>
              <a:custGeom>
                <a:avLst/>
                <a:gdLst/>
                <a:ahLst/>
                <a:cxnLst/>
                <a:rect l="l" t="t" r="r" b="b"/>
                <a:pathLst>
                  <a:path w="8189" h="11531" extrusionOk="0">
                    <a:moveTo>
                      <a:pt x="2218" y="77"/>
                    </a:moveTo>
                    <a:cubicBezTo>
                      <a:pt x="2453" y="77"/>
                      <a:pt x="2717" y="126"/>
                      <a:pt x="2981" y="261"/>
                    </a:cubicBezTo>
                    <a:cubicBezTo>
                      <a:pt x="3516" y="527"/>
                      <a:pt x="3994" y="1151"/>
                      <a:pt x="4136" y="1935"/>
                    </a:cubicBezTo>
                    <a:cubicBezTo>
                      <a:pt x="4214" y="2327"/>
                      <a:pt x="4214" y="2753"/>
                      <a:pt x="4162" y="3186"/>
                    </a:cubicBezTo>
                    <a:cubicBezTo>
                      <a:pt x="4129" y="3507"/>
                      <a:pt x="4039" y="3836"/>
                      <a:pt x="3998" y="4187"/>
                    </a:cubicBezTo>
                    <a:cubicBezTo>
                      <a:pt x="3960" y="3940"/>
                      <a:pt x="3953" y="3690"/>
                      <a:pt x="3941" y="3444"/>
                    </a:cubicBezTo>
                    <a:cubicBezTo>
                      <a:pt x="3915" y="2842"/>
                      <a:pt x="3860" y="2230"/>
                      <a:pt x="3636" y="1670"/>
                    </a:cubicBezTo>
                    <a:cubicBezTo>
                      <a:pt x="3412" y="1110"/>
                      <a:pt x="3004" y="601"/>
                      <a:pt x="2443" y="374"/>
                    </a:cubicBezTo>
                    <a:cubicBezTo>
                      <a:pt x="2266" y="302"/>
                      <a:pt x="2072" y="267"/>
                      <a:pt x="1879" y="267"/>
                    </a:cubicBezTo>
                    <a:cubicBezTo>
                      <a:pt x="1665" y="267"/>
                      <a:pt x="1452" y="310"/>
                      <a:pt x="1260" y="396"/>
                    </a:cubicBezTo>
                    <a:cubicBezTo>
                      <a:pt x="1331" y="339"/>
                      <a:pt x="1443" y="265"/>
                      <a:pt x="1604" y="198"/>
                    </a:cubicBezTo>
                    <a:cubicBezTo>
                      <a:pt x="1758" y="131"/>
                      <a:pt x="1973" y="77"/>
                      <a:pt x="2218" y="77"/>
                    </a:cubicBezTo>
                    <a:close/>
                    <a:moveTo>
                      <a:pt x="2267" y="0"/>
                    </a:moveTo>
                    <a:cubicBezTo>
                      <a:pt x="1990" y="0"/>
                      <a:pt x="1750" y="68"/>
                      <a:pt x="1581" y="149"/>
                    </a:cubicBezTo>
                    <a:cubicBezTo>
                      <a:pt x="1424" y="224"/>
                      <a:pt x="1316" y="306"/>
                      <a:pt x="1249" y="370"/>
                    </a:cubicBezTo>
                    <a:cubicBezTo>
                      <a:pt x="1226" y="392"/>
                      <a:pt x="1211" y="411"/>
                      <a:pt x="1197" y="426"/>
                    </a:cubicBezTo>
                    <a:cubicBezTo>
                      <a:pt x="1043" y="504"/>
                      <a:pt x="909" y="608"/>
                      <a:pt x="800" y="743"/>
                    </a:cubicBezTo>
                    <a:lnTo>
                      <a:pt x="1" y="7948"/>
                    </a:lnTo>
                    <a:lnTo>
                      <a:pt x="5862" y="11530"/>
                    </a:lnTo>
                    <a:cubicBezTo>
                      <a:pt x="6313" y="11486"/>
                      <a:pt x="6777" y="11441"/>
                      <a:pt x="7195" y="11258"/>
                    </a:cubicBezTo>
                    <a:cubicBezTo>
                      <a:pt x="7613" y="11079"/>
                      <a:pt x="7991" y="10734"/>
                      <a:pt x="8087" y="10286"/>
                    </a:cubicBezTo>
                    <a:cubicBezTo>
                      <a:pt x="8189" y="9842"/>
                      <a:pt x="7931" y="9312"/>
                      <a:pt x="7482" y="9214"/>
                    </a:cubicBezTo>
                    <a:cubicBezTo>
                      <a:pt x="7281" y="9169"/>
                      <a:pt x="7027" y="9196"/>
                      <a:pt x="6908" y="9028"/>
                    </a:cubicBezTo>
                    <a:cubicBezTo>
                      <a:pt x="6796" y="8871"/>
                      <a:pt x="6874" y="8662"/>
                      <a:pt x="6937" y="8483"/>
                    </a:cubicBezTo>
                    <a:cubicBezTo>
                      <a:pt x="7143" y="7911"/>
                      <a:pt x="7177" y="7264"/>
                      <a:pt x="6956" y="6697"/>
                    </a:cubicBezTo>
                    <a:cubicBezTo>
                      <a:pt x="6810" y="6320"/>
                      <a:pt x="6545" y="5983"/>
                      <a:pt x="6213" y="5759"/>
                    </a:cubicBezTo>
                    <a:cubicBezTo>
                      <a:pt x="6261" y="5711"/>
                      <a:pt x="6306" y="5659"/>
                      <a:pt x="6339" y="5599"/>
                    </a:cubicBezTo>
                    <a:cubicBezTo>
                      <a:pt x="6441" y="5420"/>
                      <a:pt x="6477" y="5218"/>
                      <a:pt x="6477" y="5031"/>
                    </a:cubicBezTo>
                    <a:cubicBezTo>
                      <a:pt x="6470" y="4661"/>
                      <a:pt x="6355" y="4303"/>
                      <a:pt x="6101" y="4087"/>
                    </a:cubicBezTo>
                    <a:cubicBezTo>
                      <a:pt x="5972" y="3979"/>
                      <a:pt x="5809" y="3924"/>
                      <a:pt x="5656" y="3924"/>
                    </a:cubicBezTo>
                    <a:cubicBezTo>
                      <a:pt x="5511" y="3924"/>
                      <a:pt x="5375" y="3973"/>
                      <a:pt x="5286" y="4075"/>
                    </a:cubicBezTo>
                    <a:cubicBezTo>
                      <a:pt x="5100" y="4266"/>
                      <a:pt x="5115" y="4568"/>
                      <a:pt x="5275" y="4680"/>
                    </a:cubicBezTo>
                    <a:cubicBezTo>
                      <a:pt x="5356" y="4743"/>
                      <a:pt x="5441" y="4765"/>
                      <a:pt x="5516" y="4765"/>
                    </a:cubicBezTo>
                    <a:cubicBezTo>
                      <a:pt x="5578" y="4765"/>
                      <a:pt x="5633" y="4749"/>
                      <a:pt x="5671" y="4728"/>
                    </a:cubicBezTo>
                    <a:cubicBezTo>
                      <a:pt x="5757" y="4684"/>
                      <a:pt x="5768" y="4632"/>
                      <a:pt x="5768" y="4632"/>
                    </a:cubicBezTo>
                    <a:cubicBezTo>
                      <a:pt x="5768" y="4631"/>
                      <a:pt x="5768" y="4631"/>
                      <a:pt x="5767" y="4631"/>
                    </a:cubicBezTo>
                    <a:cubicBezTo>
                      <a:pt x="5761" y="4631"/>
                      <a:pt x="5733" y="4675"/>
                      <a:pt x="5660" y="4706"/>
                    </a:cubicBezTo>
                    <a:cubicBezTo>
                      <a:pt x="5630" y="4718"/>
                      <a:pt x="5590" y="4726"/>
                      <a:pt x="5545" y="4726"/>
                    </a:cubicBezTo>
                    <a:cubicBezTo>
                      <a:pt x="5472" y="4726"/>
                      <a:pt x="5385" y="4704"/>
                      <a:pt x="5308" y="4639"/>
                    </a:cubicBezTo>
                    <a:cubicBezTo>
                      <a:pt x="5182" y="4542"/>
                      <a:pt x="5174" y="4288"/>
                      <a:pt x="5343" y="4127"/>
                    </a:cubicBezTo>
                    <a:cubicBezTo>
                      <a:pt x="5414" y="4048"/>
                      <a:pt x="5524" y="4009"/>
                      <a:pt x="5642" y="4009"/>
                    </a:cubicBezTo>
                    <a:cubicBezTo>
                      <a:pt x="5776" y="4009"/>
                      <a:pt x="5922" y="4060"/>
                      <a:pt x="6037" y="4161"/>
                    </a:cubicBezTo>
                    <a:cubicBezTo>
                      <a:pt x="6258" y="4347"/>
                      <a:pt x="6365" y="4687"/>
                      <a:pt x="6365" y="5031"/>
                    </a:cubicBezTo>
                    <a:cubicBezTo>
                      <a:pt x="6365" y="5203"/>
                      <a:pt x="6329" y="5382"/>
                      <a:pt x="6235" y="5539"/>
                    </a:cubicBezTo>
                    <a:cubicBezTo>
                      <a:pt x="6201" y="5595"/>
                      <a:pt x="6156" y="5647"/>
                      <a:pt x="6108" y="5692"/>
                    </a:cubicBezTo>
                    <a:cubicBezTo>
                      <a:pt x="5970" y="5610"/>
                      <a:pt x="5820" y="5550"/>
                      <a:pt x="5663" y="5509"/>
                    </a:cubicBezTo>
                    <a:cubicBezTo>
                      <a:pt x="5327" y="5431"/>
                      <a:pt x="4965" y="5449"/>
                      <a:pt x="4659" y="5289"/>
                    </a:cubicBezTo>
                    <a:cubicBezTo>
                      <a:pt x="4401" y="5158"/>
                      <a:pt x="4218" y="4908"/>
                      <a:pt x="4114" y="4635"/>
                    </a:cubicBezTo>
                    <a:cubicBezTo>
                      <a:pt x="4110" y="4606"/>
                      <a:pt x="4106" y="4575"/>
                      <a:pt x="4106" y="4546"/>
                    </a:cubicBezTo>
                    <a:cubicBezTo>
                      <a:pt x="4106" y="4090"/>
                      <a:pt x="4248" y="3645"/>
                      <a:pt x="4293" y="3201"/>
                    </a:cubicBezTo>
                    <a:cubicBezTo>
                      <a:pt x="4345" y="2756"/>
                      <a:pt x="4341" y="2320"/>
                      <a:pt x="4259" y="1913"/>
                    </a:cubicBezTo>
                    <a:cubicBezTo>
                      <a:pt x="4102" y="1094"/>
                      <a:pt x="3594" y="444"/>
                      <a:pt x="3023" y="175"/>
                    </a:cubicBezTo>
                    <a:cubicBezTo>
                      <a:pt x="2758" y="48"/>
                      <a:pt x="2500" y="0"/>
                      <a:pt x="226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3656;p48">
                <a:extLst>
                  <a:ext uri="{FF2B5EF4-FFF2-40B4-BE49-F238E27FC236}">
                    <a16:creationId xmlns:a16="http://schemas.microsoft.com/office/drawing/2014/main" xmlns="" id="{EBB2C23C-170C-0AA5-8012-A5D21A2CDE8A}"/>
                  </a:ext>
                </a:extLst>
              </p:cNvPr>
              <p:cNvSpPr/>
              <p:nvPr/>
            </p:nvSpPr>
            <p:spPr>
              <a:xfrm>
                <a:off x="1466889" y="1696005"/>
                <a:ext cx="118330" cy="251801"/>
              </a:xfrm>
              <a:custGeom>
                <a:avLst/>
                <a:gdLst/>
                <a:ahLst/>
                <a:cxnLst/>
                <a:rect l="l" t="t" r="r" b="b"/>
                <a:pathLst>
                  <a:path w="7448" h="15849" extrusionOk="0">
                    <a:moveTo>
                      <a:pt x="3208" y="0"/>
                    </a:moveTo>
                    <a:lnTo>
                      <a:pt x="1476" y="900"/>
                    </a:lnTo>
                    <a:cubicBezTo>
                      <a:pt x="568" y="1371"/>
                      <a:pt x="0" y="2312"/>
                      <a:pt x="11" y="3331"/>
                    </a:cubicBezTo>
                    <a:cubicBezTo>
                      <a:pt x="23" y="4665"/>
                      <a:pt x="56" y="6473"/>
                      <a:pt x="145" y="7500"/>
                    </a:cubicBezTo>
                    <a:cubicBezTo>
                      <a:pt x="295" y="9263"/>
                      <a:pt x="2081" y="9409"/>
                      <a:pt x="2081" y="9409"/>
                    </a:cubicBezTo>
                    <a:cubicBezTo>
                      <a:pt x="2081" y="9409"/>
                      <a:pt x="2155" y="10044"/>
                      <a:pt x="2211" y="10675"/>
                    </a:cubicBezTo>
                    <a:cubicBezTo>
                      <a:pt x="2211" y="10679"/>
                      <a:pt x="1823" y="15849"/>
                      <a:pt x="3628" y="15849"/>
                    </a:cubicBezTo>
                    <a:cubicBezTo>
                      <a:pt x="3636" y="15849"/>
                      <a:pt x="3645" y="15849"/>
                      <a:pt x="3653" y="15848"/>
                    </a:cubicBezTo>
                    <a:cubicBezTo>
                      <a:pt x="5009" y="15814"/>
                      <a:pt x="5917" y="12968"/>
                      <a:pt x="6305" y="11475"/>
                    </a:cubicBezTo>
                    <a:lnTo>
                      <a:pt x="6506" y="10653"/>
                    </a:lnTo>
                    <a:lnTo>
                      <a:pt x="6506" y="10608"/>
                    </a:lnTo>
                    <a:cubicBezTo>
                      <a:pt x="6510" y="10589"/>
                      <a:pt x="6514" y="10575"/>
                      <a:pt x="6514" y="10575"/>
                    </a:cubicBezTo>
                    <a:lnTo>
                      <a:pt x="6506" y="10575"/>
                    </a:lnTo>
                    <a:lnTo>
                      <a:pt x="6465" y="5622"/>
                    </a:lnTo>
                    <a:lnTo>
                      <a:pt x="6522" y="5677"/>
                    </a:lnTo>
                    <a:cubicBezTo>
                      <a:pt x="6579" y="5743"/>
                      <a:pt x="6663" y="5771"/>
                      <a:pt x="6751" y="5771"/>
                    </a:cubicBezTo>
                    <a:cubicBezTo>
                      <a:pt x="6818" y="5771"/>
                      <a:pt x="6886" y="5755"/>
                      <a:pt x="6947" y="5729"/>
                    </a:cubicBezTo>
                    <a:cubicBezTo>
                      <a:pt x="7146" y="5648"/>
                      <a:pt x="7298" y="5476"/>
                      <a:pt x="7373" y="5278"/>
                    </a:cubicBezTo>
                    <a:cubicBezTo>
                      <a:pt x="7448" y="5080"/>
                      <a:pt x="7444" y="4855"/>
                      <a:pt x="7384" y="4654"/>
                    </a:cubicBezTo>
                    <a:cubicBezTo>
                      <a:pt x="7343" y="4516"/>
                      <a:pt x="7272" y="4385"/>
                      <a:pt x="7156" y="4303"/>
                    </a:cubicBezTo>
                    <a:cubicBezTo>
                      <a:pt x="7066" y="4243"/>
                      <a:pt x="6951" y="4222"/>
                      <a:pt x="6831" y="4222"/>
                    </a:cubicBezTo>
                    <a:cubicBezTo>
                      <a:pt x="6703" y="4222"/>
                      <a:pt x="6570" y="4246"/>
                      <a:pt x="6454" y="4273"/>
                    </a:cubicBezTo>
                    <a:lnTo>
                      <a:pt x="6439" y="2619"/>
                    </a:lnTo>
                    <a:lnTo>
                      <a:pt x="3208" y="0"/>
                    </a:ln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3657;p48">
                <a:extLst>
                  <a:ext uri="{FF2B5EF4-FFF2-40B4-BE49-F238E27FC236}">
                    <a16:creationId xmlns:a16="http://schemas.microsoft.com/office/drawing/2014/main" xmlns="" id="{5764BA8D-C743-2F18-6F4C-EF3EB24A1DA6}"/>
                  </a:ext>
                </a:extLst>
              </p:cNvPr>
              <p:cNvSpPr/>
              <p:nvPr/>
            </p:nvSpPr>
            <p:spPr>
              <a:xfrm>
                <a:off x="1473641" y="1765783"/>
                <a:ext cx="7308" cy="7197"/>
              </a:xfrm>
              <a:custGeom>
                <a:avLst/>
                <a:gdLst/>
                <a:ahLst/>
                <a:cxnLst/>
                <a:rect l="l" t="t" r="r" b="b"/>
                <a:pathLst>
                  <a:path w="460" h="453" extrusionOk="0">
                    <a:moveTo>
                      <a:pt x="232" y="1"/>
                    </a:moveTo>
                    <a:cubicBezTo>
                      <a:pt x="229" y="1"/>
                      <a:pt x="227" y="1"/>
                      <a:pt x="225" y="1"/>
                    </a:cubicBezTo>
                    <a:cubicBezTo>
                      <a:pt x="98" y="1"/>
                      <a:pt x="1" y="105"/>
                      <a:pt x="5" y="232"/>
                    </a:cubicBezTo>
                    <a:cubicBezTo>
                      <a:pt x="8" y="356"/>
                      <a:pt x="109" y="453"/>
                      <a:pt x="236" y="453"/>
                    </a:cubicBezTo>
                    <a:cubicBezTo>
                      <a:pt x="360" y="449"/>
                      <a:pt x="460" y="344"/>
                      <a:pt x="456" y="221"/>
                    </a:cubicBezTo>
                    <a:cubicBezTo>
                      <a:pt x="453" y="96"/>
                      <a:pt x="352" y="1"/>
                      <a:pt x="232"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3658;p48">
                <a:extLst>
                  <a:ext uri="{FF2B5EF4-FFF2-40B4-BE49-F238E27FC236}">
                    <a16:creationId xmlns:a16="http://schemas.microsoft.com/office/drawing/2014/main" xmlns="" id="{DA6B39BC-46DF-88CE-68B5-A7A3468BAC82}"/>
                  </a:ext>
                </a:extLst>
              </p:cNvPr>
              <p:cNvSpPr/>
              <p:nvPr/>
            </p:nvSpPr>
            <p:spPr>
              <a:xfrm>
                <a:off x="1469908" y="1761080"/>
                <a:ext cx="14553" cy="4607"/>
              </a:xfrm>
              <a:custGeom>
                <a:avLst/>
                <a:gdLst/>
                <a:ahLst/>
                <a:cxnLst/>
                <a:rect l="l" t="t" r="r" b="b"/>
                <a:pathLst>
                  <a:path w="916" h="290" extrusionOk="0">
                    <a:moveTo>
                      <a:pt x="487" y="0"/>
                    </a:moveTo>
                    <a:cubicBezTo>
                      <a:pt x="471" y="0"/>
                      <a:pt x="454" y="1"/>
                      <a:pt x="438" y="2"/>
                    </a:cubicBezTo>
                    <a:cubicBezTo>
                      <a:pt x="288" y="16"/>
                      <a:pt x="161" y="83"/>
                      <a:pt x="93" y="151"/>
                    </a:cubicBezTo>
                    <a:cubicBezTo>
                      <a:pt x="23" y="214"/>
                      <a:pt x="0" y="274"/>
                      <a:pt x="15" y="285"/>
                    </a:cubicBezTo>
                    <a:cubicBezTo>
                      <a:pt x="18" y="288"/>
                      <a:pt x="22" y="289"/>
                      <a:pt x="27" y="289"/>
                    </a:cubicBezTo>
                    <a:cubicBezTo>
                      <a:pt x="76" y="289"/>
                      <a:pt x="228" y="168"/>
                      <a:pt x="448" y="151"/>
                    </a:cubicBezTo>
                    <a:cubicBezTo>
                      <a:pt x="470" y="149"/>
                      <a:pt x="491" y="148"/>
                      <a:pt x="512" y="148"/>
                    </a:cubicBezTo>
                    <a:cubicBezTo>
                      <a:pt x="694" y="148"/>
                      <a:pt x="835" y="217"/>
                      <a:pt x="887" y="217"/>
                    </a:cubicBezTo>
                    <a:cubicBezTo>
                      <a:pt x="895" y="217"/>
                      <a:pt x="901" y="215"/>
                      <a:pt x="905" y="211"/>
                    </a:cubicBezTo>
                    <a:cubicBezTo>
                      <a:pt x="915" y="196"/>
                      <a:pt x="886" y="144"/>
                      <a:pt x="803" y="87"/>
                    </a:cubicBezTo>
                    <a:cubicBezTo>
                      <a:pt x="730" y="41"/>
                      <a:pt x="619" y="0"/>
                      <a:pt x="48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3659;p48">
                <a:extLst>
                  <a:ext uri="{FF2B5EF4-FFF2-40B4-BE49-F238E27FC236}">
                    <a16:creationId xmlns:a16="http://schemas.microsoft.com/office/drawing/2014/main" xmlns="" id="{FBDC350E-4325-E302-E018-20A5190ADDBE}"/>
                  </a:ext>
                </a:extLst>
              </p:cNvPr>
              <p:cNvSpPr/>
              <p:nvPr/>
            </p:nvSpPr>
            <p:spPr>
              <a:xfrm>
                <a:off x="1515314" y="1764528"/>
                <a:ext cx="7245" cy="7197"/>
              </a:xfrm>
              <a:custGeom>
                <a:avLst/>
                <a:gdLst/>
                <a:ahLst/>
                <a:cxnLst/>
                <a:rect l="l" t="t" r="r" b="b"/>
                <a:pathLst>
                  <a:path w="456" h="453" extrusionOk="0">
                    <a:moveTo>
                      <a:pt x="231" y="1"/>
                    </a:moveTo>
                    <a:cubicBezTo>
                      <a:pt x="229" y="1"/>
                      <a:pt x="226" y="1"/>
                      <a:pt x="224" y="1"/>
                    </a:cubicBezTo>
                    <a:cubicBezTo>
                      <a:pt x="97" y="5"/>
                      <a:pt x="0" y="106"/>
                      <a:pt x="4" y="233"/>
                    </a:cubicBezTo>
                    <a:cubicBezTo>
                      <a:pt x="4" y="353"/>
                      <a:pt x="104" y="453"/>
                      <a:pt x="227" y="453"/>
                    </a:cubicBezTo>
                    <a:cubicBezTo>
                      <a:pt x="229" y="453"/>
                      <a:pt x="232" y="453"/>
                      <a:pt x="235" y="453"/>
                    </a:cubicBezTo>
                    <a:cubicBezTo>
                      <a:pt x="359" y="449"/>
                      <a:pt x="455" y="345"/>
                      <a:pt x="455" y="221"/>
                    </a:cubicBezTo>
                    <a:cubicBezTo>
                      <a:pt x="452" y="96"/>
                      <a:pt x="351" y="1"/>
                      <a:pt x="23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3660;p48">
                <a:extLst>
                  <a:ext uri="{FF2B5EF4-FFF2-40B4-BE49-F238E27FC236}">
                    <a16:creationId xmlns:a16="http://schemas.microsoft.com/office/drawing/2014/main" xmlns="" id="{9FEFC483-7AA0-E091-FB27-A6E84CCCEA0F}"/>
                  </a:ext>
                </a:extLst>
              </p:cNvPr>
              <p:cNvSpPr/>
              <p:nvPr/>
            </p:nvSpPr>
            <p:spPr>
              <a:xfrm>
                <a:off x="1512820" y="1759825"/>
                <a:ext cx="14553" cy="4607"/>
              </a:xfrm>
              <a:custGeom>
                <a:avLst/>
                <a:gdLst/>
                <a:ahLst/>
                <a:cxnLst/>
                <a:rect l="l" t="t" r="r" b="b"/>
                <a:pathLst>
                  <a:path w="916" h="290" extrusionOk="0">
                    <a:moveTo>
                      <a:pt x="482" y="0"/>
                    </a:moveTo>
                    <a:cubicBezTo>
                      <a:pt x="467" y="0"/>
                      <a:pt x="452" y="1"/>
                      <a:pt x="437" y="2"/>
                    </a:cubicBezTo>
                    <a:cubicBezTo>
                      <a:pt x="283" y="14"/>
                      <a:pt x="161" y="85"/>
                      <a:pt x="93" y="148"/>
                    </a:cubicBezTo>
                    <a:cubicBezTo>
                      <a:pt x="19" y="215"/>
                      <a:pt x="0" y="271"/>
                      <a:pt x="11" y="286"/>
                    </a:cubicBezTo>
                    <a:cubicBezTo>
                      <a:pt x="13" y="288"/>
                      <a:pt x="17" y="289"/>
                      <a:pt x="21" y="289"/>
                    </a:cubicBezTo>
                    <a:cubicBezTo>
                      <a:pt x="69" y="289"/>
                      <a:pt x="225" y="165"/>
                      <a:pt x="448" y="148"/>
                    </a:cubicBezTo>
                    <a:cubicBezTo>
                      <a:pt x="470" y="146"/>
                      <a:pt x="491" y="145"/>
                      <a:pt x="512" y="145"/>
                    </a:cubicBezTo>
                    <a:cubicBezTo>
                      <a:pt x="693" y="145"/>
                      <a:pt x="834" y="214"/>
                      <a:pt x="883" y="214"/>
                    </a:cubicBezTo>
                    <a:cubicBezTo>
                      <a:pt x="892" y="214"/>
                      <a:pt x="897" y="212"/>
                      <a:pt x="900" y="207"/>
                    </a:cubicBezTo>
                    <a:cubicBezTo>
                      <a:pt x="915" y="193"/>
                      <a:pt x="881" y="140"/>
                      <a:pt x="803" y="88"/>
                    </a:cubicBezTo>
                    <a:cubicBezTo>
                      <a:pt x="729" y="41"/>
                      <a:pt x="613" y="0"/>
                      <a:pt x="48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3661;p48">
                <a:extLst>
                  <a:ext uri="{FF2B5EF4-FFF2-40B4-BE49-F238E27FC236}">
                    <a16:creationId xmlns:a16="http://schemas.microsoft.com/office/drawing/2014/main" xmlns="" id="{13A7B27A-9F99-8FF9-4E90-97EBEEE45900}"/>
                  </a:ext>
                </a:extLst>
              </p:cNvPr>
              <p:cNvSpPr/>
              <p:nvPr/>
            </p:nvSpPr>
            <p:spPr>
              <a:xfrm>
                <a:off x="1489481" y="1763829"/>
                <a:ext cx="10581" cy="34253"/>
              </a:xfrm>
              <a:custGeom>
                <a:avLst/>
                <a:gdLst/>
                <a:ahLst/>
                <a:cxnLst/>
                <a:rect l="l" t="t" r="r" b="b"/>
                <a:pathLst>
                  <a:path w="666" h="2156" extrusionOk="0">
                    <a:moveTo>
                      <a:pt x="639" y="0"/>
                    </a:moveTo>
                    <a:cubicBezTo>
                      <a:pt x="607" y="0"/>
                      <a:pt x="415" y="576"/>
                      <a:pt x="202" y="1293"/>
                    </a:cubicBezTo>
                    <a:cubicBezTo>
                      <a:pt x="150" y="1472"/>
                      <a:pt x="102" y="1644"/>
                      <a:pt x="54" y="1805"/>
                    </a:cubicBezTo>
                    <a:cubicBezTo>
                      <a:pt x="35" y="1879"/>
                      <a:pt x="1" y="1969"/>
                      <a:pt x="38" y="2062"/>
                    </a:cubicBezTo>
                    <a:cubicBezTo>
                      <a:pt x="57" y="2107"/>
                      <a:pt x="106" y="2141"/>
                      <a:pt x="143" y="2148"/>
                    </a:cubicBezTo>
                    <a:cubicBezTo>
                      <a:pt x="166" y="2155"/>
                      <a:pt x="188" y="2156"/>
                      <a:pt x="208" y="2156"/>
                    </a:cubicBezTo>
                    <a:cubicBezTo>
                      <a:pt x="224" y="2156"/>
                      <a:pt x="238" y="2155"/>
                      <a:pt x="251" y="2155"/>
                    </a:cubicBezTo>
                    <a:cubicBezTo>
                      <a:pt x="497" y="2148"/>
                      <a:pt x="651" y="2137"/>
                      <a:pt x="651" y="2122"/>
                    </a:cubicBezTo>
                    <a:cubicBezTo>
                      <a:pt x="651" y="2107"/>
                      <a:pt x="497" y="2092"/>
                      <a:pt x="251" y="2081"/>
                    </a:cubicBezTo>
                    <a:cubicBezTo>
                      <a:pt x="188" y="2077"/>
                      <a:pt x="132" y="2070"/>
                      <a:pt x="116" y="2029"/>
                    </a:cubicBezTo>
                    <a:cubicBezTo>
                      <a:pt x="99" y="1980"/>
                      <a:pt x="121" y="1909"/>
                      <a:pt x="147" y="1831"/>
                    </a:cubicBezTo>
                    <a:cubicBezTo>
                      <a:pt x="195" y="1670"/>
                      <a:pt x="247" y="1502"/>
                      <a:pt x="304" y="1322"/>
                    </a:cubicBezTo>
                    <a:cubicBezTo>
                      <a:pt x="516" y="602"/>
                      <a:pt x="666" y="8"/>
                      <a:pt x="640" y="0"/>
                    </a:cubicBezTo>
                    <a:cubicBezTo>
                      <a:pt x="640" y="0"/>
                      <a:pt x="640" y="0"/>
                      <a:pt x="639"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3662;p48">
                <a:extLst>
                  <a:ext uri="{FF2B5EF4-FFF2-40B4-BE49-F238E27FC236}">
                    <a16:creationId xmlns:a16="http://schemas.microsoft.com/office/drawing/2014/main" xmlns="" id="{F19E44A6-8DD8-0B62-DC88-3E83380E0861}"/>
                  </a:ext>
                </a:extLst>
              </p:cNvPr>
              <p:cNvSpPr/>
              <p:nvPr/>
            </p:nvSpPr>
            <p:spPr>
              <a:xfrm>
                <a:off x="1494120" y="1800720"/>
                <a:ext cx="21067" cy="11439"/>
              </a:xfrm>
              <a:custGeom>
                <a:avLst/>
                <a:gdLst/>
                <a:ahLst/>
                <a:cxnLst/>
                <a:rect l="l" t="t" r="r" b="b"/>
                <a:pathLst>
                  <a:path w="1326" h="720" extrusionOk="0">
                    <a:moveTo>
                      <a:pt x="1200" y="1"/>
                    </a:moveTo>
                    <a:lnTo>
                      <a:pt x="1200" y="1"/>
                    </a:lnTo>
                    <a:cubicBezTo>
                      <a:pt x="1184" y="1"/>
                      <a:pt x="485" y="435"/>
                      <a:pt x="0" y="446"/>
                    </a:cubicBezTo>
                    <a:cubicBezTo>
                      <a:pt x="0" y="446"/>
                      <a:pt x="200" y="720"/>
                      <a:pt x="532" y="720"/>
                    </a:cubicBezTo>
                    <a:cubicBezTo>
                      <a:pt x="618" y="720"/>
                      <a:pt x="713" y="701"/>
                      <a:pt x="815" y="655"/>
                    </a:cubicBezTo>
                    <a:cubicBezTo>
                      <a:pt x="1326" y="424"/>
                      <a:pt x="1200" y="2"/>
                      <a:pt x="1200" y="2"/>
                    </a:cubicBezTo>
                    <a:cubicBezTo>
                      <a:pt x="1200" y="1"/>
                      <a:pt x="1200" y="1"/>
                      <a:pt x="1200"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3663;p48">
                <a:extLst>
                  <a:ext uri="{FF2B5EF4-FFF2-40B4-BE49-F238E27FC236}">
                    <a16:creationId xmlns:a16="http://schemas.microsoft.com/office/drawing/2014/main" xmlns="" id="{5BF08C44-8D72-40BC-B8DB-F504430FF9FA}"/>
                  </a:ext>
                </a:extLst>
              </p:cNvPr>
              <p:cNvSpPr/>
              <p:nvPr/>
            </p:nvSpPr>
            <p:spPr>
              <a:xfrm>
                <a:off x="1499935" y="1832018"/>
                <a:ext cx="36859" cy="20320"/>
              </a:xfrm>
              <a:custGeom>
                <a:avLst/>
                <a:gdLst/>
                <a:ahLst/>
                <a:cxnLst/>
                <a:rect l="l" t="t" r="r" b="b"/>
                <a:pathLst>
                  <a:path w="2320" h="1279" extrusionOk="0">
                    <a:moveTo>
                      <a:pt x="2320" y="0"/>
                    </a:moveTo>
                    <a:cubicBezTo>
                      <a:pt x="1189" y="833"/>
                      <a:pt x="1" y="848"/>
                      <a:pt x="1" y="848"/>
                    </a:cubicBezTo>
                    <a:lnTo>
                      <a:pt x="49" y="1278"/>
                    </a:lnTo>
                    <a:cubicBezTo>
                      <a:pt x="71" y="1278"/>
                      <a:pt x="93" y="1278"/>
                      <a:pt x="115" y="1278"/>
                    </a:cubicBezTo>
                    <a:cubicBezTo>
                      <a:pt x="1832" y="1278"/>
                      <a:pt x="2320" y="0"/>
                      <a:pt x="2320" y="0"/>
                    </a:cubicBezTo>
                    <a:close/>
                  </a:path>
                </a:pathLst>
              </a:custGeom>
              <a:solidFill>
                <a:srgbClr val="EB9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3664;p48">
                <a:extLst>
                  <a:ext uri="{FF2B5EF4-FFF2-40B4-BE49-F238E27FC236}">
                    <a16:creationId xmlns:a16="http://schemas.microsoft.com/office/drawing/2014/main" xmlns="" id="{274D9699-2D36-B2CE-6CFE-DF7B27918F2C}"/>
                  </a:ext>
                </a:extLst>
              </p:cNvPr>
              <p:cNvSpPr/>
              <p:nvPr/>
            </p:nvSpPr>
            <p:spPr>
              <a:xfrm>
                <a:off x="1462091" y="1694083"/>
                <a:ext cx="120824" cy="69953"/>
              </a:xfrm>
              <a:custGeom>
                <a:avLst/>
                <a:gdLst/>
                <a:ahLst/>
                <a:cxnLst/>
                <a:rect l="l" t="t" r="r" b="b"/>
                <a:pathLst>
                  <a:path w="7605" h="4403" extrusionOk="0">
                    <a:moveTo>
                      <a:pt x="3713" y="1"/>
                    </a:moveTo>
                    <a:cubicBezTo>
                      <a:pt x="0" y="1"/>
                      <a:pt x="63" y="3666"/>
                      <a:pt x="63" y="3666"/>
                    </a:cubicBezTo>
                    <a:cubicBezTo>
                      <a:pt x="209" y="3686"/>
                      <a:pt x="347" y="3695"/>
                      <a:pt x="481" y="3695"/>
                    </a:cubicBezTo>
                    <a:cubicBezTo>
                      <a:pt x="1054" y="3695"/>
                      <a:pt x="1543" y="3529"/>
                      <a:pt x="2154" y="3374"/>
                    </a:cubicBezTo>
                    <a:cubicBezTo>
                      <a:pt x="2905" y="3184"/>
                      <a:pt x="3619" y="2687"/>
                      <a:pt x="3884" y="1959"/>
                    </a:cubicBezTo>
                    <a:cubicBezTo>
                      <a:pt x="3969" y="2437"/>
                      <a:pt x="4198" y="2892"/>
                      <a:pt x="4526" y="3251"/>
                    </a:cubicBezTo>
                    <a:cubicBezTo>
                      <a:pt x="4574" y="3307"/>
                      <a:pt x="4651" y="3357"/>
                      <a:pt x="4716" y="3357"/>
                    </a:cubicBezTo>
                    <a:cubicBezTo>
                      <a:pt x="4747" y="3357"/>
                      <a:pt x="4775" y="3346"/>
                      <a:pt x="4795" y="3318"/>
                    </a:cubicBezTo>
                    <a:cubicBezTo>
                      <a:pt x="4829" y="3273"/>
                      <a:pt x="4817" y="3210"/>
                      <a:pt x="4803" y="3158"/>
                    </a:cubicBezTo>
                    <a:cubicBezTo>
                      <a:pt x="4754" y="2952"/>
                      <a:pt x="4702" y="2747"/>
                      <a:pt x="4650" y="2542"/>
                    </a:cubicBezTo>
                    <a:lnTo>
                      <a:pt x="4650" y="2542"/>
                    </a:lnTo>
                    <a:cubicBezTo>
                      <a:pt x="4941" y="3009"/>
                      <a:pt x="5243" y="3483"/>
                      <a:pt x="5673" y="3826"/>
                    </a:cubicBezTo>
                    <a:cubicBezTo>
                      <a:pt x="5975" y="4067"/>
                      <a:pt x="6711" y="4402"/>
                      <a:pt x="7054" y="4402"/>
                    </a:cubicBezTo>
                    <a:cubicBezTo>
                      <a:pt x="7200" y="4402"/>
                      <a:pt x="7274" y="4342"/>
                      <a:pt x="7215" y="4188"/>
                    </a:cubicBezTo>
                    <a:cubicBezTo>
                      <a:pt x="7163" y="4062"/>
                      <a:pt x="7604" y="61"/>
                      <a:pt x="3802" y="1"/>
                    </a:cubicBezTo>
                    <a:cubicBezTo>
                      <a:pt x="3772" y="1"/>
                      <a:pt x="3742" y="1"/>
                      <a:pt x="371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3665;p48">
                <a:extLst>
                  <a:ext uri="{FF2B5EF4-FFF2-40B4-BE49-F238E27FC236}">
                    <a16:creationId xmlns:a16="http://schemas.microsoft.com/office/drawing/2014/main" xmlns="" id="{4E13528B-E7DC-0021-C2C0-56A1F0703BE2}"/>
                  </a:ext>
                </a:extLst>
              </p:cNvPr>
              <p:cNvSpPr/>
              <p:nvPr/>
            </p:nvSpPr>
            <p:spPr>
              <a:xfrm>
                <a:off x="1569951" y="1769056"/>
                <a:ext cx="10168" cy="13536"/>
              </a:xfrm>
              <a:custGeom>
                <a:avLst/>
                <a:gdLst/>
                <a:ahLst/>
                <a:cxnLst/>
                <a:rect l="l" t="t" r="r" b="b"/>
                <a:pathLst>
                  <a:path w="640" h="852" extrusionOk="0">
                    <a:moveTo>
                      <a:pt x="233" y="0"/>
                    </a:moveTo>
                    <a:cubicBezTo>
                      <a:pt x="76" y="0"/>
                      <a:pt x="4" y="75"/>
                      <a:pt x="12" y="86"/>
                    </a:cubicBezTo>
                    <a:cubicBezTo>
                      <a:pt x="15" y="90"/>
                      <a:pt x="20" y="92"/>
                      <a:pt x="29" y="92"/>
                    </a:cubicBezTo>
                    <a:cubicBezTo>
                      <a:pt x="49" y="92"/>
                      <a:pt x="83" y="85"/>
                      <a:pt x="129" y="85"/>
                    </a:cubicBezTo>
                    <a:cubicBezTo>
                      <a:pt x="159" y="85"/>
                      <a:pt x="194" y="88"/>
                      <a:pt x="233" y="97"/>
                    </a:cubicBezTo>
                    <a:cubicBezTo>
                      <a:pt x="356" y="116"/>
                      <a:pt x="509" y="235"/>
                      <a:pt x="505" y="426"/>
                    </a:cubicBezTo>
                    <a:cubicBezTo>
                      <a:pt x="509" y="616"/>
                      <a:pt x="356" y="733"/>
                      <a:pt x="228" y="755"/>
                    </a:cubicBezTo>
                    <a:cubicBezTo>
                      <a:pt x="194" y="762"/>
                      <a:pt x="163" y="764"/>
                      <a:pt x="136" y="764"/>
                    </a:cubicBezTo>
                    <a:cubicBezTo>
                      <a:pt x="85" y="764"/>
                      <a:pt x="48" y="757"/>
                      <a:pt x="28" y="757"/>
                    </a:cubicBezTo>
                    <a:cubicBezTo>
                      <a:pt x="19" y="757"/>
                      <a:pt x="14" y="758"/>
                      <a:pt x="12" y="762"/>
                    </a:cubicBezTo>
                    <a:cubicBezTo>
                      <a:pt x="1" y="773"/>
                      <a:pt x="76" y="852"/>
                      <a:pt x="230" y="852"/>
                    </a:cubicBezTo>
                    <a:cubicBezTo>
                      <a:pt x="233" y="852"/>
                      <a:pt x="237" y="852"/>
                      <a:pt x="240" y="852"/>
                    </a:cubicBezTo>
                    <a:cubicBezTo>
                      <a:pt x="318" y="848"/>
                      <a:pt x="419" y="818"/>
                      <a:pt x="502" y="747"/>
                    </a:cubicBezTo>
                    <a:cubicBezTo>
                      <a:pt x="587" y="672"/>
                      <a:pt x="640" y="553"/>
                      <a:pt x="640" y="426"/>
                    </a:cubicBezTo>
                    <a:cubicBezTo>
                      <a:pt x="640" y="299"/>
                      <a:pt x="587" y="179"/>
                      <a:pt x="502" y="105"/>
                    </a:cubicBezTo>
                    <a:cubicBezTo>
                      <a:pt x="419" y="30"/>
                      <a:pt x="322" y="4"/>
                      <a:pt x="244" y="0"/>
                    </a:cubicBezTo>
                    <a:cubicBezTo>
                      <a:pt x="240" y="0"/>
                      <a:pt x="236" y="0"/>
                      <a:pt x="233" y="0"/>
                    </a:cubicBezTo>
                    <a:close/>
                  </a:path>
                </a:pathLst>
              </a:custGeom>
              <a:solidFill>
                <a:srgbClr val="EB9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3666;p48">
                <a:extLst>
                  <a:ext uri="{FF2B5EF4-FFF2-40B4-BE49-F238E27FC236}">
                    <a16:creationId xmlns:a16="http://schemas.microsoft.com/office/drawing/2014/main" xmlns="" id="{1B37D376-D667-43CF-BD5B-06CE296D5963}"/>
                  </a:ext>
                </a:extLst>
              </p:cNvPr>
              <p:cNvSpPr/>
              <p:nvPr/>
            </p:nvSpPr>
            <p:spPr>
              <a:xfrm>
                <a:off x="1376505" y="1864000"/>
                <a:ext cx="304547" cy="330905"/>
              </a:xfrm>
              <a:custGeom>
                <a:avLst/>
                <a:gdLst/>
                <a:ahLst/>
                <a:cxnLst/>
                <a:rect l="l" t="t" r="r" b="b"/>
                <a:pathLst>
                  <a:path w="19169" h="20828" extrusionOk="0">
                    <a:moveTo>
                      <a:pt x="12199" y="1"/>
                    </a:moveTo>
                    <a:cubicBezTo>
                      <a:pt x="12199" y="4"/>
                      <a:pt x="12199" y="15"/>
                      <a:pt x="12195" y="34"/>
                    </a:cubicBezTo>
                    <a:lnTo>
                      <a:pt x="12195" y="79"/>
                    </a:lnTo>
                    <a:lnTo>
                      <a:pt x="11994" y="901"/>
                    </a:lnTo>
                    <a:cubicBezTo>
                      <a:pt x="11606" y="2394"/>
                      <a:pt x="10698" y="5240"/>
                      <a:pt x="9342" y="5274"/>
                    </a:cubicBezTo>
                    <a:cubicBezTo>
                      <a:pt x="9334" y="5275"/>
                      <a:pt x="9325" y="5275"/>
                      <a:pt x="9317" y="5275"/>
                    </a:cubicBezTo>
                    <a:cubicBezTo>
                      <a:pt x="7633" y="5275"/>
                      <a:pt x="7855" y="782"/>
                      <a:pt x="7893" y="172"/>
                    </a:cubicBezTo>
                    <a:lnTo>
                      <a:pt x="7893" y="172"/>
                    </a:lnTo>
                    <a:cubicBezTo>
                      <a:pt x="7788" y="191"/>
                      <a:pt x="7770" y="206"/>
                      <a:pt x="7770" y="206"/>
                    </a:cubicBezTo>
                    <a:cubicBezTo>
                      <a:pt x="7770" y="206"/>
                      <a:pt x="2387" y="504"/>
                      <a:pt x="0" y="5222"/>
                    </a:cubicBezTo>
                    <a:lnTo>
                      <a:pt x="4146" y="8255"/>
                    </a:lnTo>
                    <a:lnTo>
                      <a:pt x="5162" y="7643"/>
                    </a:lnTo>
                    <a:lnTo>
                      <a:pt x="5162" y="7643"/>
                    </a:lnTo>
                    <a:cubicBezTo>
                      <a:pt x="5162" y="7643"/>
                      <a:pt x="5495" y="14321"/>
                      <a:pt x="4924" y="16136"/>
                    </a:cubicBezTo>
                    <a:cubicBezTo>
                      <a:pt x="4281" y="18190"/>
                      <a:pt x="3283" y="20465"/>
                      <a:pt x="3283" y="20465"/>
                    </a:cubicBezTo>
                    <a:cubicBezTo>
                      <a:pt x="4851" y="20343"/>
                      <a:pt x="6493" y="20287"/>
                      <a:pt x="8197" y="20287"/>
                    </a:cubicBezTo>
                    <a:cubicBezTo>
                      <a:pt x="11453" y="20287"/>
                      <a:pt x="14936" y="20491"/>
                      <a:pt x="18567" y="20827"/>
                    </a:cubicBezTo>
                    <a:lnTo>
                      <a:pt x="14869" y="7272"/>
                    </a:lnTo>
                    <a:cubicBezTo>
                      <a:pt x="16151" y="7194"/>
                      <a:pt x="17335" y="6966"/>
                      <a:pt x="18515" y="6533"/>
                    </a:cubicBezTo>
                    <a:lnTo>
                      <a:pt x="19169" y="6402"/>
                    </a:lnTo>
                    <a:cubicBezTo>
                      <a:pt x="19169" y="6402"/>
                      <a:pt x="17743" y="1"/>
                      <a:pt x="12797" y="1"/>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3667;p48">
                <a:extLst>
                  <a:ext uri="{FF2B5EF4-FFF2-40B4-BE49-F238E27FC236}">
                    <a16:creationId xmlns:a16="http://schemas.microsoft.com/office/drawing/2014/main" xmlns="" id="{461BAFBB-081A-5663-6AE3-C212844C2BAB}"/>
                  </a:ext>
                </a:extLst>
              </p:cNvPr>
              <p:cNvSpPr/>
              <p:nvPr/>
            </p:nvSpPr>
            <p:spPr>
              <a:xfrm>
                <a:off x="1534284" y="2016250"/>
                <a:ext cx="65727" cy="16745"/>
              </a:xfrm>
              <a:custGeom>
                <a:avLst/>
                <a:gdLst/>
                <a:ahLst/>
                <a:cxnLst/>
                <a:rect l="l" t="t" r="r" b="b"/>
                <a:pathLst>
                  <a:path w="4137" h="1054" extrusionOk="0">
                    <a:moveTo>
                      <a:pt x="10" y="1"/>
                    </a:moveTo>
                    <a:cubicBezTo>
                      <a:pt x="9" y="1"/>
                      <a:pt x="9" y="1"/>
                      <a:pt x="8" y="1"/>
                    </a:cubicBezTo>
                    <a:cubicBezTo>
                      <a:pt x="1" y="9"/>
                      <a:pt x="35" y="65"/>
                      <a:pt x="113" y="155"/>
                    </a:cubicBezTo>
                    <a:cubicBezTo>
                      <a:pt x="187" y="244"/>
                      <a:pt x="311" y="368"/>
                      <a:pt x="479" y="498"/>
                    </a:cubicBezTo>
                    <a:cubicBezTo>
                      <a:pt x="815" y="756"/>
                      <a:pt x="1372" y="1029"/>
                      <a:pt x="2033" y="1051"/>
                    </a:cubicBezTo>
                    <a:cubicBezTo>
                      <a:pt x="2067" y="1052"/>
                      <a:pt x="2101" y="1053"/>
                      <a:pt x="2135" y="1053"/>
                    </a:cubicBezTo>
                    <a:cubicBezTo>
                      <a:pt x="2753" y="1053"/>
                      <a:pt x="3288" y="834"/>
                      <a:pt x="3624" y="610"/>
                    </a:cubicBezTo>
                    <a:cubicBezTo>
                      <a:pt x="3804" y="494"/>
                      <a:pt x="3934" y="382"/>
                      <a:pt x="4016" y="296"/>
                    </a:cubicBezTo>
                    <a:cubicBezTo>
                      <a:pt x="4099" y="211"/>
                      <a:pt x="4136" y="158"/>
                      <a:pt x="4132" y="151"/>
                    </a:cubicBezTo>
                    <a:cubicBezTo>
                      <a:pt x="4131" y="150"/>
                      <a:pt x="4130" y="150"/>
                      <a:pt x="4129" y="150"/>
                    </a:cubicBezTo>
                    <a:cubicBezTo>
                      <a:pt x="4100" y="150"/>
                      <a:pt x="3921" y="334"/>
                      <a:pt x="3576" y="532"/>
                    </a:cubicBezTo>
                    <a:cubicBezTo>
                      <a:pt x="3239" y="727"/>
                      <a:pt x="2724" y="918"/>
                      <a:pt x="2136" y="918"/>
                    </a:cubicBezTo>
                    <a:cubicBezTo>
                      <a:pt x="2105" y="918"/>
                      <a:pt x="2073" y="918"/>
                      <a:pt x="2040" y="917"/>
                    </a:cubicBezTo>
                    <a:cubicBezTo>
                      <a:pt x="1409" y="894"/>
                      <a:pt x="875" y="651"/>
                      <a:pt x="535" y="420"/>
                    </a:cubicBezTo>
                    <a:cubicBezTo>
                      <a:pt x="203" y="196"/>
                      <a:pt x="35" y="1"/>
                      <a:pt x="1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3668;p48">
                <a:extLst>
                  <a:ext uri="{FF2B5EF4-FFF2-40B4-BE49-F238E27FC236}">
                    <a16:creationId xmlns:a16="http://schemas.microsoft.com/office/drawing/2014/main" xmlns="" id="{831C1B5A-07A6-C624-F30C-B776C504B644}"/>
                  </a:ext>
                </a:extLst>
              </p:cNvPr>
              <p:cNvSpPr/>
              <p:nvPr/>
            </p:nvSpPr>
            <p:spPr>
              <a:xfrm>
                <a:off x="1596658" y="1945105"/>
                <a:ext cx="41498" cy="130166"/>
              </a:xfrm>
              <a:custGeom>
                <a:avLst/>
                <a:gdLst/>
                <a:ahLst/>
                <a:cxnLst/>
                <a:rect l="l" t="t" r="r" b="b"/>
                <a:pathLst>
                  <a:path w="2612" h="8193" extrusionOk="0">
                    <a:moveTo>
                      <a:pt x="9" y="1"/>
                    </a:moveTo>
                    <a:cubicBezTo>
                      <a:pt x="9" y="1"/>
                      <a:pt x="9" y="1"/>
                      <a:pt x="8" y="1"/>
                    </a:cubicBezTo>
                    <a:cubicBezTo>
                      <a:pt x="0" y="5"/>
                      <a:pt x="34" y="121"/>
                      <a:pt x="102" y="326"/>
                    </a:cubicBezTo>
                    <a:cubicBezTo>
                      <a:pt x="176" y="557"/>
                      <a:pt x="277" y="852"/>
                      <a:pt x="393" y="1200"/>
                    </a:cubicBezTo>
                    <a:cubicBezTo>
                      <a:pt x="640" y="1936"/>
                      <a:pt x="979" y="2955"/>
                      <a:pt x="1338" y="4084"/>
                    </a:cubicBezTo>
                    <a:cubicBezTo>
                      <a:pt x="1696" y="5215"/>
                      <a:pt x="2007" y="6243"/>
                      <a:pt x="2227" y="6989"/>
                    </a:cubicBezTo>
                    <a:cubicBezTo>
                      <a:pt x="2331" y="7341"/>
                      <a:pt x="2421" y="7636"/>
                      <a:pt x="2488" y="7871"/>
                    </a:cubicBezTo>
                    <a:cubicBezTo>
                      <a:pt x="2555" y="8080"/>
                      <a:pt x="2593" y="8192"/>
                      <a:pt x="2604" y="8192"/>
                    </a:cubicBezTo>
                    <a:cubicBezTo>
                      <a:pt x="2612" y="8189"/>
                      <a:pt x="2589" y="8069"/>
                      <a:pt x="2541" y="7856"/>
                    </a:cubicBezTo>
                    <a:cubicBezTo>
                      <a:pt x="2492" y="7647"/>
                      <a:pt x="2417" y="7341"/>
                      <a:pt x="2317" y="6963"/>
                    </a:cubicBezTo>
                    <a:cubicBezTo>
                      <a:pt x="2119" y="6213"/>
                      <a:pt x="1827" y="5178"/>
                      <a:pt x="1469" y="4046"/>
                    </a:cubicBezTo>
                    <a:cubicBezTo>
                      <a:pt x="1110" y="2911"/>
                      <a:pt x="755" y="1899"/>
                      <a:pt x="483" y="1166"/>
                    </a:cubicBezTo>
                    <a:cubicBezTo>
                      <a:pt x="345" y="804"/>
                      <a:pt x="233" y="509"/>
                      <a:pt x="150" y="307"/>
                    </a:cubicBezTo>
                    <a:cubicBezTo>
                      <a:pt x="69" y="109"/>
                      <a:pt x="17" y="1"/>
                      <a:pt x="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3669;p48">
                <a:extLst>
                  <a:ext uri="{FF2B5EF4-FFF2-40B4-BE49-F238E27FC236}">
                    <a16:creationId xmlns:a16="http://schemas.microsoft.com/office/drawing/2014/main" xmlns="" id="{2CC787FB-B136-ED61-A0D1-A7B0C84E1605}"/>
                  </a:ext>
                </a:extLst>
              </p:cNvPr>
              <p:cNvSpPr/>
              <p:nvPr/>
            </p:nvSpPr>
            <p:spPr>
              <a:xfrm>
                <a:off x="1592321" y="1904020"/>
                <a:ext cx="20368" cy="8754"/>
              </a:xfrm>
              <a:custGeom>
                <a:avLst/>
                <a:gdLst/>
                <a:ahLst/>
                <a:cxnLst/>
                <a:rect l="l" t="t" r="r" b="b"/>
                <a:pathLst>
                  <a:path w="1282" h="551" extrusionOk="0">
                    <a:moveTo>
                      <a:pt x="36" y="0"/>
                    </a:moveTo>
                    <a:cubicBezTo>
                      <a:pt x="27" y="0"/>
                      <a:pt x="22" y="2"/>
                      <a:pt x="20" y="6"/>
                    </a:cubicBezTo>
                    <a:cubicBezTo>
                      <a:pt x="1" y="40"/>
                      <a:pt x="255" y="216"/>
                      <a:pt x="606" y="365"/>
                    </a:cubicBezTo>
                    <a:cubicBezTo>
                      <a:pt x="888" y="486"/>
                      <a:pt x="1143" y="551"/>
                      <a:pt x="1235" y="551"/>
                    </a:cubicBezTo>
                    <a:cubicBezTo>
                      <a:pt x="1256" y="551"/>
                      <a:pt x="1269" y="547"/>
                      <a:pt x="1271" y="540"/>
                    </a:cubicBezTo>
                    <a:cubicBezTo>
                      <a:pt x="1282" y="507"/>
                      <a:pt x="1002" y="387"/>
                      <a:pt x="658" y="238"/>
                    </a:cubicBezTo>
                    <a:cubicBezTo>
                      <a:pt x="354" y="109"/>
                      <a:pt x="102" y="0"/>
                      <a:pt x="3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3670;p48">
                <a:extLst>
                  <a:ext uri="{FF2B5EF4-FFF2-40B4-BE49-F238E27FC236}">
                    <a16:creationId xmlns:a16="http://schemas.microsoft.com/office/drawing/2014/main" xmlns="" id="{1C139DF9-70E6-D74B-4012-C870266259B0}"/>
                  </a:ext>
                </a:extLst>
              </p:cNvPr>
              <p:cNvSpPr/>
              <p:nvPr/>
            </p:nvSpPr>
            <p:spPr>
              <a:xfrm>
                <a:off x="1632198" y="1924452"/>
                <a:ext cx="8929" cy="23466"/>
              </a:xfrm>
              <a:custGeom>
                <a:avLst/>
                <a:gdLst/>
                <a:ahLst/>
                <a:cxnLst/>
                <a:rect l="l" t="t" r="r" b="b"/>
                <a:pathLst>
                  <a:path w="562" h="1477" extrusionOk="0">
                    <a:moveTo>
                      <a:pt x="522" y="1"/>
                    </a:moveTo>
                    <a:cubicBezTo>
                      <a:pt x="486" y="1"/>
                      <a:pt x="350" y="318"/>
                      <a:pt x="218" y="718"/>
                    </a:cubicBezTo>
                    <a:cubicBezTo>
                      <a:pt x="80" y="1126"/>
                      <a:pt x="1" y="1466"/>
                      <a:pt x="35" y="1476"/>
                    </a:cubicBezTo>
                    <a:cubicBezTo>
                      <a:pt x="36" y="1477"/>
                      <a:pt x="36" y="1477"/>
                      <a:pt x="37" y="1477"/>
                    </a:cubicBezTo>
                    <a:cubicBezTo>
                      <a:pt x="77" y="1477"/>
                      <a:pt x="212" y="1159"/>
                      <a:pt x="344" y="759"/>
                    </a:cubicBezTo>
                    <a:cubicBezTo>
                      <a:pt x="479" y="352"/>
                      <a:pt x="561" y="13"/>
                      <a:pt x="524" y="1"/>
                    </a:cubicBezTo>
                    <a:cubicBezTo>
                      <a:pt x="523" y="1"/>
                      <a:pt x="522" y="1"/>
                      <a:pt x="522"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3671;p48">
                <a:extLst>
                  <a:ext uri="{FF2B5EF4-FFF2-40B4-BE49-F238E27FC236}">
                    <a16:creationId xmlns:a16="http://schemas.microsoft.com/office/drawing/2014/main" xmlns="" id="{C1B5D8C5-3306-32AD-9522-D0B06C6B33DB}"/>
                  </a:ext>
                </a:extLst>
              </p:cNvPr>
              <p:cNvSpPr/>
              <p:nvPr/>
            </p:nvSpPr>
            <p:spPr>
              <a:xfrm>
                <a:off x="1561642" y="1952414"/>
                <a:ext cx="11169" cy="20860"/>
              </a:xfrm>
              <a:custGeom>
                <a:avLst/>
                <a:gdLst/>
                <a:ahLst/>
                <a:cxnLst/>
                <a:rect l="l" t="t" r="r" b="b"/>
                <a:pathLst>
                  <a:path w="703" h="1313" extrusionOk="0">
                    <a:moveTo>
                      <a:pt x="667" y="0"/>
                    </a:moveTo>
                    <a:cubicBezTo>
                      <a:pt x="626" y="0"/>
                      <a:pt x="483" y="284"/>
                      <a:pt x="311" y="639"/>
                    </a:cubicBezTo>
                    <a:cubicBezTo>
                      <a:pt x="139" y="997"/>
                      <a:pt x="1" y="1293"/>
                      <a:pt x="34" y="1311"/>
                    </a:cubicBezTo>
                    <a:cubicBezTo>
                      <a:pt x="35" y="1312"/>
                      <a:pt x="36" y="1312"/>
                      <a:pt x="38" y="1312"/>
                    </a:cubicBezTo>
                    <a:cubicBezTo>
                      <a:pt x="77" y="1312"/>
                      <a:pt x="264" y="1049"/>
                      <a:pt x="434" y="695"/>
                    </a:cubicBezTo>
                    <a:cubicBezTo>
                      <a:pt x="610" y="333"/>
                      <a:pt x="703" y="16"/>
                      <a:pt x="670" y="1"/>
                    </a:cubicBezTo>
                    <a:cubicBezTo>
                      <a:pt x="669" y="0"/>
                      <a:pt x="668" y="0"/>
                      <a:pt x="66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3672;p48">
                <a:extLst>
                  <a:ext uri="{FF2B5EF4-FFF2-40B4-BE49-F238E27FC236}">
                    <a16:creationId xmlns:a16="http://schemas.microsoft.com/office/drawing/2014/main" xmlns="" id="{37EB526D-AE2C-8EFA-AC51-1128920C2CF2}"/>
                  </a:ext>
                </a:extLst>
              </p:cNvPr>
              <p:cNvSpPr/>
              <p:nvPr/>
            </p:nvSpPr>
            <p:spPr>
              <a:xfrm>
                <a:off x="1532631" y="1977484"/>
                <a:ext cx="17174" cy="18175"/>
              </a:xfrm>
              <a:custGeom>
                <a:avLst/>
                <a:gdLst/>
                <a:ahLst/>
                <a:cxnLst/>
                <a:rect l="l" t="t" r="r" b="b"/>
                <a:pathLst>
                  <a:path w="1081" h="1144" extrusionOk="0">
                    <a:moveTo>
                      <a:pt x="35" y="1"/>
                    </a:moveTo>
                    <a:cubicBezTo>
                      <a:pt x="33" y="1"/>
                      <a:pt x="32" y="1"/>
                      <a:pt x="31" y="2"/>
                    </a:cubicBezTo>
                    <a:cubicBezTo>
                      <a:pt x="0" y="25"/>
                      <a:pt x="176" y="324"/>
                      <a:pt x="464" y="641"/>
                    </a:cubicBezTo>
                    <a:cubicBezTo>
                      <a:pt x="735" y="941"/>
                      <a:pt x="1000" y="1144"/>
                      <a:pt x="1047" y="1144"/>
                    </a:cubicBezTo>
                    <a:cubicBezTo>
                      <a:pt x="1050" y="1144"/>
                      <a:pt x="1052" y="1143"/>
                      <a:pt x="1053" y="1142"/>
                    </a:cubicBezTo>
                    <a:cubicBezTo>
                      <a:pt x="1080" y="1112"/>
                      <a:pt x="845" y="862"/>
                      <a:pt x="565" y="552"/>
                    </a:cubicBezTo>
                    <a:cubicBezTo>
                      <a:pt x="295" y="254"/>
                      <a:pt x="78" y="1"/>
                      <a:pt x="3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3673;p48">
                <a:extLst>
                  <a:ext uri="{FF2B5EF4-FFF2-40B4-BE49-F238E27FC236}">
                    <a16:creationId xmlns:a16="http://schemas.microsoft.com/office/drawing/2014/main" xmlns="" id="{06E47376-0F2C-8623-4F3B-93FE78B9C645}"/>
                  </a:ext>
                </a:extLst>
              </p:cNvPr>
              <p:cNvSpPr/>
              <p:nvPr/>
            </p:nvSpPr>
            <p:spPr>
              <a:xfrm>
                <a:off x="1578562" y="1992212"/>
                <a:ext cx="22513" cy="22465"/>
              </a:xfrm>
              <a:custGeom>
                <a:avLst/>
                <a:gdLst/>
                <a:ahLst/>
                <a:cxnLst/>
                <a:rect l="l" t="t" r="r" b="b"/>
                <a:pathLst>
                  <a:path w="1417" h="1414" extrusionOk="0">
                    <a:moveTo>
                      <a:pt x="1382" y="1"/>
                    </a:moveTo>
                    <a:cubicBezTo>
                      <a:pt x="1337" y="1"/>
                      <a:pt x="1072" y="298"/>
                      <a:pt x="736" y="648"/>
                    </a:cubicBezTo>
                    <a:cubicBezTo>
                      <a:pt x="475" y="921"/>
                      <a:pt x="247" y="1145"/>
                      <a:pt x="153" y="1257"/>
                    </a:cubicBezTo>
                    <a:lnTo>
                      <a:pt x="154" y="1257"/>
                    </a:lnTo>
                    <a:lnTo>
                      <a:pt x="154" y="1257"/>
                    </a:lnTo>
                    <a:cubicBezTo>
                      <a:pt x="152" y="1258"/>
                      <a:pt x="151" y="1259"/>
                      <a:pt x="150" y="1261"/>
                    </a:cubicBezTo>
                    <a:lnTo>
                      <a:pt x="0" y="1414"/>
                    </a:lnTo>
                    <a:lnTo>
                      <a:pt x="191" y="1298"/>
                    </a:lnTo>
                    <a:cubicBezTo>
                      <a:pt x="314" y="1223"/>
                      <a:pt x="568" y="1018"/>
                      <a:pt x="834" y="745"/>
                    </a:cubicBezTo>
                    <a:cubicBezTo>
                      <a:pt x="1188" y="375"/>
                      <a:pt x="1416" y="24"/>
                      <a:pt x="1386" y="2"/>
                    </a:cubicBezTo>
                    <a:cubicBezTo>
                      <a:pt x="1385" y="1"/>
                      <a:pt x="1384" y="1"/>
                      <a:pt x="1382"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3674;p48">
                <a:extLst>
                  <a:ext uri="{FF2B5EF4-FFF2-40B4-BE49-F238E27FC236}">
                    <a16:creationId xmlns:a16="http://schemas.microsoft.com/office/drawing/2014/main" xmlns="" id="{331A8139-C53B-57F6-0F43-DAC4C5DA1088}"/>
                  </a:ext>
                </a:extLst>
              </p:cNvPr>
              <p:cNvSpPr/>
              <p:nvPr/>
            </p:nvSpPr>
            <p:spPr>
              <a:xfrm>
                <a:off x="1590255" y="2053299"/>
                <a:ext cx="21496" cy="12567"/>
              </a:xfrm>
              <a:custGeom>
                <a:avLst/>
                <a:gdLst/>
                <a:ahLst/>
                <a:cxnLst/>
                <a:rect l="l" t="t" r="r" b="b"/>
                <a:pathLst>
                  <a:path w="1353" h="791" extrusionOk="0">
                    <a:moveTo>
                      <a:pt x="31" y="1"/>
                    </a:moveTo>
                    <a:cubicBezTo>
                      <a:pt x="27" y="1"/>
                      <a:pt x="24" y="2"/>
                      <a:pt x="22" y="4"/>
                    </a:cubicBezTo>
                    <a:cubicBezTo>
                      <a:pt x="0" y="34"/>
                      <a:pt x="255" y="269"/>
                      <a:pt x="624" y="489"/>
                    </a:cubicBezTo>
                    <a:cubicBezTo>
                      <a:pt x="950" y="681"/>
                      <a:pt x="1244" y="790"/>
                      <a:pt x="1319" y="790"/>
                    </a:cubicBezTo>
                    <a:cubicBezTo>
                      <a:pt x="1329" y="790"/>
                      <a:pt x="1336" y="788"/>
                      <a:pt x="1337" y="784"/>
                    </a:cubicBezTo>
                    <a:cubicBezTo>
                      <a:pt x="1353" y="751"/>
                      <a:pt x="1053" y="586"/>
                      <a:pt x="691" y="374"/>
                    </a:cubicBezTo>
                    <a:cubicBezTo>
                      <a:pt x="358" y="176"/>
                      <a:pt x="86" y="1"/>
                      <a:pt x="3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3675;p48">
                <a:extLst>
                  <a:ext uri="{FF2B5EF4-FFF2-40B4-BE49-F238E27FC236}">
                    <a16:creationId xmlns:a16="http://schemas.microsoft.com/office/drawing/2014/main" xmlns="" id="{74058820-2A3E-EF38-0D47-72E9EA0EA9CA}"/>
                  </a:ext>
                </a:extLst>
              </p:cNvPr>
              <p:cNvSpPr/>
              <p:nvPr/>
            </p:nvSpPr>
            <p:spPr>
              <a:xfrm>
                <a:off x="1545326" y="2048946"/>
                <a:ext cx="15030" cy="20527"/>
              </a:xfrm>
              <a:custGeom>
                <a:avLst/>
                <a:gdLst/>
                <a:ahLst/>
                <a:cxnLst/>
                <a:rect l="l" t="t" r="r" b="b"/>
                <a:pathLst>
                  <a:path w="946" h="1292" extrusionOk="0">
                    <a:moveTo>
                      <a:pt x="912" y="0"/>
                    </a:moveTo>
                    <a:cubicBezTo>
                      <a:pt x="873" y="0"/>
                      <a:pt x="656" y="265"/>
                      <a:pt x="419" y="607"/>
                    </a:cubicBezTo>
                    <a:cubicBezTo>
                      <a:pt x="173" y="965"/>
                      <a:pt x="1" y="1272"/>
                      <a:pt x="30" y="1291"/>
                    </a:cubicBezTo>
                    <a:cubicBezTo>
                      <a:pt x="31" y="1291"/>
                      <a:pt x="33" y="1291"/>
                      <a:pt x="34" y="1291"/>
                    </a:cubicBezTo>
                    <a:cubicBezTo>
                      <a:pt x="78" y="1291"/>
                      <a:pt x="293" y="1028"/>
                      <a:pt x="531" y="686"/>
                    </a:cubicBezTo>
                    <a:cubicBezTo>
                      <a:pt x="774" y="331"/>
                      <a:pt x="946" y="24"/>
                      <a:pt x="916" y="2"/>
                    </a:cubicBezTo>
                    <a:cubicBezTo>
                      <a:pt x="915" y="1"/>
                      <a:pt x="914" y="0"/>
                      <a:pt x="91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3676;p48">
                <a:extLst>
                  <a:ext uri="{FF2B5EF4-FFF2-40B4-BE49-F238E27FC236}">
                    <a16:creationId xmlns:a16="http://schemas.microsoft.com/office/drawing/2014/main" xmlns="" id="{52CF6DB6-05B2-9379-2C39-8B51472250BB}"/>
                  </a:ext>
                </a:extLst>
              </p:cNvPr>
              <p:cNvSpPr/>
              <p:nvPr/>
            </p:nvSpPr>
            <p:spPr>
              <a:xfrm>
                <a:off x="1509722" y="2039763"/>
                <a:ext cx="16698" cy="12599"/>
              </a:xfrm>
              <a:custGeom>
                <a:avLst/>
                <a:gdLst/>
                <a:ahLst/>
                <a:cxnLst/>
                <a:rect l="l" t="t" r="r" b="b"/>
                <a:pathLst>
                  <a:path w="1051" h="793" extrusionOk="0">
                    <a:moveTo>
                      <a:pt x="33" y="0"/>
                    </a:moveTo>
                    <a:cubicBezTo>
                      <a:pt x="28" y="0"/>
                      <a:pt x="25" y="2"/>
                      <a:pt x="23" y="4"/>
                    </a:cubicBezTo>
                    <a:cubicBezTo>
                      <a:pt x="1" y="34"/>
                      <a:pt x="206" y="233"/>
                      <a:pt x="483" y="449"/>
                    </a:cubicBezTo>
                    <a:cubicBezTo>
                      <a:pt x="735" y="647"/>
                      <a:pt x="960" y="792"/>
                      <a:pt x="1014" y="792"/>
                    </a:cubicBezTo>
                    <a:cubicBezTo>
                      <a:pt x="1019" y="792"/>
                      <a:pt x="1022" y="791"/>
                      <a:pt x="1024" y="788"/>
                    </a:cubicBezTo>
                    <a:cubicBezTo>
                      <a:pt x="1050" y="759"/>
                      <a:pt x="845" y="561"/>
                      <a:pt x="568" y="345"/>
                    </a:cubicBezTo>
                    <a:cubicBezTo>
                      <a:pt x="312" y="146"/>
                      <a:pt x="86" y="0"/>
                      <a:pt x="3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3677;p48">
                <a:extLst>
                  <a:ext uri="{FF2B5EF4-FFF2-40B4-BE49-F238E27FC236}">
                    <a16:creationId xmlns:a16="http://schemas.microsoft.com/office/drawing/2014/main" xmlns="" id="{D1F5070D-CBDB-54D1-81EF-EA7145AC372C}"/>
                  </a:ext>
                </a:extLst>
              </p:cNvPr>
              <p:cNvSpPr/>
              <p:nvPr/>
            </p:nvSpPr>
            <p:spPr>
              <a:xfrm>
                <a:off x="1491674" y="2002205"/>
                <a:ext cx="16348" cy="11296"/>
              </a:xfrm>
              <a:custGeom>
                <a:avLst/>
                <a:gdLst/>
                <a:ahLst/>
                <a:cxnLst/>
                <a:rect l="l" t="t" r="r" b="b"/>
                <a:pathLst>
                  <a:path w="1029" h="711" extrusionOk="0">
                    <a:moveTo>
                      <a:pt x="995" y="0"/>
                    </a:moveTo>
                    <a:cubicBezTo>
                      <a:pt x="942" y="0"/>
                      <a:pt x="723" y="127"/>
                      <a:pt x="476" y="303"/>
                    </a:cubicBezTo>
                    <a:cubicBezTo>
                      <a:pt x="203" y="497"/>
                      <a:pt x="1" y="676"/>
                      <a:pt x="23" y="706"/>
                    </a:cubicBezTo>
                    <a:cubicBezTo>
                      <a:pt x="25" y="709"/>
                      <a:pt x="30" y="710"/>
                      <a:pt x="36" y="710"/>
                    </a:cubicBezTo>
                    <a:cubicBezTo>
                      <a:pt x="92" y="710"/>
                      <a:pt x="308" y="587"/>
                      <a:pt x="554" y="411"/>
                    </a:cubicBezTo>
                    <a:cubicBezTo>
                      <a:pt x="826" y="217"/>
                      <a:pt x="1028" y="37"/>
                      <a:pt x="1006" y="4"/>
                    </a:cubicBezTo>
                    <a:cubicBezTo>
                      <a:pt x="1004" y="1"/>
                      <a:pt x="1000" y="0"/>
                      <a:pt x="99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3678;p48">
                <a:extLst>
                  <a:ext uri="{FF2B5EF4-FFF2-40B4-BE49-F238E27FC236}">
                    <a16:creationId xmlns:a16="http://schemas.microsoft.com/office/drawing/2014/main" xmlns="" id="{32B3CC9B-0215-49FE-31F0-3F1A9DFABB32}"/>
                  </a:ext>
                </a:extLst>
              </p:cNvPr>
              <p:cNvSpPr/>
              <p:nvPr/>
            </p:nvSpPr>
            <p:spPr>
              <a:xfrm>
                <a:off x="1488607" y="1961342"/>
                <a:ext cx="12583" cy="15379"/>
              </a:xfrm>
              <a:custGeom>
                <a:avLst/>
                <a:gdLst/>
                <a:ahLst/>
                <a:cxnLst/>
                <a:rect l="l" t="t" r="r" b="b"/>
                <a:pathLst>
                  <a:path w="792" h="968" extrusionOk="0">
                    <a:moveTo>
                      <a:pt x="36" y="1"/>
                    </a:moveTo>
                    <a:cubicBezTo>
                      <a:pt x="33" y="1"/>
                      <a:pt x="31" y="1"/>
                      <a:pt x="30" y="2"/>
                    </a:cubicBezTo>
                    <a:cubicBezTo>
                      <a:pt x="0" y="28"/>
                      <a:pt x="142" y="261"/>
                      <a:pt x="340" y="525"/>
                    </a:cubicBezTo>
                    <a:cubicBezTo>
                      <a:pt x="531" y="780"/>
                      <a:pt x="712" y="968"/>
                      <a:pt x="756" y="968"/>
                    </a:cubicBezTo>
                    <a:cubicBezTo>
                      <a:pt x="759" y="968"/>
                      <a:pt x="761" y="967"/>
                      <a:pt x="762" y="966"/>
                    </a:cubicBezTo>
                    <a:cubicBezTo>
                      <a:pt x="792" y="944"/>
                      <a:pt x="650" y="712"/>
                      <a:pt x="448" y="444"/>
                    </a:cubicBezTo>
                    <a:cubicBezTo>
                      <a:pt x="257" y="192"/>
                      <a:pt x="79" y="1"/>
                      <a:pt x="36"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3679;p48">
                <a:extLst>
                  <a:ext uri="{FF2B5EF4-FFF2-40B4-BE49-F238E27FC236}">
                    <a16:creationId xmlns:a16="http://schemas.microsoft.com/office/drawing/2014/main" xmlns="" id="{60F0D4BC-97C0-C8F7-DA22-15C881AE851E}"/>
                  </a:ext>
                </a:extLst>
              </p:cNvPr>
              <p:cNvSpPr/>
              <p:nvPr/>
            </p:nvSpPr>
            <p:spPr>
              <a:xfrm>
                <a:off x="1573637" y="1890087"/>
                <a:ext cx="11232" cy="19033"/>
              </a:xfrm>
              <a:custGeom>
                <a:avLst/>
                <a:gdLst/>
                <a:ahLst/>
                <a:cxnLst/>
                <a:rect l="l" t="t" r="r" b="b"/>
                <a:pathLst>
                  <a:path w="707" h="1198" extrusionOk="0">
                    <a:moveTo>
                      <a:pt x="669" y="1"/>
                    </a:moveTo>
                    <a:cubicBezTo>
                      <a:pt x="627" y="1"/>
                      <a:pt x="465" y="248"/>
                      <a:pt x="292" y="566"/>
                    </a:cubicBezTo>
                    <a:cubicBezTo>
                      <a:pt x="116" y="898"/>
                      <a:pt x="1" y="1182"/>
                      <a:pt x="30" y="1197"/>
                    </a:cubicBezTo>
                    <a:cubicBezTo>
                      <a:pt x="32" y="1197"/>
                      <a:pt x="33" y="1198"/>
                      <a:pt x="34" y="1198"/>
                    </a:cubicBezTo>
                    <a:cubicBezTo>
                      <a:pt x="76" y="1198"/>
                      <a:pt x="242" y="950"/>
                      <a:pt x="411" y="629"/>
                    </a:cubicBezTo>
                    <a:cubicBezTo>
                      <a:pt x="591" y="300"/>
                      <a:pt x="706" y="17"/>
                      <a:pt x="673" y="2"/>
                    </a:cubicBezTo>
                    <a:cubicBezTo>
                      <a:pt x="672" y="1"/>
                      <a:pt x="671" y="1"/>
                      <a:pt x="66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3680;p48">
                <a:extLst>
                  <a:ext uri="{FF2B5EF4-FFF2-40B4-BE49-F238E27FC236}">
                    <a16:creationId xmlns:a16="http://schemas.microsoft.com/office/drawing/2014/main" xmlns="" id="{13C8BE9F-E1A6-C591-F97C-D06AC4F282CD}"/>
                  </a:ext>
                </a:extLst>
              </p:cNvPr>
              <p:cNvSpPr/>
              <p:nvPr/>
            </p:nvSpPr>
            <p:spPr>
              <a:xfrm>
                <a:off x="1462075" y="1901017"/>
                <a:ext cx="20606" cy="12440"/>
              </a:xfrm>
              <a:custGeom>
                <a:avLst/>
                <a:gdLst/>
                <a:ahLst/>
                <a:cxnLst/>
                <a:rect l="l" t="t" r="r" b="b"/>
                <a:pathLst>
                  <a:path w="1297" h="783" extrusionOk="0">
                    <a:moveTo>
                      <a:pt x="30" y="1"/>
                    </a:moveTo>
                    <a:cubicBezTo>
                      <a:pt x="25" y="1"/>
                      <a:pt x="21" y="2"/>
                      <a:pt x="19" y="5"/>
                    </a:cubicBezTo>
                    <a:cubicBezTo>
                      <a:pt x="0" y="38"/>
                      <a:pt x="266" y="236"/>
                      <a:pt x="613" y="450"/>
                    </a:cubicBezTo>
                    <a:cubicBezTo>
                      <a:pt x="927" y="642"/>
                      <a:pt x="1198" y="782"/>
                      <a:pt x="1261" y="782"/>
                    </a:cubicBezTo>
                    <a:cubicBezTo>
                      <a:pt x="1268" y="782"/>
                      <a:pt x="1272" y="781"/>
                      <a:pt x="1274" y="778"/>
                    </a:cubicBezTo>
                    <a:cubicBezTo>
                      <a:pt x="1296" y="748"/>
                      <a:pt x="1027" y="550"/>
                      <a:pt x="684" y="333"/>
                    </a:cubicBezTo>
                    <a:cubicBezTo>
                      <a:pt x="367" y="139"/>
                      <a:pt x="91" y="1"/>
                      <a:pt x="3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3681;p48">
                <a:extLst>
                  <a:ext uri="{FF2B5EF4-FFF2-40B4-BE49-F238E27FC236}">
                    <a16:creationId xmlns:a16="http://schemas.microsoft.com/office/drawing/2014/main" xmlns="" id="{2B5DC908-9ECE-90B8-0D1D-B89A66FC595E}"/>
                  </a:ext>
                </a:extLst>
              </p:cNvPr>
              <p:cNvSpPr/>
              <p:nvPr/>
            </p:nvSpPr>
            <p:spPr>
              <a:xfrm>
                <a:off x="1425105" y="1901065"/>
                <a:ext cx="9691" cy="14664"/>
              </a:xfrm>
              <a:custGeom>
                <a:avLst/>
                <a:gdLst/>
                <a:ahLst/>
                <a:cxnLst/>
                <a:rect l="l" t="t" r="r" b="b"/>
                <a:pathLst>
                  <a:path w="610" h="923" extrusionOk="0">
                    <a:moveTo>
                      <a:pt x="571" y="1"/>
                    </a:moveTo>
                    <a:cubicBezTo>
                      <a:pt x="532" y="1"/>
                      <a:pt x="389" y="185"/>
                      <a:pt x="247" y="428"/>
                    </a:cubicBezTo>
                    <a:cubicBezTo>
                      <a:pt x="98" y="678"/>
                      <a:pt x="0" y="902"/>
                      <a:pt x="31" y="921"/>
                    </a:cubicBezTo>
                    <a:cubicBezTo>
                      <a:pt x="32" y="922"/>
                      <a:pt x="34" y="922"/>
                      <a:pt x="36" y="922"/>
                    </a:cubicBezTo>
                    <a:cubicBezTo>
                      <a:pt x="77" y="922"/>
                      <a:pt x="220" y="737"/>
                      <a:pt x="363" y="495"/>
                    </a:cubicBezTo>
                    <a:cubicBezTo>
                      <a:pt x="512" y="240"/>
                      <a:pt x="610" y="21"/>
                      <a:pt x="576" y="2"/>
                    </a:cubicBezTo>
                    <a:cubicBezTo>
                      <a:pt x="574" y="1"/>
                      <a:pt x="573" y="1"/>
                      <a:pt x="57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3682;p48">
                <a:extLst>
                  <a:ext uri="{FF2B5EF4-FFF2-40B4-BE49-F238E27FC236}">
                    <a16:creationId xmlns:a16="http://schemas.microsoft.com/office/drawing/2014/main" xmlns="" id="{DF84AF3C-C099-694E-7E71-BDECB647DB82}"/>
                  </a:ext>
                </a:extLst>
              </p:cNvPr>
              <p:cNvSpPr/>
              <p:nvPr/>
            </p:nvSpPr>
            <p:spPr>
              <a:xfrm>
                <a:off x="1465157" y="2166752"/>
                <a:ext cx="19415" cy="12710"/>
              </a:xfrm>
              <a:custGeom>
                <a:avLst/>
                <a:gdLst/>
                <a:ahLst/>
                <a:cxnLst/>
                <a:rect l="l" t="t" r="r" b="b"/>
                <a:pathLst>
                  <a:path w="1222" h="800" extrusionOk="0">
                    <a:moveTo>
                      <a:pt x="30" y="1"/>
                    </a:moveTo>
                    <a:cubicBezTo>
                      <a:pt x="25" y="1"/>
                      <a:pt x="21" y="2"/>
                      <a:pt x="20" y="4"/>
                    </a:cubicBezTo>
                    <a:cubicBezTo>
                      <a:pt x="1" y="39"/>
                      <a:pt x="247" y="240"/>
                      <a:pt x="572" y="456"/>
                    </a:cubicBezTo>
                    <a:cubicBezTo>
                      <a:pt x="872" y="658"/>
                      <a:pt x="1132" y="800"/>
                      <a:pt x="1192" y="800"/>
                    </a:cubicBezTo>
                    <a:cubicBezTo>
                      <a:pt x="1198" y="800"/>
                      <a:pt x="1202" y="799"/>
                      <a:pt x="1204" y="796"/>
                    </a:cubicBezTo>
                    <a:cubicBezTo>
                      <a:pt x="1222" y="766"/>
                      <a:pt x="975" y="561"/>
                      <a:pt x="647" y="344"/>
                    </a:cubicBezTo>
                    <a:cubicBezTo>
                      <a:pt x="349" y="146"/>
                      <a:pt x="89" y="1"/>
                      <a:pt x="3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3683;p48">
                <a:extLst>
                  <a:ext uri="{FF2B5EF4-FFF2-40B4-BE49-F238E27FC236}">
                    <a16:creationId xmlns:a16="http://schemas.microsoft.com/office/drawing/2014/main" xmlns="" id="{D92EA4E6-7D83-6CDF-0699-09A634BD440D}"/>
                  </a:ext>
                </a:extLst>
              </p:cNvPr>
              <p:cNvSpPr/>
              <p:nvPr/>
            </p:nvSpPr>
            <p:spPr>
              <a:xfrm>
                <a:off x="1606508" y="2164528"/>
                <a:ext cx="15935" cy="16396"/>
              </a:xfrm>
              <a:custGeom>
                <a:avLst/>
                <a:gdLst/>
                <a:ahLst/>
                <a:cxnLst/>
                <a:rect l="l" t="t" r="r" b="b"/>
                <a:pathLst>
                  <a:path w="1003" h="1032" extrusionOk="0">
                    <a:moveTo>
                      <a:pt x="968" y="1"/>
                    </a:moveTo>
                    <a:cubicBezTo>
                      <a:pt x="919" y="1"/>
                      <a:pt x="700" y="202"/>
                      <a:pt x="453" y="470"/>
                    </a:cubicBezTo>
                    <a:cubicBezTo>
                      <a:pt x="191" y="753"/>
                      <a:pt x="1" y="1003"/>
                      <a:pt x="30" y="1030"/>
                    </a:cubicBezTo>
                    <a:cubicBezTo>
                      <a:pt x="32" y="1031"/>
                      <a:pt x="33" y="1032"/>
                      <a:pt x="36" y="1032"/>
                    </a:cubicBezTo>
                    <a:cubicBezTo>
                      <a:pt x="80" y="1032"/>
                      <a:pt x="305" y="829"/>
                      <a:pt x="554" y="560"/>
                    </a:cubicBezTo>
                    <a:cubicBezTo>
                      <a:pt x="811" y="275"/>
                      <a:pt x="1002" y="25"/>
                      <a:pt x="975" y="3"/>
                    </a:cubicBezTo>
                    <a:cubicBezTo>
                      <a:pt x="973" y="1"/>
                      <a:pt x="971" y="1"/>
                      <a:pt x="96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3684;p48">
                <a:extLst>
                  <a:ext uri="{FF2B5EF4-FFF2-40B4-BE49-F238E27FC236}">
                    <a16:creationId xmlns:a16="http://schemas.microsoft.com/office/drawing/2014/main" xmlns="" id="{28E5BC2D-3135-7B00-52BB-C4853FDC26DC}"/>
                  </a:ext>
                </a:extLst>
              </p:cNvPr>
              <p:cNvSpPr/>
              <p:nvPr/>
            </p:nvSpPr>
            <p:spPr>
              <a:xfrm>
                <a:off x="1527818" y="2163495"/>
                <a:ext cx="2621" cy="16507"/>
              </a:xfrm>
              <a:custGeom>
                <a:avLst/>
                <a:gdLst/>
                <a:ahLst/>
                <a:cxnLst/>
                <a:rect l="l" t="t" r="r" b="b"/>
                <a:pathLst>
                  <a:path w="165" h="1039" extrusionOk="0">
                    <a:moveTo>
                      <a:pt x="41" y="0"/>
                    </a:moveTo>
                    <a:cubicBezTo>
                      <a:pt x="40" y="0"/>
                      <a:pt x="39" y="0"/>
                      <a:pt x="39" y="1"/>
                    </a:cubicBezTo>
                    <a:cubicBezTo>
                      <a:pt x="1" y="8"/>
                      <a:pt x="31" y="239"/>
                      <a:pt x="27" y="520"/>
                    </a:cubicBezTo>
                    <a:cubicBezTo>
                      <a:pt x="31" y="799"/>
                      <a:pt x="1" y="1028"/>
                      <a:pt x="39" y="1039"/>
                    </a:cubicBezTo>
                    <a:cubicBezTo>
                      <a:pt x="39" y="1039"/>
                      <a:pt x="40" y="1039"/>
                      <a:pt x="40" y="1039"/>
                    </a:cubicBezTo>
                    <a:cubicBezTo>
                      <a:pt x="75" y="1039"/>
                      <a:pt x="165" y="814"/>
                      <a:pt x="161" y="520"/>
                    </a:cubicBezTo>
                    <a:cubicBezTo>
                      <a:pt x="165" y="224"/>
                      <a:pt x="76" y="0"/>
                      <a:pt x="4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3685;p48">
                <a:extLst>
                  <a:ext uri="{FF2B5EF4-FFF2-40B4-BE49-F238E27FC236}">
                    <a16:creationId xmlns:a16="http://schemas.microsoft.com/office/drawing/2014/main" xmlns="" id="{30541DE8-692E-3CAC-96AD-98E3C170950A}"/>
                  </a:ext>
                </a:extLst>
              </p:cNvPr>
              <p:cNvSpPr/>
              <p:nvPr/>
            </p:nvSpPr>
            <p:spPr>
              <a:xfrm>
                <a:off x="1557797" y="2169167"/>
                <a:ext cx="19589" cy="11693"/>
              </a:xfrm>
              <a:custGeom>
                <a:avLst/>
                <a:gdLst/>
                <a:ahLst/>
                <a:cxnLst/>
                <a:rect l="l" t="t" r="r" b="b"/>
                <a:pathLst>
                  <a:path w="1233" h="736" extrusionOk="0">
                    <a:moveTo>
                      <a:pt x="33" y="1"/>
                    </a:moveTo>
                    <a:cubicBezTo>
                      <a:pt x="25" y="1"/>
                      <a:pt x="21" y="2"/>
                      <a:pt x="19" y="6"/>
                    </a:cubicBezTo>
                    <a:cubicBezTo>
                      <a:pt x="0" y="35"/>
                      <a:pt x="250" y="226"/>
                      <a:pt x="583" y="424"/>
                    </a:cubicBezTo>
                    <a:cubicBezTo>
                      <a:pt x="878" y="605"/>
                      <a:pt x="1137" y="735"/>
                      <a:pt x="1200" y="735"/>
                    </a:cubicBezTo>
                    <a:cubicBezTo>
                      <a:pt x="1207" y="735"/>
                      <a:pt x="1212" y="734"/>
                      <a:pt x="1214" y="730"/>
                    </a:cubicBezTo>
                    <a:cubicBezTo>
                      <a:pt x="1233" y="697"/>
                      <a:pt x="983" y="510"/>
                      <a:pt x="654" y="308"/>
                    </a:cubicBezTo>
                    <a:cubicBezTo>
                      <a:pt x="355" y="131"/>
                      <a:pt x="96" y="1"/>
                      <a:pt x="3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3686;p48">
                <a:extLst>
                  <a:ext uri="{FF2B5EF4-FFF2-40B4-BE49-F238E27FC236}">
                    <a16:creationId xmlns:a16="http://schemas.microsoft.com/office/drawing/2014/main" xmlns="" id="{66DAE7B3-41F9-D859-7F28-D9977C5D2697}"/>
                  </a:ext>
                </a:extLst>
              </p:cNvPr>
              <p:cNvSpPr/>
              <p:nvPr/>
            </p:nvSpPr>
            <p:spPr>
              <a:xfrm>
                <a:off x="1428664" y="2184419"/>
                <a:ext cx="242840" cy="10518"/>
              </a:xfrm>
              <a:custGeom>
                <a:avLst/>
                <a:gdLst/>
                <a:ahLst/>
                <a:cxnLst/>
                <a:rect l="l" t="t" r="r" b="b"/>
                <a:pathLst>
                  <a:path w="15285" h="662" extrusionOk="0">
                    <a:moveTo>
                      <a:pt x="6391" y="1"/>
                    </a:moveTo>
                    <a:cubicBezTo>
                      <a:pt x="4779" y="1"/>
                      <a:pt x="3339" y="59"/>
                      <a:pt x="2238" y="121"/>
                    </a:cubicBezTo>
                    <a:cubicBezTo>
                      <a:pt x="1543" y="159"/>
                      <a:pt x="986" y="199"/>
                      <a:pt x="598" y="234"/>
                    </a:cubicBezTo>
                    <a:cubicBezTo>
                      <a:pt x="419" y="249"/>
                      <a:pt x="269" y="263"/>
                      <a:pt x="153" y="275"/>
                    </a:cubicBezTo>
                    <a:cubicBezTo>
                      <a:pt x="53" y="286"/>
                      <a:pt x="0" y="294"/>
                      <a:pt x="0" y="297"/>
                    </a:cubicBezTo>
                    <a:cubicBezTo>
                      <a:pt x="0" y="301"/>
                      <a:pt x="20" y="303"/>
                      <a:pt x="56" y="303"/>
                    </a:cubicBezTo>
                    <a:cubicBezTo>
                      <a:pt x="81" y="303"/>
                      <a:pt x="115" y="302"/>
                      <a:pt x="157" y="301"/>
                    </a:cubicBezTo>
                    <a:cubicBezTo>
                      <a:pt x="274" y="297"/>
                      <a:pt x="422" y="294"/>
                      <a:pt x="602" y="286"/>
                    </a:cubicBezTo>
                    <a:cubicBezTo>
                      <a:pt x="1009" y="267"/>
                      <a:pt x="1562" y="244"/>
                      <a:pt x="2241" y="215"/>
                    </a:cubicBezTo>
                    <a:cubicBezTo>
                      <a:pt x="3300" y="175"/>
                      <a:pt x="4666" y="135"/>
                      <a:pt x="6193" y="135"/>
                    </a:cubicBezTo>
                    <a:cubicBezTo>
                      <a:pt x="6665" y="135"/>
                      <a:pt x="7152" y="139"/>
                      <a:pt x="7650" y="147"/>
                    </a:cubicBezTo>
                    <a:cubicBezTo>
                      <a:pt x="9764" y="185"/>
                      <a:pt x="11669" y="353"/>
                      <a:pt x="13051" y="473"/>
                    </a:cubicBezTo>
                    <a:cubicBezTo>
                      <a:pt x="13727" y="536"/>
                      <a:pt x="14280" y="585"/>
                      <a:pt x="14684" y="622"/>
                    </a:cubicBezTo>
                    <a:cubicBezTo>
                      <a:pt x="14867" y="633"/>
                      <a:pt x="15012" y="644"/>
                      <a:pt x="15127" y="656"/>
                    </a:cubicBezTo>
                    <a:cubicBezTo>
                      <a:pt x="15189" y="660"/>
                      <a:pt x="15232" y="662"/>
                      <a:pt x="15257" y="662"/>
                    </a:cubicBezTo>
                    <a:cubicBezTo>
                      <a:pt x="15275" y="662"/>
                      <a:pt x="15284" y="661"/>
                      <a:pt x="15284" y="659"/>
                    </a:cubicBezTo>
                    <a:cubicBezTo>
                      <a:pt x="15284" y="652"/>
                      <a:pt x="15232" y="644"/>
                      <a:pt x="15132" y="630"/>
                    </a:cubicBezTo>
                    <a:cubicBezTo>
                      <a:pt x="15015" y="611"/>
                      <a:pt x="14870" y="592"/>
                      <a:pt x="14691" y="566"/>
                    </a:cubicBezTo>
                    <a:cubicBezTo>
                      <a:pt x="14306" y="518"/>
                      <a:pt x="13750" y="454"/>
                      <a:pt x="13058" y="379"/>
                    </a:cubicBezTo>
                    <a:cubicBezTo>
                      <a:pt x="11681" y="234"/>
                      <a:pt x="9771" y="51"/>
                      <a:pt x="7654" y="13"/>
                    </a:cubicBezTo>
                    <a:cubicBezTo>
                      <a:pt x="7224" y="5"/>
                      <a:pt x="6802" y="1"/>
                      <a:pt x="639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3687;p48">
                <a:extLst>
                  <a:ext uri="{FF2B5EF4-FFF2-40B4-BE49-F238E27FC236}">
                    <a16:creationId xmlns:a16="http://schemas.microsoft.com/office/drawing/2014/main" xmlns="" id="{8EE0EECD-4F64-E973-DD7B-505BEA9F378D}"/>
                  </a:ext>
                </a:extLst>
              </p:cNvPr>
              <p:cNvSpPr/>
              <p:nvPr/>
            </p:nvSpPr>
            <p:spPr>
              <a:xfrm>
                <a:off x="1596785" y="1945105"/>
                <a:ext cx="41371" cy="130166"/>
              </a:xfrm>
              <a:custGeom>
                <a:avLst/>
                <a:gdLst/>
                <a:ahLst/>
                <a:cxnLst/>
                <a:rect l="l" t="t" r="r" b="b"/>
                <a:pathLst>
                  <a:path w="2604" h="8193" extrusionOk="0">
                    <a:moveTo>
                      <a:pt x="0" y="1"/>
                    </a:moveTo>
                    <a:lnTo>
                      <a:pt x="8" y="54"/>
                    </a:lnTo>
                    <a:cubicBezTo>
                      <a:pt x="23" y="106"/>
                      <a:pt x="49" y="199"/>
                      <a:pt x="94" y="326"/>
                    </a:cubicBezTo>
                    <a:cubicBezTo>
                      <a:pt x="168" y="557"/>
                      <a:pt x="269" y="852"/>
                      <a:pt x="385" y="1200"/>
                    </a:cubicBezTo>
                    <a:cubicBezTo>
                      <a:pt x="632" y="1936"/>
                      <a:pt x="971" y="2955"/>
                      <a:pt x="1330" y="4084"/>
                    </a:cubicBezTo>
                    <a:cubicBezTo>
                      <a:pt x="1688" y="5215"/>
                      <a:pt x="1999" y="6243"/>
                      <a:pt x="2219" y="6989"/>
                    </a:cubicBezTo>
                    <a:cubicBezTo>
                      <a:pt x="2323" y="7341"/>
                      <a:pt x="2413" y="7636"/>
                      <a:pt x="2480" y="7871"/>
                    </a:cubicBezTo>
                    <a:cubicBezTo>
                      <a:pt x="2547" y="8077"/>
                      <a:pt x="2585" y="8192"/>
                      <a:pt x="2596" y="8192"/>
                    </a:cubicBezTo>
                    <a:cubicBezTo>
                      <a:pt x="2604" y="8189"/>
                      <a:pt x="2581" y="8069"/>
                      <a:pt x="2533" y="7856"/>
                    </a:cubicBezTo>
                    <a:cubicBezTo>
                      <a:pt x="2499" y="7699"/>
                      <a:pt x="2447" y="7494"/>
                      <a:pt x="2383" y="7244"/>
                    </a:cubicBezTo>
                    <a:lnTo>
                      <a:pt x="0" y="1"/>
                    </a:lnTo>
                    <a:close/>
                  </a:path>
                </a:pathLst>
              </a:custGeom>
              <a:solidFill>
                <a:srgbClr val="1E28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3688;p48">
                <a:extLst>
                  <a:ext uri="{FF2B5EF4-FFF2-40B4-BE49-F238E27FC236}">
                    <a16:creationId xmlns:a16="http://schemas.microsoft.com/office/drawing/2014/main" xmlns="" id="{D2BF351D-6B59-D6B8-5612-C51417812359}"/>
                  </a:ext>
                </a:extLst>
              </p:cNvPr>
              <p:cNvSpPr/>
              <p:nvPr/>
            </p:nvSpPr>
            <p:spPr>
              <a:xfrm>
                <a:off x="1635408" y="2062673"/>
                <a:ext cx="4591" cy="14489"/>
              </a:xfrm>
              <a:custGeom>
                <a:avLst/>
                <a:gdLst/>
                <a:ahLst/>
                <a:cxnLst/>
                <a:rect l="l" t="t" r="r" b="b"/>
                <a:pathLst>
                  <a:path w="289" h="912" extrusionOk="0">
                    <a:moveTo>
                      <a:pt x="1" y="1"/>
                    </a:moveTo>
                    <a:lnTo>
                      <a:pt x="251" y="912"/>
                    </a:lnTo>
                    <a:cubicBezTo>
                      <a:pt x="266" y="897"/>
                      <a:pt x="277" y="882"/>
                      <a:pt x="288" y="867"/>
                    </a:cubicBezTo>
                    <a:lnTo>
                      <a:pt x="1" y="1"/>
                    </a:lnTo>
                    <a:close/>
                  </a:path>
                </a:pathLst>
              </a:custGeom>
              <a:solidFill>
                <a:srgbClr val="C0C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3689;p48">
                <a:extLst>
                  <a:ext uri="{FF2B5EF4-FFF2-40B4-BE49-F238E27FC236}">
                    <a16:creationId xmlns:a16="http://schemas.microsoft.com/office/drawing/2014/main" xmlns="" id="{8A029885-FCBF-6FB7-24AF-4D494158A069}"/>
                  </a:ext>
                </a:extLst>
              </p:cNvPr>
              <p:cNvSpPr/>
              <p:nvPr/>
            </p:nvSpPr>
            <p:spPr>
              <a:xfrm>
                <a:off x="1596896" y="1945947"/>
                <a:ext cx="42499" cy="136204"/>
              </a:xfrm>
              <a:custGeom>
                <a:avLst/>
                <a:gdLst/>
                <a:ahLst/>
                <a:cxnLst/>
                <a:rect l="l" t="t" r="r" b="b"/>
                <a:pathLst>
                  <a:path w="2675" h="8573" extrusionOk="0">
                    <a:moveTo>
                      <a:pt x="1" y="1"/>
                    </a:moveTo>
                    <a:lnTo>
                      <a:pt x="1293" y="8572"/>
                    </a:lnTo>
                    <a:cubicBezTo>
                      <a:pt x="1293" y="8572"/>
                      <a:pt x="2383" y="8562"/>
                      <a:pt x="2675" y="8259"/>
                    </a:cubicBezTo>
                    <a:lnTo>
                      <a:pt x="2425" y="7348"/>
                    </a:lnTo>
                    <a:lnTo>
                      <a:pt x="2376" y="7191"/>
                    </a:lnTo>
                    <a:lnTo>
                      <a:pt x="2376" y="7191"/>
                    </a:lnTo>
                    <a:cubicBezTo>
                      <a:pt x="2440" y="7441"/>
                      <a:pt x="2492" y="7646"/>
                      <a:pt x="2526" y="7803"/>
                    </a:cubicBezTo>
                    <a:cubicBezTo>
                      <a:pt x="2574" y="8016"/>
                      <a:pt x="2597" y="8136"/>
                      <a:pt x="2589" y="8139"/>
                    </a:cubicBezTo>
                    <a:cubicBezTo>
                      <a:pt x="2578" y="8139"/>
                      <a:pt x="2540" y="8024"/>
                      <a:pt x="2473" y="7818"/>
                    </a:cubicBezTo>
                    <a:cubicBezTo>
                      <a:pt x="2406" y="7583"/>
                      <a:pt x="2316" y="7288"/>
                      <a:pt x="2212" y="6936"/>
                    </a:cubicBezTo>
                    <a:cubicBezTo>
                      <a:pt x="1992" y="6190"/>
                      <a:pt x="1681" y="5162"/>
                      <a:pt x="1323" y="4031"/>
                    </a:cubicBezTo>
                    <a:cubicBezTo>
                      <a:pt x="964" y="2902"/>
                      <a:pt x="625" y="1883"/>
                      <a:pt x="378" y="1147"/>
                    </a:cubicBezTo>
                    <a:cubicBezTo>
                      <a:pt x="262" y="799"/>
                      <a:pt x="161" y="504"/>
                      <a:pt x="87" y="273"/>
                    </a:cubicBezTo>
                    <a:cubicBezTo>
                      <a:pt x="42" y="146"/>
                      <a:pt x="16" y="53"/>
                      <a:pt x="1" y="1"/>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3690;p48">
                <a:extLst>
                  <a:ext uri="{FF2B5EF4-FFF2-40B4-BE49-F238E27FC236}">
                    <a16:creationId xmlns:a16="http://schemas.microsoft.com/office/drawing/2014/main" xmlns="" id="{3217BC45-009F-96F3-62B6-9CC792DCA593}"/>
                  </a:ext>
                </a:extLst>
              </p:cNvPr>
              <p:cNvSpPr/>
              <p:nvPr/>
            </p:nvSpPr>
            <p:spPr>
              <a:xfrm>
                <a:off x="1273300" y="2185213"/>
                <a:ext cx="401398" cy="483536"/>
              </a:xfrm>
              <a:custGeom>
                <a:avLst/>
                <a:gdLst/>
                <a:ahLst/>
                <a:cxnLst/>
                <a:rect l="l" t="t" r="r" b="b"/>
                <a:pathLst>
                  <a:path w="25265" h="30435" extrusionOk="0">
                    <a:moveTo>
                      <a:pt x="15504" y="1"/>
                    </a:moveTo>
                    <a:cubicBezTo>
                      <a:pt x="14579" y="1"/>
                      <a:pt x="13673" y="26"/>
                      <a:pt x="12831" y="87"/>
                    </a:cubicBezTo>
                    <a:cubicBezTo>
                      <a:pt x="9779" y="322"/>
                      <a:pt x="8110" y="109"/>
                      <a:pt x="4756" y="426"/>
                    </a:cubicBezTo>
                    <a:cubicBezTo>
                      <a:pt x="2411" y="737"/>
                      <a:pt x="644" y="2704"/>
                      <a:pt x="587" y="5069"/>
                    </a:cubicBezTo>
                    <a:lnTo>
                      <a:pt x="1" y="30434"/>
                    </a:lnTo>
                    <a:lnTo>
                      <a:pt x="6171" y="30434"/>
                    </a:lnTo>
                    <a:lnTo>
                      <a:pt x="7146" y="7691"/>
                    </a:lnTo>
                    <a:lnTo>
                      <a:pt x="8965" y="7922"/>
                    </a:lnTo>
                    <a:cubicBezTo>
                      <a:pt x="8730" y="16438"/>
                      <a:pt x="9619" y="30434"/>
                      <a:pt x="9619" y="30434"/>
                    </a:cubicBezTo>
                    <a:lnTo>
                      <a:pt x="16469" y="30102"/>
                    </a:lnTo>
                    <a:lnTo>
                      <a:pt x="16081" y="8255"/>
                    </a:lnTo>
                    <a:lnTo>
                      <a:pt x="16081" y="8255"/>
                    </a:lnTo>
                    <a:cubicBezTo>
                      <a:pt x="16081" y="8255"/>
                      <a:pt x="16241" y="8266"/>
                      <a:pt x="16518" y="8266"/>
                    </a:cubicBezTo>
                    <a:cubicBezTo>
                      <a:pt x="18344" y="8266"/>
                      <a:pt x="25265" y="7793"/>
                      <a:pt x="25063" y="609"/>
                    </a:cubicBezTo>
                    <a:cubicBezTo>
                      <a:pt x="25063" y="609"/>
                      <a:pt x="20053" y="1"/>
                      <a:pt x="1550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3691;p48">
                <a:extLst>
                  <a:ext uri="{FF2B5EF4-FFF2-40B4-BE49-F238E27FC236}">
                    <a16:creationId xmlns:a16="http://schemas.microsoft.com/office/drawing/2014/main" xmlns="" id="{A85393F5-C1CD-3E90-CA48-277598DD9B5A}"/>
                  </a:ext>
                </a:extLst>
              </p:cNvPr>
              <p:cNvSpPr/>
              <p:nvPr/>
            </p:nvSpPr>
            <p:spPr>
              <a:xfrm>
                <a:off x="1414842" y="2185467"/>
                <a:ext cx="91687" cy="130913"/>
              </a:xfrm>
              <a:custGeom>
                <a:avLst/>
                <a:gdLst/>
                <a:ahLst/>
                <a:cxnLst/>
                <a:rect l="l" t="t" r="r" b="b"/>
                <a:pathLst>
                  <a:path w="5771" h="8240" extrusionOk="0">
                    <a:moveTo>
                      <a:pt x="5736" y="0"/>
                    </a:moveTo>
                    <a:cubicBezTo>
                      <a:pt x="5716" y="0"/>
                      <a:pt x="5685" y="1"/>
                      <a:pt x="5644" y="3"/>
                    </a:cubicBezTo>
                    <a:cubicBezTo>
                      <a:pt x="5566" y="7"/>
                      <a:pt x="5446" y="14"/>
                      <a:pt x="5297" y="29"/>
                    </a:cubicBezTo>
                    <a:cubicBezTo>
                      <a:pt x="4990" y="59"/>
                      <a:pt x="4554" y="111"/>
                      <a:pt x="4016" y="197"/>
                    </a:cubicBezTo>
                    <a:cubicBezTo>
                      <a:pt x="3481" y="295"/>
                      <a:pt x="2824" y="362"/>
                      <a:pt x="2152" y="664"/>
                    </a:cubicBezTo>
                    <a:cubicBezTo>
                      <a:pt x="1816" y="810"/>
                      <a:pt x="1483" y="1007"/>
                      <a:pt x="1180" y="1273"/>
                    </a:cubicBezTo>
                    <a:cubicBezTo>
                      <a:pt x="882" y="1538"/>
                      <a:pt x="624" y="1874"/>
                      <a:pt x="441" y="2255"/>
                    </a:cubicBezTo>
                    <a:cubicBezTo>
                      <a:pt x="75" y="3024"/>
                      <a:pt x="1" y="3846"/>
                      <a:pt x="1" y="4567"/>
                    </a:cubicBezTo>
                    <a:cubicBezTo>
                      <a:pt x="19" y="5281"/>
                      <a:pt x="34" y="5927"/>
                      <a:pt x="49" y="6480"/>
                    </a:cubicBezTo>
                    <a:cubicBezTo>
                      <a:pt x="60" y="7022"/>
                      <a:pt x="53" y="7462"/>
                      <a:pt x="49" y="7768"/>
                    </a:cubicBezTo>
                    <a:cubicBezTo>
                      <a:pt x="45" y="8071"/>
                      <a:pt x="41" y="8239"/>
                      <a:pt x="53" y="8239"/>
                    </a:cubicBezTo>
                    <a:cubicBezTo>
                      <a:pt x="53" y="8239"/>
                      <a:pt x="53" y="8239"/>
                      <a:pt x="53" y="8239"/>
                    </a:cubicBezTo>
                    <a:cubicBezTo>
                      <a:pt x="57" y="8239"/>
                      <a:pt x="64" y="8195"/>
                      <a:pt x="71" y="8120"/>
                    </a:cubicBezTo>
                    <a:cubicBezTo>
                      <a:pt x="79" y="8041"/>
                      <a:pt x="90" y="7922"/>
                      <a:pt x="101" y="7768"/>
                    </a:cubicBezTo>
                    <a:cubicBezTo>
                      <a:pt x="120" y="7466"/>
                      <a:pt x="142" y="7025"/>
                      <a:pt x="146" y="6480"/>
                    </a:cubicBezTo>
                    <a:cubicBezTo>
                      <a:pt x="153" y="5934"/>
                      <a:pt x="131" y="5284"/>
                      <a:pt x="123" y="4567"/>
                    </a:cubicBezTo>
                    <a:cubicBezTo>
                      <a:pt x="131" y="3858"/>
                      <a:pt x="209" y="3055"/>
                      <a:pt x="564" y="2315"/>
                    </a:cubicBezTo>
                    <a:cubicBezTo>
                      <a:pt x="740" y="1949"/>
                      <a:pt x="987" y="1628"/>
                      <a:pt x="1270" y="1371"/>
                    </a:cubicBezTo>
                    <a:cubicBezTo>
                      <a:pt x="1558" y="1116"/>
                      <a:pt x="1879" y="922"/>
                      <a:pt x="2200" y="776"/>
                    </a:cubicBezTo>
                    <a:cubicBezTo>
                      <a:pt x="2847" y="481"/>
                      <a:pt x="3500" y="399"/>
                      <a:pt x="4030" y="290"/>
                    </a:cubicBezTo>
                    <a:cubicBezTo>
                      <a:pt x="4564" y="194"/>
                      <a:pt x="5002" y="126"/>
                      <a:pt x="5300" y="81"/>
                    </a:cubicBezTo>
                    <a:cubicBezTo>
                      <a:pt x="5603" y="37"/>
                      <a:pt x="5771" y="11"/>
                      <a:pt x="5767" y="3"/>
                    </a:cubicBezTo>
                    <a:cubicBezTo>
                      <a:pt x="5767" y="1"/>
                      <a:pt x="5757" y="0"/>
                      <a:pt x="573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3692;p48">
                <a:extLst>
                  <a:ext uri="{FF2B5EF4-FFF2-40B4-BE49-F238E27FC236}">
                    <a16:creationId xmlns:a16="http://schemas.microsoft.com/office/drawing/2014/main" xmlns="" id="{276BB04A-0F3D-534F-3838-9823AC323921}"/>
                  </a:ext>
                </a:extLst>
              </p:cNvPr>
              <p:cNvSpPr/>
              <p:nvPr/>
            </p:nvSpPr>
            <p:spPr>
              <a:xfrm>
                <a:off x="1377522" y="2282111"/>
                <a:ext cx="9914" cy="25309"/>
              </a:xfrm>
              <a:custGeom>
                <a:avLst/>
                <a:gdLst/>
                <a:ahLst/>
                <a:cxnLst/>
                <a:rect l="l" t="t" r="r" b="b"/>
                <a:pathLst>
                  <a:path w="624" h="1593" extrusionOk="0">
                    <a:moveTo>
                      <a:pt x="42" y="1"/>
                    </a:moveTo>
                    <a:cubicBezTo>
                      <a:pt x="42" y="1"/>
                      <a:pt x="41" y="1"/>
                      <a:pt x="41" y="1"/>
                    </a:cubicBezTo>
                    <a:cubicBezTo>
                      <a:pt x="0" y="8"/>
                      <a:pt x="71" y="393"/>
                      <a:pt x="250" y="823"/>
                    </a:cubicBezTo>
                    <a:cubicBezTo>
                      <a:pt x="428" y="1248"/>
                      <a:pt x="550" y="1592"/>
                      <a:pt x="585" y="1592"/>
                    </a:cubicBezTo>
                    <a:cubicBezTo>
                      <a:pt x="586" y="1592"/>
                      <a:pt x="586" y="1592"/>
                      <a:pt x="586" y="1592"/>
                    </a:cubicBezTo>
                    <a:cubicBezTo>
                      <a:pt x="624" y="1585"/>
                      <a:pt x="557" y="1204"/>
                      <a:pt x="377" y="774"/>
                    </a:cubicBezTo>
                    <a:cubicBezTo>
                      <a:pt x="199" y="346"/>
                      <a:pt x="76" y="1"/>
                      <a:pt x="4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3693;p48">
                <a:extLst>
                  <a:ext uri="{FF2B5EF4-FFF2-40B4-BE49-F238E27FC236}">
                    <a16:creationId xmlns:a16="http://schemas.microsoft.com/office/drawing/2014/main" xmlns="" id="{DC1B2E82-B38A-6E95-A3F1-A4D0C9732623}"/>
                  </a:ext>
                </a:extLst>
              </p:cNvPr>
              <p:cNvSpPr/>
              <p:nvPr/>
            </p:nvSpPr>
            <p:spPr>
              <a:xfrm>
                <a:off x="1385402" y="2274104"/>
                <a:ext cx="4051" cy="33316"/>
              </a:xfrm>
              <a:custGeom>
                <a:avLst/>
                <a:gdLst/>
                <a:ahLst/>
                <a:cxnLst/>
                <a:rect l="l" t="t" r="r" b="b"/>
                <a:pathLst>
                  <a:path w="255" h="2097" extrusionOk="0">
                    <a:moveTo>
                      <a:pt x="46" y="0"/>
                    </a:moveTo>
                    <a:cubicBezTo>
                      <a:pt x="46" y="0"/>
                      <a:pt x="46" y="0"/>
                      <a:pt x="46" y="0"/>
                    </a:cubicBezTo>
                    <a:cubicBezTo>
                      <a:pt x="1" y="5"/>
                      <a:pt x="56" y="475"/>
                      <a:pt x="90" y="1050"/>
                    </a:cubicBezTo>
                    <a:cubicBezTo>
                      <a:pt x="120" y="1625"/>
                      <a:pt x="49" y="2089"/>
                      <a:pt x="90" y="2096"/>
                    </a:cubicBezTo>
                    <a:cubicBezTo>
                      <a:pt x="91" y="2096"/>
                      <a:pt x="91" y="2096"/>
                      <a:pt x="91" y="2096"/>
                    </a:cubicBezTo>
                    <a:cubicBezTo>
                      <a:pt x="122" y="2096"/>
                      <a:pt x="254" y="1632"/>
                      <a:pt x="225" y="1043"/>
                    </a:cubicBezTo>
                    <a:cubicBezTo>
                      <a:pt x="191" y="459"/>
                      <a:pt x="76" y="0"/>
                      <a:pt x="4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3694;p48">
                <a:extLst>
                  <a:ext uri="{FF2B5EF4-FFF2-40B4-BE49-F238E27FC236}">
                    <a16:creationId xmlns:a16="http://schemas.microsoft.com/office/drawing/2014/main" xmlns="" id="{39C2AFA3-308B-407D-26A9-99DE2EC097D4}"/>
                  </a:ext>
                </a:extLst>
              </p:cNvPr>
              <p:cNvSpPr/>
              <p:nvPr/>
            </p:nvSpPr>
            <p:spPr>
              <a:xfrm>
                <a:off x="1520811" y="2281698"/>
                <a:ext cx="8516" cy="34682"/>
              </a:xfrm>
              <a:custGeom>
                <a:avLst/>
                <a:gdLst/>
                <a:ahLst/>
                <a:cxnLst/>
                <a:rect l="l" t="t" r="r" b="b"/>
                <a:pathLst>
                  <a:path w="536" h="2183" extrusionOk="0">
                    <a:moveTo>
                      <a:pt x="36" y="1"/>
                    </a:moveTo>
                    <a:cubicBezTo>
                      <a:pt x="36" y="1"/>
                      <a:pt x="35" y="1"/>
                      <a:pt x="35" y="1"/>
                    </a:cubicBezTo>
                    <a:cubicBezTo>
                      <a:pt x="1" y="8"/>
                      <a:pt x="91" y="498"/>
                      <a:pt x="199" y="1103"/>
                    </a:cubicBezTo>
                    <a:cubicBezTo>
                      <a:pt x="310" y="1704"/>
                      <a:pt x="461" y="2182"/>
                      <a:pt x="501" y="2182"/>
                    </a:cubicBezTo>
                    <a:cubicBezTo>
                      <a:pt x="501" y="2182"/>
                      <a:pt x="502" y="2182"/>
                      <a:pt x="502" y="2182"/>
                    </a:cubicBezTo>
                    <a:cubicBezTo>
                      <a:pt x="535" y="2175"/>
                      <a:pt x="442" y="1685"/>
                      <a:pt x="334" y="1080"/>
                    </a:cubicBezTo>
                    <a:cubicBezTo>
                      <a:pt x="226" y="479"/>
                      <a:pt x="75" y="1"/>
                      <a:pt x="36"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3695;p48">
                <a:extLst>
                  <a:ext uri="{FF2B5EF4-FFF2-40B4-BE49-F238E27FC236}">
                    <a16:creationId xmlns:a16="http://schemas.microsoft.com/office/drawing/2014/main" xmlns="" id="{7BC90E54-786E-54C8-FC1B-5359C246AF0E}"/>
                  </a:ext>
                </a:extLst>
              </p:cNvPr>
              <p:cNvSpPr/>
              <p:nvPr/>
            </p:nvSpPr>
            <p:spPr>
              <a:xfrm>
                <a:off x="1528644" y="2281650"/>
                <a:ext cx="4417" cy="34730"/>
              </a:xfrm>
              <a:custGeom>
                <a:avLst/>
                <a:gdLst/>
                <a:ahLst/>
                <a:cxnLst/>
                <a:rect l="l" t="t" r="r" b="b"/>
                <a:pathLst>
                  <a:path w="278" h="2186" extrusionOk="0">
                    <a:moveTo>
                      <a:pt x="159" y="0"/>
                    </a:moveTo>
                    <a:cubicBezTo>
                      <a:pt x="158" y="0"/>
                      <a:pt x="158" y="0"/>
                      <a:pt x="158" y="0"/>
                    </a:cubicBezTo>
                    <a:cubicBezTo>
                      <a:pt x="121" y="4"/>
                      <a:pt x="144" y="493"/>
                      <a:pt x="109" y="1094"/>
                    </a:cubicBezTo>
                    <a:cubicBezTo>
                      <a:pt x="76" y="1696"/>
                      <a:pt x="1" y="2178"/>
                      <a:pt x="39" y="2185"/>
                    </a:cubicBezTo>
                    <a:cubicBezTo>
                      <a:pt x="39" y="2185"/>
                      <a:pt x="39" y="2185"/>
                      <a:pt x="40" y="2185"/>
                    </a:cubicBezTo>
                    <a:cubicBezTo>
                      <a:pt x="75" y="2185"/>
                      <a:pt x="211" y="1707"/>
                      <a:pt x="244" y="1102"/>
                    </a:cubicBezTo>
                    <a:cubicBezTo>
                      <a:pt x="278" y="490"/>
                      <a:pt x="193" y="0"/>
                      <a:pt x="159"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3696;p48">
                <a:extLst>
                  <a:ext uri="{FF2B5EF4-FFF2-40B4-BE49-F238E27FC236}">
                    <a16:creationId xmlns:a16="http://schemas.microsoft.com/office/drawing/2014/main" xmlns="" id="{EED82FFA-01F8-EC3F-17C9-45AC0E5E9D91}"/>
                  </a:ext>
                </a:extLst>
              </p:cNvPr>
              <p:cNvSpPr/>
              <p:nvPr/>
            </p:nvSpPr>
            <p:spPr>
              <a:xfrm>
                <a:off x="1272887" y="2644108"/>
                <a:ext cx="95913" cy="2145"/>
              </a:xfrm>
              <a:custGeom>
                <a:avLst/>
                <a:gdLst/>
                <a:ahLst/>
                <a:cxnLst/>
                <a:rect l="l" t="t" r="r" b="b"/>
                <a:pathLst>
                  <a:path w="6037" h="135" extrusionOk="0">
                    <a:moveTo>
                      <a:pt x="3019" y="0"/>
                    </a:moveTo>
                    <a:cubicBezTo>
                      <a:pt x="1353" y="0"/>
                      <a:pt x="1" y="30"/>
                      <a:pt x="1" y="68"/>
                    </a:cubicBezTo>
                    <a:cubicBezTo>
                      <a:pt x="1" y="104"/>
                      <a:pt x="1353" y="135"/>
                      <a:pt x="3019" y="135"/>
                    </a:cubicBezTo>
                    <a:cubicBezTo>
                      <a:pt x="4685" y="135"/>
                      <a:pt x="6037" y="104"/>
                      <a:pt x="6037" y="68"/>
                    </a:cubicBezTo>
                    <a:cubicBezTo>
                      <a:pt x="6037" y="30"/>
                      <a:pt x="4685" y="0"/>
                      <a:pt x="3019"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3697;p48">
                <a:extLst>
                  <a:ext uri="{FF2B5EF4-FFF2-40B4-BE49-F238E27FC236}">
                    <a16:creationId xmlns:a16="http://schemas.microsoft.com/office/drawing/2014/main" xmlns="" id="{E6AB799E-9029-BEB4-4A40-2C62C290B81A}"/>
                  </a:ext>
                </a:extLst>
              </p:cNvPr>
              <p:cNvSpPr/>
              <p:nvPr/>
            </p:nvSpPr>
            <p:spPr>
              <a:xfrm>
                <a:off x="1424517" y="2642328"/>
                <a:ext cx="109131" cy="2145"/>
              </a:xfrm>
              <a:custGeom>
                <a:avLst/>
                <a:gdLst/>
                <a:ahLst/>
                <a:cxnLst/>
                <a:rect l="l" t="t" r="r" b="b"/>
                <a:pathLst>
                  <a:path w="6869" h="135" extrusionOk="0">
                    <a:moveTo>
                      <a:pt x="3436" y="0"/>
                    </a:moveTo>
                    <a:cubicBezTo>
                      <a:pt x="1539" y="0"/>
                      <a:pt x="0" y="30"/>
                      <a:pt x="0" y="68"/>
                    </a:cubicBezTo>
                    <a:cubicBezTo>
                      <a:pt x="0" y="104"/>
                      <a:pt x="1539" y="135"/>
                      <a:pt x="3436" y="135"/>
                    </a:cubicBezTo>
                    <a:cubicBezTo>
                      <a:pt x="5330" y="135"/>
                      <a:pt x="6869" y="104"/>
                      <a:pt x="6869" y="68"/>
                    </a:cubicBezTo>
                    <a:cubicBezTo>
                      <a:pt x="6869" y="30"/>
                      <a:pt x="5330" y="0"/>
                      <a:pt x="343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3698;p48">
                <a:extLst>
                  <a:ext uri="{FF2B5EF4-FFF2-40B4-BE49-F238E27FC236}">
                    <a16:creationId xmlns:a16="http://schemas.microsoft.com/office/drawing/2014/main" xmlns="" id="{0BE2AC77-C71F-95A0-6849-FF11F1B5FCF5}"/>
                  </a:ext>
                </a:extLst>
              </p:cNvPr>
              <p:cNvSpPr/>
              <p:nvPr/>
            </p:nvSpPr>
            <p:spPr>
              <a:xfrm>
                <a:off x="1489672" y="2254228"/>
                <a:ext cx="168836" cy="387337"/>
              </a:xfrm>
              <a:custGeom>
                <a:avLst/>
                <a:gdLst/>
                <a:ahLst/>
                <a:cxnLst/>
                <a:rect l="l" t="t" r="r" b="b"/>
                <a:pathLst>
                  <a:path w="10627" h="24380" extrusionOk="0">
                    <a:moveTo>
                      <a:pt x="3164" y="1"/>
                    </a:moveTo>
                    <a:cubicBezTo>
                      <a:pt x="2716" y="8"/>
                      <a:pt x="2242" y="34"/>
                      <a:pt x="1767" y="153"/>
                    </a:cubicBezTo>
                    <a:cubicBezTo>
                      <a:pt x="1300" y="273"/>
                      <a:pt x="818" y="516"/>
                      <a:pt x="501" y="938"/>
                    </a:cubicBezTo>
                    <a:cubicBezTo>
                      <a:pt x="172" y="1356"/>
                      <a:pt x="52" y="1901"/>
                      <a:pt x="26" y="2432"/>
                    </a:cubicBezTo>
                    <a:cubicBezTo>
                      <a:pt x="0" y="2970"/>
                      <a:pt x="56" y="3511"/>
                      <a:pt x="75" y="4057"/>
                    </a:cubicBezTo>
                    <a:cubicBezTo>
                      <a:pt x="104" y="5159"/>
                      <a:pt x="135" y="6298"/>
                      <a:pt x="164" y="7467"/>
                    </a:cubicBezTo>
                    <a:cubicBezTo>
                      <a:pt x="295" y="12136"/>
                      <a:pt x="418" y="16364"/>
                      <a:pt x="482" y="19426"/>
                    </a:cubicBezTo>
                    <a:cubicBezTo>
                      <a:pt x="512" y="20950"/>
                      <a:pt x="535" y="22187"/>
                      <a:pt x="553" y="23050"/>
                    </a:cubicBezTo>
                    <a:cubicBezTo>
                      <a:pt x="561" y="23472"/>
                      <a:pt x="564" y="23805"/>
                      <a:pt x="571" y="24036"/>
                    </a:cubicBezTo>
                    <a:cubicBezTo>
                      <a:pt x="575" y="24144"/>
                      <a:pt x="575" y="24230"/>
                      <a:pt x="580" y="24294"/>
                    </a:cubicBezTo>
                    <a:cubicBezTo>
                      <a:pt x="580" y="24350"/>
                      <a:pt x="583" y="24379"/>
                      <a:pt x="587" y="24379"/>
                    </a:cubicBezTo>
                    <a:cubicBezTo>
                      <a:pt x="587" y="24379"/>
                      <a:pt x="590" y="24350"/>
                      <a:pt x="590" y="24294"/>
                    </a:cubicBezTo>
                    <a:cubicBezTo>
                      <a:pt x="594" y="24230"/>
                      <a:pt x="594" y="24144"/>
                      <a:pt x="597" y="24036"/>
                    </a:cubicBezTo>
                    <a:cubicBezTo>
                      <a:pt x="597" y="23805"/>
                      <a:pt x="602" y="23472"/>
                      <a:pt x="606" y="23050"/>
                    </a:cubicBezTo>
                    <a:cubicBezTo>
                      <a:pt x="606" y="22195"/>
                      <a:pt x="597" y="20955"/>
                      <a:pt x="580" y="19426"/>
                    </a:cubicBezTo>
                    <a:cubicBezTo>
                      <a:pt x="538" y="16364"/>
                      <a:pt x="430" y="12132"/>
                      <a:pt x="299" y="7464"/>
                    </a:cubicBezTo>
                    <a:cubicBezTo>
                      <a:pt x="269" y="6294"/>
                      <a:pt x="235" y="5155"/>
                      <a:pt x="206" y="4053"/>
                    </a:cubicBezTo>
                    <a:cubicBezTo>
                      <a:pt x="187" y="3500"/>
                      <a:pt x="131" y="2963"/>
                      <a:pt x="157" y="2439"/>
                    </a:cubicBezTo>
                    <a:cubicBezTo>
                      <a:pt x="180" y="1920"/>
                      <a:pt x="295" y="1405"/>
                      <a:pt x="597" y="1013"/>
                    </a:cubicBezTo>
                    <a:cubicBezTo>
                      <a:pt x="897" y="620"/>
                      <a:pt x="1345" y="389"/>
                      <a:pt x="1800" y="270"/>
                    </a:cubicBezTo>
                    <a:cubicBezTo>
                      <a:pt x="2256" y="150"/>
                      <a:pt x="2719" y="124"/>
                      <a:pt x="3168" y="113"/>
                    </a:cubicBezTo>
                    <a:cubicBezTo>
                      <a:pt x="4068" y="108"/>
                      <a:pt x="4905" y="105"/>
                      <a:pt x="5670" y="105"/>
                    </a:cubicBezTo>
                    <a:cubicBezTo>
                      <a:pt x="7194" y="98"/>
                      <a:pt x="8430" y="90"/>
                      <a:pt x="9297" y="86"/>
                    </a:cubicBezTo>
                    <a:cubicBezTo>
                      <a:pt x="9719" y="82"/>
                      <a:pt x="10048" y="75"/>
                      <a:pt x="10283" y="75"/>
                    </a:cubicBezTo>
                    <a:cubicBezTo>
                      <a:pt x="10391" y="72"/>
                      <a:pt x="10473" y="68"/>
                      <a:pt x="10541" y="68"/>
                    </a:cubicBezTo>
                    <a:cubicBezTo>
                      <a:pt x="10597" y="64"/>
                      <a:pt x="10627" y="64"/>
                      <a:pt x="10627" y="60"/>
                    </a:cubicBezTo>
                    <a:cubicBezTo>
                      <a:pt x="10627" y="60"/>
                      <a:pt x="10597" y="56"/>
                      <a:pt x="10541" y="53"/>
                    </a:cubicBezTo>
                    <a:cubicBezTo>
                      <a:pt x="10473" y="53"/>
                      <a:pt x="10391" y="49"/>
                      <a:pt x="10283" y="46"/>
                    </a:cubicBezTo>
                    <a:cubicBezTo>
                      <a:pt x="10048" y="46"/>
                      <a:pt x="9719" y="38"/>
                      <a:pt x="9297" y="34"/>
                    </a:cubicBezTo>
                    <a:cubicBezTo>
                      <a:pt x="8430" y="27"/>
                      <a:pt x="7194" y="19"/>
                      <a:pt x="5670" y="8"/>
                    </a:cubicBezTo>
                    <a:cubicBezTo>
                      <a:pt x="4905" y="4"/>
                      <a:pt x="4064" y="4"/>
                      <a:pt x="3164"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3699;p48">
                <a:extLst>
                  <a:ext uri="{FF2B5EF4-FFF2-40B4-BE49-F238E27FC236}">
                    <a16:creationId xmlns:a16="http://schemas.microsoft.com/office/drawing/2014/main" xmlns="" id="{F422D8ED-530D-6678-E574-2F1E20A9A05C}"/>
                  </a:ext>
                </a:extLst>
              </p:cNvPr>
              <p:cNvSpPr/>
              <p:nvPr/>
            </p:nvSpPr>
            <p:spPr>
              <a:xfrm>
                <a:off x="1404086" y="2309596"/>
                <a:ext cx="11487" cy="1430"/>
              </a:xfrm>
              <a:custGeom>
                <a:avLst/>
                <a:gdLst/>
                <a:ahLst/>
                <a:cxnLst/>
                <a:rect l="l" t="t" r="r" b="b"/>
                <a:pathLst>
                  <a:path w="723" h="90" extrusionOk="0">
                    <a:moveTo>
                      <a:pt x="1" y="0"/>
                    </a:moveTo>
                    <a:lnTo>
                      <a:pt x="1" y="0"/>
                    </a:lnTo>
                    <a:lnTo>
                      <a:pt x="722" y="90"/>
                    </a:lnTo>
                    <a:lnTo>
                      <a:pt x="722" y="90"/>
                    </a:lnTo>
                    <a:close/>
                  </a:path>
                </a:pathLst>
              </a:custGeom>
              <a:solidFill>
                <a:srgbClr val="3748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3700;p48">
                <a:extLst>
                  <a:ext uri="{FF2B5EF4-FFF2-40B4-BE49-F238E27FC236}">
                    <a16:creationId xmlns:a16="http://schemas.microsoft.com/office/drawing/2014/main" xmlns="" id="{0D49FAD8-01A3-D57F-A71E-43ADDF2009E7}"/>
                  </a:ext>
                </a:extLst>
              </p:cNvPr>
              <p:cNvSpPr/>
              <p:nvPr/>
            </p:nvSpPr>
            <p:spPr>
              <a:xfrm>
                <a:off x="1400527" y="2235116"/>
                <a:ext cx="17826" cy="75910"/>
              </a:xfrm>
              <a:custGeom>
                <a:avLst/>
                <a:gdLst/>
                <a:ahLst/>
                <a:cxnLst/>
                <a:rect l="l" t="t" r="r" b="b"/>
                <a:pathLst>
                  <a:path w="1122" h="4778" extrusionOk="0">
                    <a:moveTo>
                      <a:pt x="1121" y="280"/>
                    </a:moveTo>
                    <a:lnTo>
                      <a:pt x="1121" y="280"/>
                    </a:lnTo>
                    <a:cubicBezTo>
                      <a:pt x="1050" y="677"/>
                      <a:pt x="1028" y="1073"/>
                      <a:pt x="1024" y="1442"/>
                    </a:cubicBezTo>
                    <a:cubicBezTo>
                      <a:pt x="1028" y="1809"/>
                      <a:pt x="1036" y="2156"/>
                      <a:pt x="1043" y="2481"/>
                    </a:cubicBezTo>
                    <a:lnTo>
                      <a:pt x="1121" y="280"/>
                    </a:lnTo>
                    <a:close/>
                    <a:moveTo>
                      <a:pt x="1043" y="1"/>
                    </a:moveTo>
                    <a:cubicBezTo>
                      <a:pt x="1" y="1782"/>
                      <a:pt x="225" y="4677"/>
                      <a:pt x="225" y="4688"/>
                    </a:cubicBezTo>
                    <a:lnTo>
                      <a:pt x="946" y="4778"/>
                    </a:lnTo>
                    <a:cubicBezTo>
                      <a:pt x="946" y="4737"/>
                      <a:pt x="950" y="4692"/>
                      <a:pt x="950" y="4643"/>
                    </a:cubicBezTo>
                    <a:cubicBezTo>
                      <a:pt x="954" y="4337"/>
                      <a:pt x="961" y="3897"/>
                      <a:pt x="950" y="3355"/>
                    </a:cubicBezTo>
                    <a:cubicBezTo>
                      <a:pt x="935" y="2802"/>
                      <a:pt x="920" y="2156"/>
                      <a:pt x="902" y="1442"/>
                    </a:cubicBezTo>
                    <a:cubicBezTo>
                      <a:pt x="902" y="987"/>
                      <a:pt x="931" y="494"/>
                      <a:pt x="1043" y="1"/>
                    </a:cubicBezTo>
                    <a:close/>
                  </a:path>
                </a:pathLst>
              </a:custGeom>
              <a:solidFill>
                <a:srgbClr val="1E28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3701;p48">
                <a:extLst>
                  <a:ext uri="{FF2B5EF4-FFF2-40B4-BE49-F238E27FC236}">
                    <a16:creationId xmlns:a16="http://schemas.microsoft.com/office/drawing/2014/main" xmlns="" id="{C21597DE-EA7A-39A0-9392-BF393B096F56}"/>
                  </a:ext>
                </a:extLst>
              </p:cNvPr>
              <p:cNvSpPr/>
              <p:nvPr/>
            </p:nvSpPr>
            <p:spPr>
              <a:xfrm>
                <a:off x="1414842" y="2232685"/>
                <a:ext cx="3813" cy="78405"/>
              </a:xfrm>
              <a:custGeom>
                <a:avLst/>
                <a:gdLst/>
                <a:ahLst/>
                <a:cxnLst/>
                <a:rect l="l" t="t" r="r" b="b"/>
                <a:pathLst>
                  <a:path w="240" h="4935" extrusionOk="0">
                    <a:moveTo>
                      <a:pt x="239" y="0"/>
                    </a:moveTo>
                    <a:lnTo>
                      <a:pt x="239" y="0"/>
                    </a:lnTo>
                    <a:cubicBezTo>
                      <a:pt x="206" y="49"/>
                      <a:pt x="172" y="102"/>
                      <a:pt x="142" y="154"/>
                    </a:cubicBezTo>
                    <a:cubicBezTo>
                      <a:pt x="30" y="647"/>
                      <a:pt x="1" y="1140"/>
                      <a:pt x="1" y="1595"/>
                    </a:cubicBezTo>
                    <a:cubicBezTo>
                      <a:pt x="19" y="2309"/>
                      <a:pt x="34" y="2955"/>
                      <a:pt x="49" y="3508"/>
                    </a:cubicBezTo>
                    <a:cubicBezTo>
                      <a:pt x="60" y="4050"/>
                      <a:pt x="53" y="4490"/>
                      <a:pt x="49" y="4796"/>
                    </a:cubicBezTo>
                    <a:cubicBezTo>
                      <a:pt x="49" y="4845"/>
                      <a:pt x="45" y="4890"/>
                      <a:pt x="45" y="4931"/>
                    </a:cubicBezTo>
                    <a:lnTo>
                      <a:pt x="56" y="4934"/>
                    </a:lnTo>
                    <a:lnTo>
                      <a:pt x="142" y="2634"/>
                    </a:lnTo>
                    <a:cubicBezTo>
                      <a:pt x="135" y="2309"/>
                      <a:pt x="127" y="1962"/>
                      <a:pt x="123" y="1595"/>
                    </a:cubicBezTo>
                    <a:cubicBezTo>
                      <a:pt x="127" y="1226"/>
                      <a:pt x="149" y="830"/>
                      <a:pt x="220" y="433"/>
                    </a:cubicBezTo>
                    <a:lnTo>
                      <a:pt x="239" y="0"/>
                    </a:lnTo>
                    <a:close/>
                  </a:path>
                </a:pathLst>
              </a:custGeom>
              <a:solidFill>
                <a:srgbClr val="3748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3702;p48">
                <a:extLst>
                  <a:ext uri="{FF2B5EF4-FFF2-40B4-BE49-F238E27FC236}">
                    <a16:creationId xmlns:a16="http://schemas.microsoft.com/office/drawing/2014/main" xmlns="" id="{57C97B67-7C8B-AD82-8AE2-2ECEB913DC5E}"/>
                  </a:ext>
                </a:extLst>
              </p:cNvPr>
              <p:cNvSpPr/>
              <p:nvPr/>
            </p:nvSpPr>
            <p:spPr>
              <a:xfrm>
                <a:off x="1341425" y="2259058"/>
                <a:ext cx="70588" cy="383921"/>
              </a:xfrm>
              <a:custGeom>
                <a:avLst/>
                <a:gdLst/>
                <a:ahLst/>
                <a:cxnLst/>
                <a:rect l="l" t="t" r="r" b="b"/>
                <a:pathLst>
                  <a:path w="4443" h="24165" extrusionOk="0">
                    <a:moveTo>
                      <a:pt x="2872" y="1"/>
                    </a:moveTo>
                    <a:cubicBezTo>
                      <a:pt x="2649" y="1"/>
                      <a:pt x="2406" y="23"/>
                      <a:pt x="2148" y="88"/>
                    </a:cubicBezTo>
                    <a:cubicBezTo>
                      <a:pt x="1910" y="152"/>
                      <a:pt x="1659" y="249"/>
                      <a:pt x="1431" y="417"/>
                    </a:cubicBezTo>
                    <a:cubicBezTo>
                      <a:pt x="1200" y="578"/>
                      <a:pt x="1002" y="813"/>
                      <a:pt x="864" y="1097"/>
                    </a:cubicBezTo>
                    <a:cubicBezTo>
                      <a:pt x="580" y="1664"/>
                      <a:pt x="550" y="2364"/>
                      <a:pt x="531" y="3076"/>
                    </a:cubicBezTo>
                    <a:cubicBezTo>
                      <a:pt x="509" y="3798"/>
                      <a:pt x="486" y="4563"/>
                      <a:pt x="460" y="5374"/>
                    </a:cubicBezTo>
                    <a:cubicBezTo>
                      <a:pt x="416" y="6991"/>
                      <a:pt x="364" y="8773"/>
                      <a:pt x="311" y="10637"/>
                    </a:cubicBezTo>
                    <a:cubicBezTo>
                      <a:pt x="217" y="14368"/>
                      <a:pt x="131" y="17748"/>
                      <a:pt x="68" y="20206"/>
                    </a:cubicBezTo>
                    <a:cubicBezTo>
                      <a:pt x="42" y="21420"/>
                      <a:pt x="23" y="22410"/>
                      <a:pt x="9" y="23104"/>
                    </a:cubicBezTo>
                    <a:cubicBezTo>
                      <a:pt x="5" y="23437"/>
                      <a:pt x="1" y="23702"/>
                      <a:pt x="1" y="23892"/>
                    </a:cubicBezTo>
                    <a:lnTo>
                      <a:pt x="1" y="24098"/>
                    </a:lnTo>
                    <a:cubicBezTo>
                      <a:pt x="1" y="24142"/>
                      <a:pt x="5" y="24165"/>
                      <a:pt x="5" y="24165"/>
                    </a:cubicBezTo>
                    <a:cubicBezTo>
                      <a:pt x="9" y="24165"/>
                      <a:pt x="12" y="24142"/>
                      <a:pt x="16" y="24098"/>
                    </a:cubicBezTo>
                    <a:cubicBezTo>
                      <a:pt x="19" y="24042"/>
                      <a:pt x="23" y="23975"/>
                      <a:pt x="27" y="23892"/>
                    </a:cubicBezTo>
                    <a:cubicBezTo>
                      <a:pt x="35" y="23702"/>
                      <a:pt x="45" y="23440"/>
                      <a:pt x="61" y="23104"/>
                    </a:cubicBezTo>
                    <a:cubicBezTo>
                      <a:pt x="87" y="22410"/>
                      <a:pt x="121" y="21423"/>
                      <a:pt x="162" y="20206"/>
                    </a:cubicBezTo>
                    <a:cubicBezTo>
                      <a:pt x="236" y="17748"/>
                      <a:pt x="337" y="14371"/>
                      <a:pt x="445" y="10640"/>
                    </a:cubicBezTo>
                    <a:cubicBezTo>
                      <a:pt x="494" y="8777"/>
                      <a:pt x="543" y="6995"/>
                      <a:pt x="588" y="5377"/>
                    </a:cubicBezTo>
                    <a:cubicBezTo>
                      <a:pt x="606" y="4567"/>
                      <a:pt x="624" y="3801"/>
                      <a:pt x="643" y="3081"/>
                    </a:cubicBezTo>
                    <a:cubicBezTo>
                      <a:pt x="659" y="2364"/>
                      <a:pt x="685" y="1683"/>
                      <a:pt x="950" y="1138"/>
                    </a:cubicBezTo>
                    <a:cubicBezTo>
                      <a:pt x="1076" y="869"/>
                      <a:pt x="1264" y="642"/>
                      <a:pt x="1480" y="485"/>
                    </a:cubicBezTo>
                    <a:cubicBezTo>
                      <a:pt x="1700" y="324"/>
                      <a:pt x="1939" y="227"/>
                      <a:pt x="2167" y="163"/>
                    </a:cubicBezTo>
                    <a:cubicBezTo>
                      <a:pt x="2443" y="88"/>
                      <a:pt x="2703" y="65"/>
                      <a:pt x="2940" y="65"/>
                    </a:cubicBezTo>
                    <a:cubicBezTo>
                      <a:pt x="3104" y="65"/>
                      <a:pt x="3257" y="76"/>
                      <a:pt x="3396" y="88"/>
                    </a:cubicBezTo>
                    <a:cubicBezTo>
                      <a:pt x="3732" y="126"/>
                      <a:pt x="3994" y="182"/>
                      <a:pt x="4173" y="212"/>
                    </a:cubicBezTo>
                    <a:cubicBezTo>
                      <a:pt x="4255" y="227"/>
                      <a:pt x="4319" y="238"/>
                      <a:pt x="4375" y="249"/>
                    </a:cubicBezTo>
                    <a:cubicBezTo>
                      <a:pt x="4408" y="255"/>
                      <a:pt x="4429" y="258"/>
                      <a:pt x="4438" y="258"/>
                    </a:cubicBezTo>
                    <a:cubicBezTo>
                      <a:pt x="4441" y="258"/>
                      <a:pt x="4442" y="258"/>
                      <a:pt x="4442" y="257"/>
                    </a:cubicBezTo>
                    <a:cubicBezTo>
                      <a:pt x="4442" y="257"/>
                      <a:pt x="4420" y="249"/>
                      <a:pt x="4375" y="235"/>
                    </a:cubicBezTo>
                    <a:cubicBezTo>
                      <a:pt x="4322" y="223"/>
                      <a:pt x="4259" y="208"/>
                      <a:pt x="4177" y="185"/>
                    </a:cubicBezTo>
                    <a:cubicBezTo>
                      <a:pt x="4001" y="145"/>
                      <a:pt x="3743" y="85"/>
                      <a:pt x="3400" y="36"/>
                    </a:cubicBezTo>
                    <a:cubicBezTo>
                      <a:pt x="3242" y="17"/>
                      <a:pt x="3065" y="1"/>
                      <a:pt x="287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3703;p48">
                <a:extLst>
                  <a:ext uri="{FF2B5EF4-FFF2-40B4-BE49-F238E27FC236}">
                    <a16:creationId xmlns:a16="http://schemas.microsoft.com/office/drawing/2014/main" xmlns="" id="{01965BA2-A9CB-0E74-EBAD-E72969AC8D03}"/>
                  </a:ext>
                </a:extLst>
              </p:cNvPr>
              <p:cNvSpPr/>
              <p:nvPr/>
            </p:nvSpPr>
            <p:spPr>
              <a:xfrm>
                <a:off x="1264355" y="1952366"/>
                <a:ext cx="267339" cy="186265"/>
              </a:xfrm>
              <a:custGeom>
                <a:avLst/>
                <a:gdLst/>
                <a:ahLst/>
                <a:cxnLst/>
                <a:rect l="l" t="t" r="r" b="b"/>
                <a:pathLst>
                  <a:path w="16827" h="11724" extrusionOk="0">
                    <a:moveTo>
                      <a:pt x="8818" y="0"/>
                    </a:moveTo>
                    <a:cubicBezTo>
                      <a:pt x="8818" y="0"/>
                      <a:pt x="2305" y="6529"/>
                      <a:pt x="1061" y="7993"/>
                    </a:cubicBezTo>
                    <a:cubicBezTo>
                      <a:pt x="0" y="9240"/>
                      <a:pt x="691" y="11594"/>
                      <a:pt x="1580" y="11695"/>
                    </a:cubicBezTo>
                    <a:cubicBezTo>
                      <a:pt x="1762" y="11715"/>
                      <a:pt x="2511" y="11724"/>
                      <a:pt x="3587" y="11724"/>
                    </a:cubicBezTo>
                    <a:cubicBezTo>
                      <a:pt x="7755" y="11724"/>
                      <a:pt x="16827" y="11601"/>
                      <a:pt x="16827" y="11601"/>
                    </a:cubicBezTo>
                    <a:lnTo>
                      <a:pt x="16636" y="8661"/>
                    </a:lnTo>
                    <a:cubicBezTo>
                      <a:pt x="16636" y="8661"/>
                      <a:pt x="15625" y="8666"/>
                      <a:pt x="14259" y="8666"/>
                    </a:cubicBezTo>
                    <a:cubicBezTo>
                      <a:pt x="11484" y="8666"/>
                      <a:pt x="7246" y="8647"/>
                      <a:pt x="7063" y="8535"/>
                    </a:cubicBezTo>
                    <a:cubicBezTo>
                      <a:pt x="6790" y="8363"/>
                      <a:pt x="12442" y="2648"/>
                      <a:pt x="12442" y="2648"/>
                    </a:cubicBezTo>
                    <a:lnTo>
                      <a:pt x="8818" y="0"/>
                    </a:ln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3704;p48">
                <a:extLst>
                  <a:ext uri="{FF2B5EF4-FFF2-40B4-BE49-F238E27FC236}">
                    <a16:creationId xmlns:a16="http://schemas.microsoft.com/office/drawing/2014/main" xmlns="" id="{2E94FAE7-4245-4515-D100-02E831728836}"/>
                  </a:ext>
                </a:extLst>
              </p:cNvPr>
              <p:cNvSpPr/>
              <p:nvPr/>
            </p:nvSpPr>
            <p:spPr>
              <a:xfrm>
                <a:off x="1448539" y="1965886"/>
                <a:ext cx="288056" cy="171267"/>
              </a:xfrm>
              <a:custGeom>
                <a:avLst/>
                <a:gdLst/>
                <a:ahLst/>
                <a:cxnLst/>
                <a:rect l="l" t="t" r="r" b="b"/>
                <a:pathLst>
                  <a:path w="18131" h="10780" extrusionOk="0">
                    <a:moveTo>
                      <a:pt x="14445" y="1"/>
                    </a:moveTo>
                    <a:lnTo>
                      <a:pt x="10209" y="894"/>
                    </a:lnTo>
                    <a:cubicBezTo>
                      <a:pt x="10209" y="894"/>
                      <a:pt x="11987" y="6312"/>
                      <a:pt x="12050" y="6959"/>
                    </a:cubicBezTo>
                    <a:cubicBezTo>
                      <a:pt x="12110" y="7605"/>
                      <a:pt x="1" y="7635"/>
                      <a:pt x="1" y="7635"/>
                    </a:cubicBezTo>
                    <a:lnTo>
                      <a:pt x="935" y="10668"/>
                    </a:lnTo>
                    <a:cubicBezTo>
                      <a:pt x="935" y="10668"/>
                      <a:pt x="6502" y="10779"/>
                      <a:pt x="10906" y="10779"/>
                    </a:cubicBezTo>
                    <a:cubicBezTo>
                      <a:pt x="13108" y="10779"/>
                      <a:pt x="15018" y="10752"/>
                      <a:pt x="15797" y="10668"/>
                    </a:cubicBezTo>
                    <a:cubicBezTo>
                      <a:pt x="18131" y="10418"/>
                      <a:pt x="16902" y="7419"/>
                      <a:pt x="16663" y="6709"/>
                    </a:cubicBezTo>
                    <a:cubicBezTo>
                      <a:pt x="16424" y="5999"/>
                      <a:pt x="14445" y="1"/>
                      <a:pt x="14445" y="1"/>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3705;p48">
                <a:extLst>
                  <a:ext uri="{FF2B5EF4-FFF2-40B4-BE49-F238E27FC236}">
                    <a16:creationId xmlns:a16="http://schemas.microsoft.com/office/drawing/2014/main" xmlns="" id="{8426B389-4E86-4890-9BA6-FFBD0BA97E74}"/>
                  </a:ext>
                </a:extLst>
              </p:cNvPr>
              <p:cNvSpPr/>
              <p:nvPr/>
            </p:nvSpPr>
            <p:spPr>
              <a:xfrm>
                <a:off x="1258000" y="1933126"/>
                <a:ext cx="400619" cy="201136"/>
              </a:xfrm>
              <a:custGeom>
                <a:avLst/>
                <a:gdLst/>
                <a:ahLst/>
                <a:cxnLst/>
                <a:rect l="l" t="t" r="r" b="b"/>
                <a:pathLst>
                  <a:path w="25216" h="12660" extrusionOk="0">
                    <a:moveTo>
                      <a:pt x="13473" y="1"/>
                    </a:moveTo>
                    <a:lnTo>
                      <a:pt x="0" y="191"/>
                    </a:lnTo>
                    <a:lnTo>
                      <a:pt x="4501" y="12659"/>
                    </a:lnTo>
                    <a:lnTo>
                      <a:pt x="25216" y="12648"/>
                    </a:lnTo>
                    <a:lnTo>
                      <a:pt x="25074" y="12039"/>
                    </a:lnTo>
                    <a:lnTo>
                      <a:pt x="17301" y="11755"/>
                    </a:lnTo>
                    <a:lnTo>
                      <a:pt x="13473"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3706;p48">
                <a:extLst>
                  <a:ext uri="{FF2B5EF4-FFF2-40B4-BE49-F238E27FC236}">
                    <a16:creationId xmlns:a16="http://schemas.microsoft.com/office/drawing/2014/main" xmlns="" id="{AF719AC3-0CA6-7038-A879-45CCFCFBD12C}"/>
                  </a:ext>
                </a:extLst>
              </p:cNvPr>
              <p:cNvSpPr/>
              <p:nvPr/>
            </p:nvSpPr>
            <p:spPr>
              <a:xfrm>
                <a:off x="1380715" y="2014931"/>
                <a:ext cx="25293" cy="26850"/>
              </a:xfrm>
              <a:custGeom>
                <a:avLst/>
                <a:gdLst/>
                <a:ahLst/>
                <a:cxnLst/>
                <a:rect l="l" t="t" r="r" b="b"/>
                <a:pathLst>
                  <a:path w="1592" h="1690" extrusionOk="0">
                    <a:moveTo>
                      <a:pt x="761" y="0"/>
                    </a:moveTo>
                    <a:cubicBezTo>
                      <a:pt x="724" y="0"/>
                      <a:pt x="687" y="3"/>
                      <a:pt x="651" y="10"/>
                    </a:cubicBezTo>
                    <a:cubicBezTo>
                      <a:pt x="254" y="81"/>
                      <a:pt x="1" y="510"/>
                      <a:pt x="82" y="970"/>
                    </a:cubicBezTo>
                    <a:cubicBezTo>
                      <a:pt x="157" y="1389"/>
                      <a:pt x="482" y="1689"/>
                      <a:pt x="834" y="1689"/>
                    </a:cubicBezTo>
                    <a:cubicBezTo>
                      <a:pt x="871" y="1689"/>
                      <a:pt x="908" y="1686"/>
                      <a:pt x="946" y="1679"/>
                    </a:cubicBezTo>
                    <a:cubicBezTo>
                      <a:pt x="1337" y="1608"/>
                      <a:pt x="1592" y="1179"/>
                      <a:pt x="1509" y="720"/>
                    </a:cubicBezTo>
                    <a:cubicBezTo>
                      <a:pt x="1435" y="300"/>
                      <a:pt x="1112" y="0"/>
                      <a:pt x="761"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9" name="Google Shape;3707;p48">
              <a:extLst>
                <a:ext uri="{FF2B5EF4-FFF2-40B4-BE49-F238E27FC236}">
                  <a16:creationId xmlns:a16="http://schemas.microsoft.com/office/drawing/2014/main" xmlns="" id="{9B511850-33EF-4758-F5CF-454C82BD4199}"/>
                </a:ext>
              </a:extLst>
            </p:cNvPr>
            <p:cNvSpPr/>
            <p:nvPr/>
          </p:nvSpPr>
          <p:spPr>
            <a:xfrm>
              <a:off x="1034447" y="2129893"/>
              <a:ext cx="993096" cy="568995"/>
            </a:xfrm>
            <a:custGeom>
              <a:avLst/>
              <a:gdLst/>
              <a:ahLst/>
              <a:cxnLst/>
              <a:rect l="l" t="t" r="r" b="b"/>
              <a:pathLst>
                <a:path w="62508" h="35814" extrusionOk="0">
                  <a:moveTo>
                    <a:pt x="1" y="1"/>
                  </a:moveTo>
                  <a:lnTo>
                    <a:pt x="1" y="35787"/>
                  </a:lnTo>
                  <a:lnTo>
                    <a:pt x="1066" y="35787"/>
                  </a:lnTo>
                  <a:lnTo>
                    <a:pt x="1066" y="2108"/>
                  </a:lnTo>
                  <a:lnTo>
                    <a:pt x="50003" y="2108"/>
                  </a:lnTo>
                  <a:lnTo>
                    <a:pt x="50003" y="35813"/>
                  </a:lnTo>
                  <a:lnTo>
                    <a:pt x="62508" y="35813"/>
                  </a:lnTo>
                  <a:lnTo>
                    <a:pt x="62508" y="2108"/>
                  </a:lnTo>
                  <a:lnTo>
                    <a:pt x="62508" y="1"/>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3708;p48">
              <a:extLst>
                <a:ext uri="{FF2B5EF4-FFF2-40B4-BE49-F238E27FC236}">
                  <a16:creationId xmlns:a16="http://schemas.microsoft.com/office/drawing/2014/main" xmlns="" id="{01105ADA-C940-E5EE-8E5B-6D22EAE85FC4}"/>
                </a:ext>
              </a:extLst>
            </p:cNvPr>
            <p:cNvSpPr/>
            <p:nvPr/>
          </p:nvSpPr>
          <p:spPr>
            <a:xfrm>
              <a:off x="795372" y="2633241"/>
              <a:ext cx="141589" cy="66028"/>
            </a:xfrm>
            <a:custGeom>
              <a:avLst/>
              <a:gdLst/>
              <a:ahLst/>
              <a:cxnLst/>
              <a:rect l="l" t="t" r="r" b="b"/>
              <a:pathLst>
                <a:path w="8912" h="4156" extrusionOk="0">
                  <a:moveTo>
                    <a:pt x="42" y="1"/>
                  </a:moveTo>
                  <a:lnTo>
                    <a:pt x="1" y="4005"/>
                  </a:lnTo>
                  <a:lnTo>
                    <a:pt x="299" y="4027"/>
                  </a:lnTo>
                  <a:cubicBezTo>
                    <a:pt x="1076" y="4078"/>
                    <a:pt x="3267" y="4155"/>
                    <a:pt x="5122" y="4155"/>
                  </a:cubicBezTo>
                  <a:cubicBezTo>
                    <a:pt x="6422" y="4155"/>
                    <a:pt x="7558" y="4117"/>
                    <a:pt x="7922" y="4005"/>
                  </a:cubicBezTo>
                  <a:cubicBezTo>
                    <a:pt x="8912" y="3698"/>
                    <a:pt x="4841" y="2709"/>
                    <a:pt x="4841" y="2709"/>
                  </a:cubicBezTo>
                  <a:lnTo>
                    <a:pt x="4841" y="30"/>
                  </a:lnTo>
                  <a:lnTo>
                    <a:pt x="42" y="1"/>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3709;p48">
              <a:extLst>
                <a:ext uri="{FF2B5EF4-FFF2-40B4-BE49-F238E27FC236}">
                  <a16:creationId xmlns:a16="http://schemas.microsoft.com/office/drawing/2014/main" xmlns="" id="{3ABF5B1A-115F-86F3-85C4-15938A74C360}"/>
                </a:ext>
              </a:extLst>
            </p:cNvPr>
            <p:cNvSpPr/>
            <p:nvPr/>
          </p:nvSpPr>
          <p:spPr>
            <a:xfrm>
              <a:off x="795594" y="2691627"/>
              <a:ext cx="127434" cy="2621"/>
            </a:xfrm>
            <a:custGeom>
              <a:avLst/>
              <a:gdLst/>
              <a:ahLst/>
              <a:cxnLst/>
              <a:rect l="l" t="t" r="r" b="b"/>
              <a:pathLst>
                <a:path w="8021" h="165" extrusionOk="0">
                  <a:moveTo>
                    <a:pt x="4012" y="1"/>
                  </a:moveTo>
                  <a:cubicBezTo>
                    <a:pt x="1798" y="1"/>
                    <a:pt x="1" y="39"/>
                    <a:pt x="1" y="83"/>
                  </a:cubicBezTo>
                  <a:cubicBezTo>
                    <a:pt x="1" y="128"/>
                    <a:pt x="1798" y="165"/>
                    <a:pt x="4012" y="165"/>
                  </a:cubicBezTo>
                  <a:cubicBezTo>
                    <a:pt x="6228" y="165"/>
                    <a:pt x="8020" y="128"/>
                    <a:pt x="8020" y="83"/>
                  </a:cubicBezTo>
                  <a:cubicBezTo>
                    <a:pt x="8020" y="39"/>
                    <a:pt x="6228" y="1"/>
                    <a:pt x="4012"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3710;p48">
              <a:extLst>
                <a:ext uri="{FF2B5EF4-FFF2-40B4-BE49-F238E27FC236}">
                  <a16:creationId xmlns:a16="http://schemas.microsoft.com/office/drawing/2014/main" xmlns="" id="{6B2199A4-CFB7-0D64-C181-651DA88FBBE3}"/>
                </a:ext>
              </a:extLst>
            </p:cNvPr>
            <p:cNvSpPr/>
            <p:nvPr/>
          </p:nvSpPr>
          <p:spPr>
            <a:xfrm>
              <a:off x="872998" y="2677154"/>
              <a:ext cx="6768" cy="7880"/>
            </a:xfrm>
            <a:custGeom>
              <a:avLst/>
              <a:gdLst/>
              <a:ahLst/>
              <a:cxnLst/>
              <a:rect l="l" t="t" r="r" b="b"/>
              <a:pathLst>
                <a:path w="426" h="496" extrusionOk="0">
                  <a:moveTo>
                    <a:pt x="373" y="0"/>
                  </a:moveTo>
                  <a:cubicBezTo>
                    <a:pt x="323" y="0"/>
                    <a:pt x="222" y="72"/>
                    <a:pt x="135" y="191"/>
                  </a:cubicBezTo>
                  <a:cubicBezTo>
                    <a:pt x="33" y="329"/>
                    <a:pt x="0" y="471"/>
                    <a:pt x="37" y="493"/>
                  </a:cubicBezTo>
                  <a:cubicBezTo>
                    <a:pt x="40" y="495"/>
                    <a:pt x="44" y="496"/>
                    <a:pt x="48" y="496"/>
                  </a:cubicBezTo>
                  <a:cubicBezTo>
                    <a:pt x="94" y="496"/>
                    <a:pt x="180" y="405"/>
                    <a:pt x="269" y="288"/>
                  </a:cubicBezTo>
                  <a:cubicBezTo>
                    <a:pt x="362" y="157"/>
                    <a:pt x="426" y="41"/>
                    <a:pt x="395" y="8"/>
                  </a:cubicBezTo>
                  <a:cubicBezTo>
                    <a:pt x="390" y="3"/>
                    <a:pt x="382" y="0"/>
                    <a:pt x="37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3711;p48">
              <a:extLst>
                <a:ext uri="{FF2B5EF4-FFF2-40B4-BE49-F238E27FC236}">
                  <a16:creationId xmlns:a16="http://schemas.microsoft.com/office/drawing/2014/main" xmlns="" id="{9204821A-8D0D-265F-D0A3-EE846843459B}"/>
                </a:ext>
              </a:extLst>
            </p:cNvPr>
            <p:cNvSpPr/>
            <p:nvPr/>
          </p:nvSpPr>
          <p:spPr>
            <a:xfrm>
              <a:off x="877796" y="2678456"/>
              <a:ext cx="6482" cy="9358"/>
            </a:xfrm>
            <a:custGeom>
              <a:avLst/>
              <a:gdLst/>
              <a:ahLst/>
              <a:cxnLst/>
              <a:rect l="l" t="t" r="r" b="b"/>
              <a:pathLst>
                <a:path w="408" h="589" extrusionOk="0">
                  <a:moveTo>
                    <a:pt x="357" y="0"/>
                  </a:moveTo>
                  <a:cubicBezTo>
                    <a:pt x="310" y="0"/>
                    <a:pt x="200" y="97"/>
                    <a:pt x="116" y="247"/>
                  </a:cubicBezTo>
                  <a:cubicBezTo>
                    <a:pt x="23" y="411"/>
                    <a:pt x="0" y="573"/>
                    <a:pt x="41" y="587"/>
                  </a:cubicBezTo>
                  <a:cubicBezTo>
                    <a:pt x="44" y="588"/>
                    <a:pt x="47" y="588"/>
                    <a:pt x="49" y="588"/>
                  </a:cubicBezTo>
                  <a:cubicBezTo>
                    <a:pt x="96" y="588"/>
                    <a:pt x="177" y="470"/>
                    <a:pt x="258" y="326"/>
                  </a:cubicBezTo>
                  <a:cubicBezTo>
                    <a:pt x="344" y="169"/>
                    <a:pt x="407" y="35"/>
                    <a:pt x="370" y="4"/>
                  </a:cubicBezTo>
                  <a:cubicBezTo>
                    <a:pt x="367" y="2"/>
                    <a:pt x="362" y="0"/>
                    <a:pt x="35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3712;p48">
              <a:extLst>
                <a:ext uri="{FF2B5EF4-FFF2-40B4-BE49-F238E27FC236}">
                  <a16:creationId xmlns:a16="http://schemas.microsoft.com/office/drawing/2014/main" xmlns="" id="{323AF169-6A2D-7DD6-563F-9C631958D89A}"/>
                </a:ext>
              </a:extLst>
            </p:cNvPr>
            <p:cNvSpPr/>
            <p:nvPr/>
          </p:nvSpPr>
          <p:spPr>
            <a:xfrm>
              <a:off x="796500" y="2677726"/>
              <a:ext cx="22385" cy="14966"/>
            </a:xfrm>
            <a:custGeom>
              <a:avLst/>
              <a:gdLst/>
              <a:ahLst/>
              <a:cxnLst/>
              <a:rect l="l" t="t" r="r" b="b"/>
              <a:pathLst>
                <a:path w="1409" h="942" extrusionOk="0">
                  <a:moveTo>
                    <a:pt x="300" y="1"/>
                  </a:moveTo>
                  <a:cubicBezTo>
                    <a:pt x="287" y="1"/>
                    <a:pt x="274" y="1"/>
                    <a:pt x="262" y="2"/>
                  </a:cubicBezTo>
                  <a:cubicBezTo>
                    <a:pt x="86" y="13"/>
                    <a:pt x="0" y="76"/>
                    <a:pt x="8" y="95"/>
                  </a:cubicBezTo>
                  <a:cubicBezTo>
                    <a:pt x="12" y="106"/>
                    <a:pt x="38" y="106"/>
                    <a:pt x="81" y="106"/>
                  </a:cubicBezTo>
                  <a:cubicBezTo>
                    <a:pt x="125" y="106"/>
                    <a:pt x="185" y="106"/>
                    <a:pt x="258" y="117"/>
                  </a:cubicBezTo>
                  <a:cubicBezTo>
                    <a:pt x="404" y="133"/>
                    <a:pt x="598" y="204"/>
                    <a:pt x="778" y="342"/>
                  </a:cubicBezTo>
                  <a:cubicBezTo>
                    <a:pt x="957" y="484"/>
                    <a:pt x="1091" y="648"/>
                    <a:pt x="1195" y="764"/>
                  </a:cubicBezTo>
                  <a:cubicBezTo>
                    <a:pt x="1291" y="872"/>
                    <a:pt x="1358" y="942"/>
                    <a:pt x="1384" y="942"/>
                  </a:cubicBezTo>
                  <a:cubicBezTo>
                    <a:pt x="1386" y="942"/>
                    <a:pt x="1388" y="941"/>
                    <a:pt x="1390" y="940"/>
                  </a:cubicBezTo>
                  <a:cubicBezTo>
                    <a:pt x="1409" y="928"/>
                    <a:pt x="1371" y="835"/>
                    <a:pt x="1289" y="697"/>
                  </a:cubicBezTo>
                  <a:cubicBezTo>
                    <a:pt x="1207" y="562"/>
                    <a:pt x="1080" y="372"/>
                    <a:pt x="874" y="215"/>
                  </a:cubicBezTo>
                  <a:cubicBezTo>
                    <a:pt x="687" y="65"/>
                    <a:pt x="465" y="1"/>
                    <a:pt x="30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3713;p48">
              <a:extLst>
                <a:ext uri="{FF2B5EF4-FFF2-40B4-BE49-F238E27FC236}">
                  <a16:creationId xmlns:a16="http://schemas.microsoft.com/office/drawing/2014/main" xmlns="" id="{E27C9201-D42E-B9B5-8644-F01E6B14F4C0}"/>
                </a:ext>
              </a:extLst>
            </p:cNvPr>
            <p:cNvSpPr/>
            <p:nvPr/>
          </p:nvSpPr>
          <p:spPr>
            <a:xfrm>
              <a:off x="866342" y="2676645"/>
              <a:ext cx="7848" cy="3702"/>
            </a:xfrm>
            <a:custGeom>
              <a:avLst/>
              <a:gdLst/>
              <a:ahLst/>
              <a:cxnLst/>
              <a:rect l="l" t="t" r="r" b="b"/>
              <a:pathLst>
                <a:path w="494" h="233" extrusionOk="0">
                  <a:moveTo>
                    <a:pt x="418" y="1"/>
                  </a:moveTo>
                  <a:cubicBezTo>
                    <a:pt x="370" y="1"/>
                    <a:pt x="298" y="21"/>
                    <a:pt x="221" y="47"/>
                  </a:cubicBezTo>
                  <a:cubicBezTo>
                    <a:pt x="97" y="92"/>
                    <a:pt x="0" y="144"/>
                    <a:pt x="8" y="189"/>
                  </a:cubicBezTo>
                  <a:cubicBezTo>
                    <a:pt x="12" y="215"/>
                    <a:pt x="55" y="232"/>
                    <a:pt x="117" y="232"/>
                  </a:cubicBezTo>
                  <a:cubicBezTo>
                    <a:pt x="162" y="232"/>
                    <a:pt x="218" y="223"/>
                    <a:pt x="277" y="201"/>
                  </a:cubicBezTo>
                  <a:cubicBezTo>
                    <a:pt x="411" y="152"/>
                    <a:pt x="494" y="59"/>
                    <a:pt x="471" y="21"/>
                  </a:cubicBezTo>
                  <a:cubicBezTo>
                    <a:pt x="463" y="7"/>
                    <a:pt x="444" y="1"/>
                    <a:pt x="41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3714;p48">
              <a:extLst>
                <a:ext uri="{FF2B5EF4-FFF2-40B4-BE49-F238E27FC236}">
                  <a16:creationId xmlns:a16="http://schemas.microsoft.com/office/drawing/2014/main" xmlns="" id="{5F29BC2B-1CD3-0AAF-AFF6-FA01A54F94B7}"/>
                </a:ext>
              </a:extLst>
            </p:cNvPr>
            <p:cNvSpPr/>
            <p:nvPr/>
          </p:nvSpPr>
          <p:spPr>
            <a:xfrm>
              <a:off x="863498" y="2671641"/>
              <a:ext cx="9215" cy="2558"/>
            </a:xfrm>
            <a:custGeom>
              <a:avLst/>
              <a:gdLst/>
              <a:ahLst/>
              <a:cxnLst/>
              <a:rect l="l" t="t" r="r" b="b"/>
              <a:pathLst>
                <a:path w="580" h="161" extrusionOk="0">
                  <a:moveTo>
                    <a:pt x="309" y="0"/>
                  </a:moveTo>
                  <a:cubicBezTo>
                    <a:pt x="302" y="0"/>
                    <a:pt x="295" y="0"/>
                    <a:pt x="288" y="0"/>
                  </a:cubicBezTo>
                  <a:cubicBezTo>
                    <a:pt x="131" y="0"/>
                    <a:pt x="4" y="42"/>
                    <a:pt x="0" y="86"/>
                  </a:cubicBezTo>
                  <a:cubicBezTo>
                    <a:pt x="0" y="129"/>
                    <a:pt x="115" y="161"/>
                    <a:pt x="267" y="161"/>
                  </a:cubicBezTo>
                  <a:cubicBezTo>
                    <a:pt x="275" y="161"/>
                    <a:pt x="283" y="161"/>
                    <a:pt x="292" y="161"/>
                  </a:cubicBezTo>
                  <a:cubicBezTo>
                    <a:pt x="452" y="161"/>
                    <a:pt x="579" y="123"/>
                    <a:pt x="576" y="75"/>
                  </a:cubicBezTo>
                  <a:cubicBezTo>
                    <a:pt x="572" y="35"/>
                    <a:pt x="453" y="0"/>
                    <a:pt x="309"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3715;p48">
              <a:extLst>
                <a:ext uri="{FF2B5EF4-FFF2-40B4-BE49-F238E27FC236}">
                  <a16:creationId xmlns:a16="http://schemas.microsoft.com/office/drawing/2014/main" xmlns="" id="{72246EE7-C64C-90CC-C120-0CB1714DD396}"/>
                </a:ext>
              </a:extLst>
            </p:cNvPr>
            <p:cNvSpPr/>
            <p:nvPr/>
          </p:nvSpPr>
          <p:spPr>
            <a:xfrm>
              <a:off x="1085653" y="1323507"/>
              <a:ext cx="76641" cy="106653"/>
            </a:xfrm>
            <a:custGeom>
              <a:avLst/>
              <a:gdLst/>
              <a:ahLst/>
              <a:cxnLst/>
              <a:rect l="l" t="t" r="r" b="b"/>
              <a:pathLst>
                <a:path w="4824" h="6713" extrusionOk="0">
                  <a:moveTo>
                    <a:pt x="476" y="5196"/>
                  </a:moveTo>
                  <a:lnTo>
                    <a:pt x="491" y="5241"/>
                  </a:lnTo>
                  <a:lnTo>
                    <a:pt x="493" y="5210"/>
                  </a:lnTo>
                  <a:lnTo>
                    <a:pt x="476" y="5196"/>
                  </a:lnTo>
                  <a:close/>
                  <a:moveTo>
                    <a:pt x="3414" y="0"/>
                  </a:moveTo>
                  <a:cubicBezTo>
                    <a:pt x="3392" y="0"/>
                    <a:pt x="3369" y="3"/>
                    <a:pt x="3344" y="8"/>
                  </a:cubicBezTo>
                  <a:cubicBezTo>
                    <a:pt x="3161" y="53"/>
                    <a:pt x="2459" y="1360"/>
                    <a:pt x="2254" y="1794"/>
                  </a:cubicBezTo>
                  <a:cubicBezTo>
                    <a:pt x="2095" y="2122"/>
                    <a:pt x="1744" y="2890"/>
                    <a:pt x="1492" y="2890"/>
                  </a:cubicBezTo>
                  <a:cubicBezTo>
                    <a:pt x="1411" y="2890"/>
                    <a:pt x="1341" y="2811"/>
                    <a:pt x="1291" y="2615"/>
                  </a:cubicBezTo>
                  <a:cubicBezTo>
                    <a:pt x="1077" y="1808"/>
                    <a:pt x="610" y="1263"/>
                    <a:pt x="382" y="1207"/>
                  </a:cubicBezTo>
                  <a:cubicBezTo>
                    <a:pt x="362" y="1202"/>
                    <a:pt x="342" y="1199"/>
                    <a:pt x="323" y="1199"/>
                  </a:cubicBezTo>
                  <a:cubicBezTo>
                    <a:pt x="125" y="1199"/>
                    <a:pt x="1" y="1464"/>
                    <a:pt x="151" y="1644"/>
                  </a:cubicBezTo>
                  <a:cubicBezTo>
                    <a:pt x="286" y="1808"/>
                    <a:pt x="424" y="2145"/>
                    <a:pt x="517" y="2406"/>
                  </a:cubicBezTo>
                  <a:cubicBezTo>
                    <a:pt x="596" y="2619"/>
                    <a:pt x="636" y="2843"/>
                    <a:pt x="636" y="3071"/>
                  </a:cubicBezTo>
                  <a:cubicBezTo>
                    <a:pt x="641" y="3945"/>
                    <a:pt x="536" y="4430"/>
                    <a:pt x="536" y="4430"/>
                  </a:cubicBezTo>
                  <a:lnTo>
                    <a:pt x="493" y="5210"/>
                  </a:lnTo>
                  <a:lnTo>
                    <a:pt x="2362" y="6713"/>
                  </a:lnTo>
                  <a:cubicBezTo>
                    <a:pt x="2362" y="6713"/>
                    <a:pt x="3841" y="5070"/>
                    <a:pt x="4525" y="3994"/>
                  </a:cubicBezTo>
                  <a:cubicBezTo>
                    <a:pt x="4525" y="3994"/>
                    <a:pt x="4823" y="3613"/>
                    <a:pt x="4547" y="3430"/>
                  </a:cubicBezTo>
                  <a:cubicBezTo>
                    <a:pt x="4511" y="3407"/>
                    <a:pt x="4466" y="3399"/>
                    <a:pt x="4420" y="3399"/>
                  </a:cubicBezTo>
                  <a:cubicBezTo>
                    <a:pt x="4299" y="3399"/>
                    <a:pt x="4170" y="3456"/>
                    <a:pt x="4170" y="3456"/>
                  </a:cubicBezTo>
                  <a:cubicBezTo>
                    <a:pt x="4170" y="3456"/>
                    <a:pt x="4147" y="3142"/>
                    <a:pt x="4065" y="3004"/>
                  </a:cubicBezTo>
                  <a:cubicBezTo>
                    <a:pt x="4034" y="2950"/>
                    <a:pt x="3963" y="2934"/>
                    <a:pt x="3890" y="2934"/>
                  </a:cubicBezTo>
                  <a:cubicBezTo>
                    <a:pt x="3781" y="2934"/>
                    <a:pt x="3666" y="2970"/>
                    <a:pt x="3666" y="2970"/>
                  </a:cubicBezTo>
                  <a:cubicBezTo>
                    <a:pt x="3666" y="2970"/>
                    <a:pt x="3613" y="2836"/>
                    <a:pt x="3587" y="2601"/>
                  </a:cubicBezTo>
                  <a:cubicBezTo>
                    <a:pt x="3584" y="2541"/>
                    <a:pt x="3542" y="2503"/>
                    <a:pt x="3482" y="2484"/>
                  </a:cubicBezTo>
                  <a:cubicBezTo>
                    <a:pt x="3436" y="2469"/>
                    <a:pt x="3378" y="2463"/>
                    <a:pt x="3318" y="2463"/>
                  </a:cubicBezTo>
                  <a:cubicBezTo>
                    <a:pt x="3152" y="2463"/>
                    <a:pt x="2971" y="2507"/>
                    <a:pt x="2971" y="2507"/>
                  </a:cubicBezTo>
                  <a:cubicBezTo>
                    <a:pt x="2736" y="2410"/>
                    <a:pt x="3292" y="1088"/>
                    <a:pt x="3513" y="655"/>
                  </a:cubicBezTo>
                  <a:cubicBezTo>
                    <a:pt x="3709" y="264"/>
                    <a:pt x="3632" y="0"/>
                    <a:pt x="3414" y="0"/>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3716;p48">
              <a:extLst>
                <a:ext uri="{FF2B5EF4-FFF2-40B4-BE49-F238E27FC236}">
                  <a16:creationId xmlns:a16="http://schemas.microsoft.com/office/drawing/2014/main" xmlns="" id="{465D9C69-D7CF-680A-D287-8CF0334FF605}"/>
                </a:ext>
              </a:extLst>
            </p:cNvPr>
            <p:cNvSpPr/>
            <p:nvPr/>
          </p:nvSpPr>
          <p:spPr>
            <a:xfrm>
              <a:off x="726595" y="1385691"/>
              <a:ext cx="108194" cy="187965"/>
            </a:xfrm>
            <a:custGeom>
              <a:avLst/>
              <a:gdLst/>
              <a:ahLst/>
              <a:cxnLst/>
              <a:rect l="l" t="t" r="r" b="b"/>
              <a:pathLst>
                <a:path w="6810" h="11831" extrusionOk="0">
                  <a:moveTo>
                    <a:pt x="6742" y="1"/>
                  </a:moveTo>
                  <a:lnTo>
                    <a:pt x="30" y="1275"/>
                  </a:lnTo>
                  <a:lnTo>
                    <a:pt x="1" y="11621"/>
                  </a:lnTo>
                  <a:lnTo>
                    <a:pt x="4438" y="11830"/>
                  </a:lnTo>
                  <a:lnTo>
                    <a:pt x="4564" y="9317"/>
                  </a:lnTo>
                  <a:cubicBezTo>
                    <a:pt x="4564" y="9317"/>
                    <a:pt x="4706" y="9345"/>
                    <a:pt x="4916" y="9345"/>
                  </a:cubicBezTo>
                  <a:cubicBezTo>
                    <a:pt x="5405" y="9345"/>
                    <a:pt x="6263" y="9191"/>
                    <a:pt x="6548" y="8167"/>
                  </a:cubicBezTo>
                  <a:cubicBezTo>
                    <a:pt x="6809" y="7229"/>
                    <a:pt x="6742" y="1"/>
                    <a:pt x="6742" y="1"/>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3717;p48">
              <a:extLst>
                <a:ext uri="{FF2B5EF4-FFF2-40B4-BE49-F238E27FC236}">
                  <a16:creationId xmlns:a16="http://schemas.microsoft.com/office/drawing/2014/main" xmlns="" id="{CF155941-F576-427B-CD98-304AAE8C9613}"/>
                </a:ext>
              </a:extLst>
            </p:cNvPr>
            <p:cNvSpPr/>
            <p:nvPr/>
          </p:nvSpPr>
          <p:spPr>
            <a:xfrm>
              <a:off x="695614" y="1359397"/>
              <a:ext cx="155539" cy="162466"/>
            </a:xfrm>
            <a:custGeom>
              <a:avLst/>
              <a:gdLst/>
              <a:ahLst/>
              <a:cxnLst/>
              <a:rect l="l" t="t" r="r" b="b"/>
              <a:pathLst>
                <a:path w="9790" h="10226" extrusionOk="0">
                  <a:moveTo>
                    <a:pt x="8748" y="1"/>
                  </a:moveTo>
                  <a:cubicBezTo>
                    <a:pt x="8654" y="1"/>
                    <a:pt x="8551" y="18"/>
                    <a:pt x="8438" y="54"/>
                  </a:cubicBezTo>
                  <a:cubicBezTo>
                    <a:pt x="7090" y="491"/>
                    <a:pt x="6761" y="637"/>
                    <a:pt x="6156" y="685"/>
                  </a:cubicBezTo>
                  <a:cubicBezTo>
                    <a:pt x="5577" y="730"/>
                    <a:pt x="1442" y="734"/>
                    <a:pt x="1065" y="3053"/>
                  </a:cubicBezTo>
                  <a:cubicBezTo>
                    <a:pt x="1024" y="2959"/>
                    <a:pt x="979" y="2844"/>
                    <a:pt x="949" y="2713"/>
                  </a:cubicBezTo>
                  <a:cubicBezTo>
                    <a:pt x="860" y="2347"/>
                    <a:pt x="938" y="2037"/>
                    <a:pt x="897" y="2030"/>
                  </a:cubicBezTo>
                  <a:cubicBezTo>
                    <a:pt x="897" y="2029"/>
                    <a:pt x="896" y="2029"/>
                    <a:pt x="895" y="2029"/>
                  </a:cubicBezTo>
                  <a:cubicBezTo>
                    <a:pt x="859" y="2029"/>
                    <a:pt x="724" y="2348"/>
                    <a:pt x="819" y="2743"/>
                  </a:cubicBezTo>
                  <a:cubicBezTo>
                    <a:pt x="830" y="2795"/>
                    <a:pt x="845" y="2847"/>
                    <a:pt x="863" y="2892"/>
                  </a:cubicBezTo>
                  <a:cubicBezTo>
                    <a:pt x="834" y="2866"/>
                    <a:pt x="808" y="2837"/>
                    <a:pt x="777" y="2811"/>
                  </a:cubicBezTo>
                  <a:cubicBezTo>
                    <a:pt x="602" y="2657"/>
                    <a:pt x="400" y="2568"/>
                    <a:pt x="255" y="2530"/>
                  </a:cubicBezTo>
                  <a:cubicBezTo>
                    <a:pt x="177" y="2513"/>
                    <a:pt x="114" y="2506"/>
                    <a:pt x="71" y="2506"/>
                  </a:cubicBezTo>
                  <a:cubicBezTo>
                    <a:pt x="31" y="2506"/>
                    <a:pt x="8" y="2512"/>
                    <a:pt x="8" y="2519"/>
                  </a:cubicBezTo>
                  <a:cubicBezTo>
                    <a:pt x="1" y="2560"/>
                    <a:pt x="363" y="2623"/>
                    <a:pt x="691" y="2911"/>
                  </a:cubicBezTo>
                  <a:cubicBezTo>
                    <a:pt x="853" y="3049"/>
                    <a:pt x="965" y="3206"/>
                    <a:pt x="1039" y="3326"/>
                  </a:cubicBezTo>
                  <a:cubicBezTo>
                    <a:pt x="1039" y="3337"/>
                    <a:pt x="1035" y="3348"/>
                    <a:pt x="1035" y="3359"/>
                  </a:cubicBezTo>
                  <a:cubicBezTo>
                    <a:pt x="1035" y="3359"/>
                    <a:pt x="941" y="3317"/>
                    <a:pt x="821" y="3317"/>
                  </a:cubicBezTo>
                  <a:cubicBezTo>
                    <a:pt x="577" y="3317"/>
                    <a:pt x="230" y="3494"/>
                    <a:pt x="386" y="4573"/>
                  </a:cubicBezTo>
                  <a:cubicBezTo>
                    <a:pt x="617" y="6176"/>
                    <a:pt x="1667" y="7536"/>
                    <a:pt x="1794" y="10161"/>
                  </a:cubicBezTo>
                  <a:cubicBezTo>
                    <a:pt x="1794" y="10161"/>
                    <a:pt x="2330" y="10225"/>
                    <a:pt x="3030" y="10225"/>
                  </a:cubicBezTo>
                  <a:cubicBezTo>
                    <a:pt x="4157" y="10225"/>
                    <a:pt x="5708" y="10059"/>
                    <a:pt x="6111" y="9190"/>
                  </a:cubicBezTo>
                  <a:lnTo>
                    <a:pt x="6661" y="7572"/>
                  </a:lnTo>
                  <a:cubicBezTo>
                    <a:pt x="6661" y="7572"/>
                    <a:pt x="5775" y="7427"/>
                    <a:pt x="5880" y="6721"/>
                  </a:cubicBezTo>
                  <a:cubicBezTo>
                    <a:pt x="5966" y="6122"/>
                    <a:pt x="6279" y="5879"/>
                    <a:pt x="6636" y="5879"/>
                  </a:cubicBezTo>
                  <a:cubicBezTo>
                    <a:pt x="6865" y="5879"/>
                    <a:pt x="7112" y="5979"/>
                    <a:pt x="7329" y="6150"/>
                  </a:cubicBezTo>
                  <a:lnTo>
                    <a:pt x="7971" y="4428"/>
                  </a:lnTo>
                  <a:cubicBezTo>
                    <a:pt x="7971" y="4428"/>
                    <a:pt x="9604" y="3359"/>
                    <a:pt x="9697" y="2676"/>
                  </a:cubicBezTo>
                  <a:cubicBezTo>
                    <a:pt x="9782" y="2052"/>
                    <a:pt x="9789" y="1"/>
                    <a:pt x="874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3718;p48">
              <a:extLst>
                <a:ext uri="{FF2B5EF4-FFF2-40B4-BE49-F238E27FC236}">
                  <a16:creationId xmlns:a16="http://schemas.microsoft.com/office/drawing/2014/main" xmlns="" id="{D96AD9B4-C1FF-23C9-0AB3-B9E25BF9D848}"/>
                </a:ext>
              </a:extLst>
            </p:cNvPr>
            <p:cNvSpPr/>
            <p:nvPr/>
          </p:nvSpPr>
          <p:spPr>
            <a:xfrm>
              <a:off x="521678" y="2644457"/>
              <a:ext cx="73782" cy="54780"/>
            </a:xfrm>
            <a:custGeom>
              <a:avLst/>
              <a:gdLst/>
              <a:ahLst/>
              <a:cxnLst/>
              <a:rect l="l" t="t" r="r" b="b"/>
              <a:pathLst>
                <a:path w="4644" h="3448" extrusionOk="0">
                  <a:moveTo>
                    <a:pt x="651" y="1"/>
                  </a:moveTo>
                  <a:lnTo>
                    <a:pt x="1" y="2895"/>
                  </a:lnTo>
                  <a:lnTo>
                    <a:pt x="4483" y="3448"/>
                  </a:lnTo>
                  <a:lnTo>
                    <a:pt x="4644" y="584"/>
                  </a:lnTo>
                  <a:lnTo>
                    <a:pt x="651" y="1"/>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3719;p48">
              <a:extLst>
                <a:ext uri="{FF2B5EF4-FFF2-40B4-BE49-F238E27FC236}">
                  <a16:creationId xmlns:a16="http://schemas.microsoft.com/office/drawing/2014/main" xmlns="" id="{0F1E7C98-CF83-6CB0-1126-56EC08894412}"/>
                </a:ext>
              </a:extLst>
            </p:cNvPr>
            <p:cNvSpPr/>
            <p:nvPr/>
          </p:nvSpPr>
          <p:spPr>
            <a:xfrm>
              <a:off x="556758" y="2646713"/>
              <a:ext cx="8023" cy="41911"/>
            </a:xfrm>
            <a:custGeom>
              <a:avLst/>
              <a:gdLst/>
              <a:ahLst/>
              <a:cxnLst/>
              <a:rect l="l" t="t" r="r" b="b"/>
              <a:pathLst>
                <a:path w="505" h="2638" extrusionOk="0">
                  <a:moveTo>
                    <a:pt x="467" y="1"/>
                  </a:moveTo>
                  <a:cubicBezTo>
                    <a:pt x="429" y="1"/>
                    <a:pt x="303" y="582"/>
                    <a:pt x="187" y="1308"/>
                  </a:cubicBezTo>
                  <a:cubicBezTo>
                    <a:pt x="68" y="2036"/>
                    <a:pt x="1" y="2630"/>
                    <a:pt x="38" y="2638"/>
                  </a:cubicBezTo>
                  <a:cubicBezTo>
                    <a:pt x="38" y="2638"/>
                    <a:pt x="38" y="2638"/>
                    <a:pt x="38" y="2638"/>
                  </a:cubicBezTo>
                  <a:cubicBezTo>
                    <a:pt x="76" y="2638"/>
                    <a:pt x="203" y="2056"/>
                    <a:pt x="318" y="1330"/>
                  </a:cubicBezTo>
                  <a:cubicBezTo>
                    <a:pt x="437" y="602"/>
                    <a:pt x="505" y="8"/>
                    <a:pt x="467" y="1"/>
                  </a:cubicBezTo>
                  <a:cubicBezTo>
                    <a:pt x="467" y="1"/>
                    <a:pt x="467" y="1"/>
                    <a:pt x="46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3720;p48">
              <a:extLst>
                <a:ext uri="{FF2B5EF4-FFF2-40B4-BE49-F238E27FC236}">
                  <a16:creationId xmlns:a16="http://schemas.microsoft.com/office/drawing/2014/main" xmlns="" id="{B0971CAE-03A2-17E9-C94C-2FD2CF432A5A}"/>
                </a:ext>
              </a:extLst>
            </p:cNvPr>
            <p:cNvSpPr/>
            <p:nvPr/>
          </p:nvSpPr>
          <p:spPr>
            <a:xfrm>
              <a:off x="523457" y="2681459"/>
              <a:ext cx="69810" cy="12869"/>
            </a:xfrm>
            <a:custGeom>
              <a:avLst/>
              <a:gdLst/>
              <a:ahLst/>
              <a:cxnLst/>
              <a:rect l="l" t="t" r="r" b="b"/>
              <a:pathLst>
                <a:path w="4394" h="810" extrusionOk="0">
                  <a:moveTo>
                    <a:pt x="32" y="1"/>
                  </a:moveTo>
                  <a:cubicBezTo>
                    <a:pt x="15" y="1"/>
                    <a:pt x="5" y="3"/>
                    <a:pt x="5" y="6"/>
                  </a:cubicBezTo>
                  <a:cubicBezTo>
                    <a:pt x="1" y="21"/>
                    <a:pt x="240" y="92"/>
                    <a:pt x="636" y="182"/>
                  </a:cubicBezTo>
                  <a:cubicBezTo>
                    <a:pt x="1028" y="267"/>
                    <a:pt x="1577" y="368"/>
                    <a:pt x="2186" y="473"/>
                  </a:cubicBezTo>
                  <a:cubicBezTo>
                    <a:pt x="2765" y="566"/>
                    <a:pt x="3292" y="653"/>
                    <a:pt x="3740" y="723"/>
                  </a:cubicBezTo>
                  <a:cubicBezTo>
                    <a:pt x="4066" y="776"/>
                    <a:pt x="4290" y="810"/>
                    <a:pt x="4362" y="810"/>
                  </a:cubicBezTo>
                  <a:cubicBezTo>
                    <a:pt x="4377" y="810"/>
                    <a:pt x="4386" y="808"/>
                    <a:pt x="4386" y="805"/>
                  </a:cubicBezTo>
                  <a:cubicBezTo>
                    <a:pt x="4393" y="787"/>
                    <a:pt x="4151" y="715"/>
                    <a:pt x="3759" y="630"/>
                  </a:cubicBezTo>
                  <a:cubicBezTo>
                    <a:pt x="3363" y="540"/>
                    <a:pt x="2814" y="439"/>
                    <a:pt x="2209" y="339"/>
                  </a:cubicBezTo>
                  <a:cubicBezTo>
                    <a:pt x="1626" y="245"/>
                    <a:pt x="1099" y="159"/>
                    <a:pt x="651" y="84"/>
                  </a:cubicBezTo>
                  <a:cubicBezTo>
                    <a:pt x="329" y="33"/>
                    <a:pt x="106" y="1"/>
                    <a:pt x="32"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3721;p48">
              <a:extLst>
                <a:ext uri="{FF2B5EF4-FFF2-40B4-BE49-F238E27FC236}">
                  <a16:creationId xmlns:a16="http://schemas.microsoft.com/office/drawing/2014/main" xmlns="" id="{F3C77F88-A5AB-4398-774E-A5F24CF6FFA6}"/>
                </a:ext>
              </a:extLst>
            </p:cNvPr>
            <p:cNvSpPr/>
            <p:nvPr/>
          </p:nvSpPr>
          <p:spPr>
            <a:xfrm>
              <a:off x="505854" y="1912234"/>
              <a:ext cx="388386" cy="756213"/>
            </a:xfrm>
            <a:custGeom>
              <a:avLst/>
              <a:gdLst/>
              <a:ahLst/>
              <a:cxnLst/>
              <a:rect l="l" t="t" r="r" b="b"/>
              <a:pathLst>
                <a:path w="24446" h="47598" extrusionOk="0">
                  <a:moveTo>
                    <a:pt x="23475" y="1"/>
                  </a:moveTo>
                  <a:lnTo>
                    <a:pt x="23475" y="1"/>
                  </a:lnTo>
                  <a:cubicBezTo>
                    <a:pt x="23475" y="1"/>
                    <a:pt x="23475" y="1"/>
                    <a:pt x="23475" y="1"/>
                  </a:cubicBezTo>
                  <a:lnTo>
                    <a:pt x="23475" y="1"/>
                  </a:lnTo>
                  <a:cubicBezTo>
                    <a:pt x="23475" y="1"/>
                    <a:pt x="23475" y="1"/>
                    <a:pt x="23475" y="1"/>
                  </a:cubicBezTo>
                  <a:close/>
                  <a:moveTo>
                    <a:pt x="23475" y="1"/>
                  </a:moveTo>
                  <a:lnTo>
                    <a:pt x="23475" y="1"/>
                  </a:lnTo>
                  <a:cubicBezTo>
                    <a:pt x="23453" y="2"/>
                    <a:pt x="8292" y="595"/>
                    <a:pt x="8292" y="595"/>
                  </a:cubicBezTo>
                  <a:lnTo>
                    <a:pt x="0" y="47194"/>
                  </a:lnTo>
                  <a:lnTo>
                    <a:pt x="7100" y="47598"/>
                  </a:lnTo>
                  <a:cubicBezTo>
                    <a:pt x="7100" y="47598"/>
                    <a:pt x="14645" y="7430"/>
                    <a:pt x="15750" y="7329"/>
                  </a:cubicBezTo>
                  <a:cubicBezTo>
                    <a:pt x="15751" y="7329"/>
                    <a:pt x="15751" y="7329"/>
                    <a:pt x="15751" y="7329"/>
                  </a:cubicBezTo>
                  <a:cubicBezTo>
                    <a:pt x="16213" y="7329"/>
                    <a:pt x="16400" y="47194"/>
                    <a:pt x="16773" y="47194"/>
                  </a:cubicBezTo>
                  <a:cubicBezTo>
                    <a:pt x="16773" y="47194"/>
                    <a:pt x="16774" y="47194"/>
                    <a:pt x="16774" y="47194"/>
                  </a:cubicBezTo>
                  <a:cubicBezTo>
                    <a:pt x="16835" y="47181"/>
                    <a:pt x="17077" y="47175"/>
                    <a:pt x="17440" y="47175"/>
                  </a:cubicBezTo>
                  <a:cubicBezTo>
                    <a:pt x="19320" y="47175"/>
                    <a:pt x="24446" y="47325"/>
                    <a:pt x="24446" y="47325"/>
                  </a:cubicBezTo>
                  <a:cubicBezTo>
                    <a:pt x="24446" y="47325"/>
                    <a:pt x="23460" y="15"/>
                    <a:pt x="23475"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3722;p48">
              <a:extLst>
                <a:ext uri="{FF2B5EF4-FFF2-40B4-BE49-F238E27FC236}">
                  <a16:creationId xmlns:a16="http://schemas.microsoft.com/office/drawing/2014/main" xmlns="" id="{948B035F-69D1-CC92-70B4-FBD6E2C18B55}"/>
                </a:ext>
              </a:extLst>
            </p:cNvPr>
            <p:cNvSpPr/>
            <p:nvPr/>
          </p:nvSpPr>
          <p:spPr>
            <a:xfrm>
              <a:off x="716332" y="2013056"/>
              <a:ext cx="88080" cy="18779"/>
            </a:xfrm>
            <a:custGeom>
              <a:avLst/>
              <a:gdLst/>
              <a:ahLst/>
              <a:cxnLst/>
              <a:rect l="l" t="t" r="r" b="b"/>
              <a:pathLst>
                <a:path w="5544" h="1182" extrusionOk="0">
                  <a:moveTo>
                    <a:pt x="5513" y="0"/>
                  </a:moveTo>
                  <a:cubicBezTo>
                    <a:pt x="5351" y="0"/>
                    <a:pt x="4179" y="225"/>
                    <a:pt x="2757" y="528"/>
                  </a:cubicBezTo>
                  <a:cubicBezTo>
                    <a:pt x="1233" y="849"/>
                    <a:pt x="0" y="1144"/>
                    <a:pt x="8" y="1178"/>
                  </a:cubicBezTo>
                  <a:cubicBezTo>
                    <a:pt x="8" y="1180"/>
                    <a:pt x="15" y="1181"/>
                    <a:pt x="27" y="1181"/>
                  </a:cubicBezTo>
                  <a:cubicBezTo>
                    <a:pt x="191" y="1181"/>
                    <a:pt x="1366" y="960"/>
                    <a:pt x="2786" y="659"/>
                  </a:cubicBezTo>
                  <a:cubicBezTo>
                    <a:pt x="4310" y="333"/>
                    <a:pt x="5543" y="42"/>
                    <a:pt x="5532" y="4"/>
                  </a:cubicBezTo>
                  <a:cubicBezTo>
                    <a:pt x="5532" y="2"/>
                    <a:pt x="5525" y="0"/>
                    <a:pt x="5513" y="0"/>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3723;p48">
              <a:extLst>
                <a:ext uri="{FF2B5EF4-FFF2-40B4-BE49-F238E27FC236}">
                  <a16:creationId xmlns:a16="http://schemas.microsoft.com/office/drawing/2014/main" xmlns="" id="{D77B4DCE-5812-B905-AEA4-201ADB8C8A26}"/>
                </a:ext>
              </a:extLst>
            </p:cNvPr>
            <p:cNvSpPr/>
            <p:nvPr/>
          </p:nvSpPr>
          <p:spPr>
            <a:xfrm>
              <a:off x="513019" y="2621134"/>
              <a:ext cx="113897" cy="4163"/>
            </a:xfrm>
            <a:custGeom>
              <a:avLst/>
              <a:gdLst/>
              <a:ahLst/>
              <a:cxnLst/>
              <a:rect l="l" t="t" r="r" b="b"/>
              <a:pathLst>
                <a:path w="7169" h="262" extrusionOk="0">
                  <a:moveTo>
                    <a:pt x="497" y="1"/>
                  </a:moveTo>
                  <a:cubicBezTo>
                    <a:pt x="184" y="1"/>
                    <a:pt x="4" y="7"/>
                    <a:pt x="4" y="19"/>
                  </a:cubicBezTo>
                  <a:cubicBezTo>
                    <a:pt x="1" y="57"/>
                    <a:pt x="1603" y="139"/>
                    <a:pt x="3583" y="199"/>
                  </a:cubicBezTo>
                  <a:cubicBezTo>
                    <a:pt x="4901" y="239"/>
                    <a:pt x="6053" y="262"/>
                    <a:pt x="6676" y="262"/>
                  </a:cubicBezTo>
                  <a:cubicBezTo>
                    <a:pt x="6989" y="262"/>
                    <a:pt x="7169" y="256"/>
                    <a:pt x="7169" y="243"/>
                  </a:cubicBezTo>
                  <a:cubicBezTo>
                    <a:pt x="7169" y="206"/>
                    <a:pt x="5566" y="124"/>
                    <a:pt x="3587" y="64"/>
                  </a:cubicBezTo>
                  <a:cubicBezTo>
                    <a:pt x="2271" y="24"/>
                    <a:pt x="1120" y="1"/>
                    <a:pt x="497" y="1"/>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3724;p48">
              <a:extLst>
                <a:ext uri="{FF2B5EF4-FFF2-40B4-BE49-F238E27FC236}">
                  <a16:creationId xmlns:a16="http://schemas.microsoft.com/office/drawing/2014/main" xmlns="" id="{64B6C12A-C7A8-4641-8F54-BED8E84EDC80}"/>
                </a:ext>
              </a:extLst>
            </p:cNvPr>
            <p:cNvSpPr/>
            <p:nvPr/>
          </p:nvSpPr>
          <p:spPr>
            <a:xfrm>
              <a:off x="770445" y="2621087"/>
              <a:ext cx="122969" cy="4274"/>
            </a:xfrm>
            <a:custGeom>
              <a:avLst/>
              <a:gdLst/>
              <a:ahLst/>
              <a:cxnLst/>
              <a:rect l="l" t="t" r="r" b="b"/>
              <a:pathLst>
                <a:path w="7740" h="269" extrusionOk="0">
                  <a:moveTo>
                    <a:pt x="523" y="0"/>
                  </a:moveTo>
                  <a:cubicBezTo>
                    <a:pt x="192" y="0"/>
                    <a:pt x="2" y="6"/>
                    <a:pt x="1" y="19"/>
                  </a:cubicBezTo>
                  <a:cubicBezTo>
                    <a:pt x="1" y="56"/>
                    <a:pt x="1730" y="138"/>
                    <a:pt x="3866" y="202"/>
                  </a:cubicBezTo>
                  <a:cubicBezTo>
                    <a:pt x="5297" y="244"/>
                    <a:pt x="6546" y="268"/>
                    <a:pt x="7217" y="268"/>
                  </a:cubicBezTo>
                  <a:cubicBezTo>
                    <a:pt x="7548" y="268"/>
                    <a:pt x="7739" y="263"/>
                    <a:pt x="7740" y="250"/>
                  </a:cubicBezTo>
                  <a:cubicBezTo>
                    <a:pt x="7740" y="212"/>
                    <a:pt x="6007" y="131"/>
                    <a:pt x="3874" y="67"/>
                  </a:cubicBezTo>
                  <a:cubicBezTo>
                    <a:pt x="2441" y="25"/>
                    <a:pt x="1193" y="0"/>
                    <a:pt x="523" y="0"/>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3725;p48">
              <a:extLst>
                <a:ext uri="{FF2B5EF4-FFF2-40B4-BE49-F238E27FC236}">
                  <a16:creationId xmlns:a16="http://schemas.microsoft.com/office/drawing/2014/main" xmlns="" id="{2676777A-642C-C236-ED99-E78CFB4A7950}"/>
                </a:ext>
              </a:extLst>
            </p:cNvPr>
            <p:cNvSpPr/>
            <p:nvPr/>
          </p:nvSpPr>
          <p:spPr>
            <a:xfrm>
              <a:off x="566497" y="2033599"/>
              <a:ext cx="127942" cy="589569"/>
            </a:xfrm>
            <a:custGeom>
              <a:avLst/>
              <a:gdLst/>
              <a:ahLst/>
              <a:cxnLst/>
              <a:rect l="l" t="t" r="r" b="b"/>
              <a:pathLst>
                <a:path w="8053" h="37109" extrusionOk="0">
                  <a:moveTo>
                    <a:pt x="8016" y="0"/>
                  </a:moveTo>
                  <a:cubicBezTo>
                    <a:pt x="7980" y="0"/>
                    <a:pt x="6162" y="8300"/>
                    <a:pt x="3963" y="18538"/>
                  </a:cubicBezTo>
                  <a:cubicBezTo>
                    <a:pt x="1759" y="28786"/>
                    <a:pt x="0" y="37097"/>
                    <a:pt x="38" y="37109"/>
                  </a:cubicBezTo>
                  <a:cubicBezTo>
                    <a:pt x="38" y="37109"/>
                    <a:pt x="38" y="37109"/>
                    <a:pt x="38" y="37109"/>
                  </a:cubicBezTo>
                  <a:cubicBezTo>
                    <a:pt x="76" y="37109"/>
                    <a:pt x="1891" y="28812"/>
                    <a:pt x="4094" y="18567"/>
                  </a:cubicBezTo>
                  <a:cubicBezTo>
                    <a:pt x="6297" y="8322"/>
                    <a:pt x="8053" y="11"/>
                    <a:pt x="8016" y="0"/>
                  </a:cubicBezTo>
                  <a:cubicBezTo>
                    <a:pt x="8016" y="0"/>
                    <a:pt x="8016" y="0"/>
                    <a:pt x="8016" y="0"/>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3726;p48">
              <a:extLst>
                <a:ext uri="{FF2B5EF4-FFF2-40B4-BE49-F238E27FC236}">
                  <a16:creationId xmlns:a16="http://schemas.microsoft.com/office/drawing/2014/main" xmlns="" id="{BF3B84E6-6B14-9D8A-93F4-F99AB36A3D6A}"/>
                </a:ext>
              </a:extLst>
            </p:cNvPr>
            <p:cNvSpPr/>
            <p:nvPr/>
          </p:nvSpPr>
          <p:spPr>
            <a:xfrm>
              <a:off x="825225" y="2030453"/>
              <a:ext cx="7245" cy="592779"/>
            </a:xfrm>
            <a:custGeom>
              <a:avLst/>
              <a:gdLst/>
              <a:ahLst/>
              <a:cxnLst/>
              <a:rect l="l" t="t" r="r" b="b"/>
              <a:pathLst>
                <a:path w="456" h="37311" extrusionOk="0">
                  <a:moveTo>
                    <a:pt x="273" y="0"/>
                  </a:moveTo>
                  <a:cubicBezTo>
                    <a:pt x="269" y="0"/>
                    <a:pt x="269" y="34"/>
                    <a:pt x="265" y="97"/>
                  </a:cubicBezTo>
                  <a:cubicBezTo>
                    <a:pt x="261" y="169"/>
                    <a:pt x="258" y="262"/>
                    <a:pt x="251" y="378"/>
                  </a:cubicBezTo>
                  <a:cubicBezTo>
                    <a:pt x="243" y="635"/>
                    <a:pt x="232" y="1001"/>
                    <a:pt x="213" y="1464"/>
                  </a:cubicBezTo>
                  <a:cubicBezTo>
                    <a:pt x="187" y="2410"/>
                    <a:pt x="153" y="3777"/>
                    <a:pt x="120" y="5461"/>
                  </a:cubicBezTo>
                  <a:cubicBezTo>
                    <a:pt x="52" y="8837"/>
                    <a:pt x="0" y="13503"/>
                    <a:pt x="26" y="18658"/>
                  </a:cubicBezTo>
                  <a:cubicBezTo>
                    <a:pt x="52" y="23808"/>
                    <a:pt x="146" y="28473"/>
                    <a:pt x="247" y="31849"/>
                  </a:cubicBezTo>
                  <a:cubicBezTo>
                    <a:pt x="295" y="33534"/>
                    <a:pt x="340" y="34901"/>
                    <a:pt x="381" y="35847"/>
                  </a:cubicBezTo>
                  <a:cubicBezTo>
                    <a:pt x="399" y="36309"/>
                    <a:pt x="415" y="36676"/>
                    <a:pt x="426" y="36929"/>
                  </a:cubicBezTo>
                  <a:cubicBezTo>
                    <a:pt x="433" y="37049"/>
                    <a:pt x="437" y="37142"/>
                    <a:pt x="441" y="37214"/>
                  </a:cubicBezTo>
                  <a:cubicBezTo>
                    <a:pt x="449" y="37276"/>
                    <a:pt x="449" y="37310"/>
                    <a:pt x="452" y="37310"/>
                  </a:cubicBezTo>
                  <a:cubicBezTo>
                    <a:pt x="456" y="37310"/>
                    <a:pt x="456" y="37276"/>
                    <a:pt x="456" y="37214"/>
                  </a:cubicBezTo>
                  <a:lnTo>
                    <a:pt x="456" y="36929"/>
                  </a:lnTo>
                  <a:cubicBezTo>
                    <a:pt x="449" y="36676"/>
                    <a:pt x="441" y="36309"/>
                    <a:pt x="433" y="35842"/>
                  </a:cubicBezTo>
                  <a:cubicBezTo>
                    <a:pt x="411" y="34890"/>
                    <a:pt x="381" y="33527"/>
                    <a:pt x="340" y="31846"/>
                  </a:cubicBezTo>
                  <a:cubicBezTo>
                    <a:pt x="269" y="28469"/>
                    <a:pt x="187" y="23808"/>
                    <a:pt x="161" y="18658"/>
                  </a:cubicBezTo>
                  <a:cubicBezTo>
                    <a:pt x="135" y="13503"/>
                    <a:pt x="172" y="8842"/>
                    <a:pt x="213" y="5465"/>
                  </a:cubicBezTo>
                  <a:cubicBezTo>
                    <a:pt x="235" y="3780"/>
                    <a:pt x="254" y="2417"/>
                    <a:pt x="269" y="1469"/>
                  </a:cubicBezTo>
                  <a:cubicBezTo>
                    <a:pt x="273" y="1001"/>
                    <a:pt x="277" y="635"/>
                    <a:pt x="277" y="378"/>
                  </a:cubicBezTo>
                  <a:lnTo>
                    <a:pt x="277" y="97"/>
                  </a:lnTo>
                  <a:cubicBezTo>
                    <a:pt x="277" y="34"/>
                    <a:pt x="277" y="0"/>
                    <a:pt x="273" y="0"/>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3727;p48">
              <a:extLst>
                <a:ext uri="{FF2B5EF4-FFF2-40B4-BE49-F238E27FC236}">
                  <a16:creationId xmlns:a16="http://schemas.microsoft.com/office/drawing/2014/main" xmlns="" id="{86458133-FE27-49CD-65CF-F81ACC708871}"/>
                </a:ext>
              </a:extLst>
            </p:cNvPr>
            <p:cNvSpPr/>
            <p:nvPr/>
          </p:nvSpPr>
          <p:spPr>
            <a:xfrm>
              <a:off x="528923" y="1403087"/>
              <a:ext cx="609159" cy="525082"/>
            </a:xfrm>
            <a:custGeom>
              <a:avLst/>
              <a:gdLst/>
              <a:ahLst/>
              <a:cxnLst/>
              <a:rect l="l" t="t" r="r" b="b"/>
              <a:pathLst>
                <a:path w="38342" h="33050" extrusionOk="0">
                  <a:moveTo>
                    <a:pt x="34797" y="0"/>
                  </a:moveTo>
                  <a:cubicBezTo>
                    <a:pt x="34797" y="0"/>
                    <a:pt x="29299" y="8292"/>
                    <a:pt x="28836" y="8759"/>
                  </a:cubicBezTo>
                  <a:cubicBezTo>
                    <a:pt x="28369" y="9227"/>
                    <a:pt x="19756" y="10130"/>
                    <a:pt x="19756" y="10130"/>
                  </a:cubicBezTo>
                  <a:cubicBezTo>
                    <a:pt x="18806" y="9917"/>
                    <a:pt x="17092" y="9805"/>
                    <a:pt x="15211" y="9805"/>
                  </a:cubicBezTo>
                  <a:cubicBezTo>
                    <a:pt x="11862" y="9805"/>
                    <a:pt x="7985" y="10159"/>
                    <a:pt x="6952" y="10922"/>
                  </a:cubicBezTo>
                  <a:cubicBezTo>
                    <a:pt x="5555" y="11695"/>
                    <a:pt x="3855" y="13503"/>
                    <a:pt x="2981" y="17802"/>
                  </a:cubicBezTo>
                  <a:cubicBezTo>
                    <a:pt x="1491" y="25135"/>
                    <a:pt x="0" y="27838"/>
                    <a:pt x="2981" y="28862"/>
                  </a:cubicBezTo>
                  <a:cubicBezTo>
                    <a:pt x="4360" y="29336"/>
                    <a:pt x="5656" y="29590"/>
                    <a:pt x="6653" y="29729"/>
                  </a:cubicBezTo>
                  <a:lnTo>
                    <a:pt x="6571" y="33049"/>
                  </a:lnTo>
                  <a:lnTo>
                    <a:pt x="22026" y="32089"/>
                  </a:lnTo>
                  <a:lnTo>
                    <a:pt x="21235" y="23845"/>
                  </a:lnTo>
                  <a:cubicBezTo>
                    <a:pt x="21142" y="21530"/>
                    <a:pt x="21100" y="19117"/>
                    <a:pt x="21044" y="16981"/>
                  </a:cubicBezTo>
                  <a:cubicBezTo>
                    <a:pt x="22008" y="16614"/>
                    <a:pt x="30999" y="13212"/>
                    <a:pt x="31615" y="13122"/>
                  </a:cubicBezTo>
                  <a:cubicBezTo>
                    <a:pt x="32268" y="13028"/>
                    <a:pt x="38155" y="2145"/>
                    <a:pt x="38155" y="2145"/>
                  </a:cubicBezTo>
                  <a:cubicBezTo>
                    <a:pt x="38341" y="837"/>
                    <a:pt x="34797" y="0"/>
                    <a:pt x="34797" y="0"/>
                  </a:cubicBez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3728;p48">
              <a:extLst>
                <a:ext uri="{FF2B5EF4-FFF2-40B4-BE49-F238E27FC236}">
                  <a16:creationId xmlns:a16="http://schemas.microsoft.com/office/drawing/2014/main" xmlns="" id="{9DE10CA8-6BA3-C539-9277-1460D6034822}"/>
                </a:ext>
              </a:extLst>
            </p:cNvPr>
            <p:cNvSpPr/>
            <p:nvPr/>
          </p:nvSpPr>
          <p:spPr>
            <a:xfrm>
              <a:off x="632716" y="1641591"/>
              <a:ext cx="9215" cy="286579"/>
            </a:xfrm>
            <a:custGeom>
              <a:avLst/>
              <a:gdLst/>
              <a:ahLst/>
              <a:cxnLst/>
              <a:rect l="l" t="t" r="r" b="b"/>
              <a:pathLst>
                <a:path w="580" h="18038" extrusionOk="0">
                  <a:moveTo>
                    <a:pt x="542" y="0"/>
                  </a:moveTo>
                  <a:cubicBezTo>
                    <a:pt x="504" y="0"/>
                    <a:pt x="363" y="4036"/>
                    <a:pt x="221" y="9016"/>
                  </a:cubicBezTo>
                  <a:cubicBezTo>
                    <a:pt x="83" y="13995"/>
                    <a:pt x="0" y="18037"/>
                    <a:pt x="38" y="18037"/>
                  </a:cubicBezTo>
                  <a:cubicBezTo>
                    <a:pt x="75" y="18037"/>
                    <a:pt x="217" y="14000"/>
                    <a:pt x="359" y="9020"/>
                  </a:cubicBezTo>
                  <a:cubicBezTo>
                    <a:pt x="497" y="4038"/>
                    <a:pt x="580" y="0"/>
                    <a:pt x="542" y="0"/>
                  </a:cubicBezTo>
                  <a:cubicBezTo>
                    <a:pt x="542" y="0"/>
                    <a:pt x="542" y="0"/>
                    <a:pt x="54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3729;p48">
              <a:extLst>
                <a:ext uri="{FF2B5EF4-FFF2-40B4-BE49-F238E27FC236}">
                  <a16:creationId xmlns:a16="http://schemas.microsoft.com/office/drawing/2014/main" xmlns="" id="{D406617D-0883-A3EC-484C-AC8527D7CC53}"/>
                </a:ext>
              </a:extLst>
            </p:cNvPr>
            <p:cNvSpPr/>
            <p:nvPr/>
          </p:nvSpPr>
          <p:spPr>
            <a:xfrm>
              <a:off x="986578" y="1542230"/>
              <a:ext cx="13234" cy="29710"/>
            </a:xfrm>
            <a:custGeom>
              <a:avLst/>
              <a:gdLst/>
              <a:ahLst/>
              <a:cxnLst/>
              <a:rect l="l" t="t" r="r" b="b"/>
              <a:pathLst>
                <a:path w="833" h="1870" extrusionOk="0">
                  <a:moveTo>
                    <a:pt x="32" y="1"/>
                  </a:moveTo>
                  <a:cubicBezTo>
                    <a:pt x="31" y="1"/>
                    <a:pt x="30" y="1"/>
                    <a:pt x="30" y="1"/>
                  </a:cubicBezTo>
                  <a:cubicBezTo>
                    <a:pt x="0" y="20"/>
                    <a:pt x="164" y="434"/>
                    <a:pt x="351" y="962"/>
                  </a:cubicBezTo>
                  <a:cubicBezTo>
                    <a:pt x="533" y="1474"/>
                    <a:pt x="754" y="1870"/>
                    <a:pt x="800" y="1870"/>
                  </a:cubicBezTo>
                  <a:cubicBezTo>
                    <a:pt x="801" y="1870"/>
                    <a:pt x="802" y="1869"/>
                    <a:pt x="803" y="1869"/>
                  </a:cubicBezTo>
                  <a:cubicBezTo>
                    <a:pt x="833" y="1854"/>
                    <a:pt x="664" y="1439"/>
                    <a:pt x="478" y="913"/>
                  </a:cubicBezTo>
                  <a:cubicBezTo>
                    <a:pt x="296" y="398"/>
                    <a:pt x="74" y="1"/>
                    <a:pt x="32"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3730;p48">
              <a:extLst>
                <a:ext uri="{FF2B5EF4-FFF2-40B4-BE49-F238E27FC236}">
                  <a16:creationId xmlns:a16="http://schemas.microsoft.com/office/drawing/2014/main" xmlns="" id="{0DE58D5E-C103-4ECF-C94E-2DAEB7BD3A12}"/>
                </a:ext>
              </a:extLst>
            </p:cNvPr>
            <p:cNvSpPr/>
            <p:nvPr/>
          </p:nvSpPr>
          <p:spPr>
            <a:xfrm>
              <a:off x="986578" y="1542230"/>
              <a:ext cx="23021" cy="18509"/>
            </a:xfrm>
            <a:custGeom>
              <a:avLst/>
              <a:gdLst/>
              <a:ahLst/>
              <a:cxnLst/>
              <a:rect l="l" t="t" r="r" b="b"/>
              <a:pathLst>
                <a:path w="1449" h="1165" extrusionOk="0">
                  <a:moveTo>
                    <a:pt x="34" y="0"/>
                  </a:moveTo>
                  <a:cubicBezTo>
                    <a:pt x="32" y="0"/>
                    <a:pt x="31" y="1"/>
                    <a:pt x="30" y="1"/>
                  </a:cubicBezTo>
                  <a:cubicBezTo>
                    <a:pt x="0" y="31"/>
                    <a:pt x="283" y="330"/>
                    <a:pt x="683" y="636"/>
                  </a:cubicBezTo>
                  <a:cubicBezTo>
                    <a:pt x="1063" y="926"/>
                    <a:pt x="1366" y="1165"/>
                    <a:pt x="1414" y="1165"/>
                  </a:cubicBezTo>
                  <a:cubicBezTo>
                    <a:pt x="1416" y="1165"/>
                    <a:pt x="1418" y="1164"/>
                    <a:pt x="1419" y="1163"/>
                  </a:cubicBezTo>
                  <a:cubicBezTo>
                    <a:pt x="1449" y="1137"/>
                    <a:pt x="1162" y="834"/>
                    <a:pt x="766" y="528"/>
                  </a:cubicBezTo>
                  <a:cubicBezTo>
                    <a:pt x="386" y="238"/>
                    <a:pt x="79" y="0"/>
                    <a:pt x="3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3731;p48">
              <a:extLst>
                <a:ext uri="{FF2B5EF4-FFF2-40B4-BE49-F238E27FC236}">
                  <a16:creationId xmlns:a16="http://schemas.microsoft.com/office/drawing/2014/main" xmlns="" id="{6D54E168-5308-F65E-09E3-0755C8804082}"/>
                </a:ext>
              </a:extLst>
            </p:cNvPr>
            <p:cNvSpPr/>
            <p:nvPr/>
          </p:nvSpPr>
          <p:spPr>
            <a:xfrm>
              <a:off x="1072387" y="1416465"/>
              <a:ext cx="58164" cy="31044"/>
            </a:xfrm>
            <a:custGeom>
              <a:avLst/>
              <a:gdLst/>
              <a:ahLst/>
              <a:cxnLst/>
              <a:rect l="l" t="t" r="r" b="b"/>
              <a:pathLst>
                <a:path w="3661" h="1954" extrusionOk="0">
                  <a:moveTo>
                    <a:pt x="16" y="1"/>
                  </a:moveTo>
                  <a:cubicBezTo>
                    <a:pt x="11" y="1"/>
                    <a:pt x="8" y="1"/>
                    <a:pt x="7" y="3"/>
                  </a:cubicBezTo>
                  <a:cubicBezTo>
                    <a:pt x="0" y="22"/>
                    <a:pt x="213" y="111"/>
                    <a:pt x="557" y="264"/>
                  </a:cubicBezTo>
                  <a:cubicBezTo>
                    <a:pt x="900" y="413"/>
                    <a:pt x="1367" y="630"/>
                    <a:pt x="1871" y="899"/>
                  </a:cubicBezTo>
                  <a:cubicBezTo>
                    <a:pt x="2372" y="1168"/>
                    <a:pt x="2812" y="1437"/>
                    <a:pt x="3126" y="1639"/>
                  </a:cubicBezTo>
                  <a:cubicBezTo>
                    <a:pt x="3427" y="1830"/>
                    <a:pt x="3617" y="1954"/>
                    <a:pt x="3646" y="1954"/>
                  </a:cubicBezTo>
                  <a:cubicBezTo>
                    <a:pt x="3648" y="1954"/>
                    <a:pt x="3649" y="1953"/>
                    <a:pt x="3649" y="1953"/>
                  </a:cubicBezTo>
                  <a:cubicBezTo>
                    <a:pt x="3660" y="1937"/>
                    <a:pt x="3485" y="1784"/>
                    <a:pt x="3182" y="1560"/>
                  </a:cubicBezTo>
                  <a:cubicBezTo>
                    <a:pt x="2876" y="1336"/>
                    <a:pt x="2443" y="1053"/>
                    <a:pt x="1935" y="779"/>
                  </a:cubicBezTo>
                  <a:cubicBezTo>
                    <a:pt x="1426" y="510"/>
                    <a:pt x="945" y="305"/>
                    <a:pt x="594" y="174"/>
                  </a:cubicBezTo>
                  <a:cubicBezTo>
                    <a:pt x="276" y="58"/>
                    <a:pt x="61" y="1"/>
                    <a:pt x="16"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3732;p48">
              <a:extLst>
                <a:ext uri="{FF2B5EF4-FFF2-40B4-BE49-F238E27FC236}">
                  <a16:creationId xmlns:a16="http://schemas.microsoft.com/office/drawing/2014/main" xmlns="" id="{E9FB32EC-31D8-0B82-4A0C-10E0A502C948}"/>
                </a:ext>
              </a:extLst>
            </p:cNvPr>
            <p:cNvSpPr/>
            <p:nvPr/>
          </p:nvSpPr>
          <p:spPr>
            <a:xfrm>
              <a:off x="608503" y="1778954"/>
              <a:ext cx="29980" cy="6768"/>
            </a:xfrm>
            <a:custGeom>
              <a:avLst/>
              <a:gdLst/>
              <a:ahLst/>
              <a:cxnLst/>
              <a:rect l="l" t="t" r="r" b="b"/>
              <a:pathLst>
                <a:path w="1887" h="426" extrusionOk="0">
                  <a:moveTo>
                    <a:pt x="40" y="1"/>
                  </a:moveTo>
                  <a:cubicBezTo>
                    <a:pt x="23" y="1"/>
                    <a:pt x="13" y="3"/>
                    <a:pt x="11" y="8"/>
                  </a:cubicBezTo>
                  <a:cubicBezTo>
                    <a:pt x="1" y="42"/>
                    <a:pt x="404" y="210"/>
                    <a:pt x="927" y="315"/>
                  </a:cubicBezTo>
                  <a:cubicBezTo>
                    <a:pt x="1306" y="391"/>
                    <a:pt x="1637" y="426"/>
                    <a:pt x="1791" y="426"/>
                  </a:cubicBezTo>
                  <a:cubicBezTo>
                    <a:pt x="1848" y="426"/>
                    <a:pt x="1881" y="421"/>
                    <a:pt x="1883" y="412"/>
                  </a:cubicBezTo>
                  <a:cubicBezTo>
                    <a:pt x="1887" y="370"/>
                    <a:pt x="1464" y="289"/>
                    <a:pt x="953" y="184"/>
                  </a:cubicBezTo>
                  <a:cubicBezTo>
                    <a:pt x="509" y="94"/>
                    <a:pt x="142" y="1"/>
                    <a:pt x="4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3733;p48">
              <a:extLst>
                <a:ext uri="{FF2B5EF4-FFF2-40B4-BE49-F238E27FC236}">
                  <a16:creationId xmlns:a16="http://schemas.microsoft.com/office/drawing/2014/main" xmlns="" id="{2626C3CB-2884-34C3-C0F6-76EA96500AC3}"/>
                </a:ext>
              </a:extLst>
            </p:cNvPr>
            <p:cNvSpPr/>
            <p:nvPr/>
          </p:nvSpPr>
          <p:spPr>
            <a:xfrm>
              <a:off x="814961" y="1562010"/>
              <a:ext cx="50332" cy="65949"/>
            </a:xfrm>
            <a:custGeom>
              <a:avLst/>
              <a:gdLst/>
              <a:ahLst/>
              <a:cxnLst/>
              <a:rect l="l" t="t" r="r" b="b"/>
              <a:pathLst>
                <a:path w="3168" h="4151" extrusionOk="0">
                  <a:moveTo>
                    <a:pt x="3047" y="1"/>
                  </a:moveTo>
                  <a:cubicBezTo>
                    <a:pt x="3015" y="1"/>
                    <a:pt x="2976" y="2"/>
                    <a:pt x="2932" y="4"/>
                  </a:cubicBezTo>
                  <a:cubicBezTo>
                    <a:pt x="2783" y="11"/>
                    <a:pt x="2566" y="41"/>
                    <a:pt x="2308" y="116"/>
                  </a:cubicBezTo>
                  <a:cubicBezTo>
                    <a:pt x="1793" y="258"/>
                    <a:pt x="1098" y="635"/>
                    <a:pt x="612" y="1315"/>
                  </a:cubicBezTo>
                  <a:cubicBezTo>
                    <a:pt x="127" y="1994"/>
                    <a:pt x="0" y="2775"/>
                    <a:pt x="30" y="3306"/>
                  </a:cubicBezTo>
                  <a:cubicBezTo>
                    <a:pt x="45" y="3575"/>
                    <a:pt x="86" y="3792"/>
                    <a:pt x="127" y="3933"/>
                  </a:cubicBezTo>
                  <a:cubicBezTo>
                    <a:pt x="167" y="4075"/>
                    <a:pt x="200" y="4150"/>
                    <a:pt x="212" y="4150"/>
                  </a:cubicBezTo>
                  <a:cubicBezTo>
                    <a:pt x="212" y="4150"/>
                    <a:pt x="212" y="4150"/>
                    <a:pt x="213" y="4150"/>
                  </a:cubicBezTo>
                  <a:cubicBezTo>
                    <a:pt x="235" y="4146"/>
                    <a:pt x="127" y="3828"/>
                    <a:pt x="127" y="3306"/>
                  </a:cubicBezTo>
                  <a:cubicBezTo>
                    <a:pt x="119" y="2787"/>
                    <a:pt x="261" y="2044"/>
                    <a:pt x="721" y="1394"/>
                  </a:cubicBezTo>
                  <a:cubicBezTo>
                    <a:pt x="1188" y="744"/>
                    <a:pt x="1845" y="370"/>
                    <a:pt x="2334" y="206"/>
                  </a:cubicBezTo>
                  <a:cubicBezTo>
                    <a:pt x="2831" y="37"/>
                    <a:pt x="3167" y="37"/>
                    <a:pt x="3164" y="11"/>
                  </a:cubicBezTo>
                  <a:cubicBezTo>
                    <a:pt x="3164" y="6"/>
                    <a:pt x="3123" y="1"/>
                    <a:pt x="304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3734;p48">
              <a:extLst>
                <a:ext uri="{FF2B5EF4-FFF2-40B4-BE49-F238E27FC236}">
                  <a16:creationId xmlns:a16="http://schemas.microsoft.com/office/drawing/2014/main" xmlns="" id="{17645A55-79CD-69BF-62F8-3AF9CE5E7519}"/>
                </a:ext>
              </a:extLst>
            </p:cNvPr>
            <p:cNvSpPr/>
            <p:nvPr/>
          </p:nvSpPr>
          <p:spPr>
            <a:xfrm>
              <a:off x="633240" y="1912822"/>
              <a:ext cx="245700" cy="15411"/>
            </a:xfrm>
            <a:custGeom>
              <a:avLst/>
              <a:gdLst/>
              <a:ahLst/>
              <a:cxnLst/>
              <a:rect l="l" t="t" r="r" b="b"/>
              <a:pathLst>
                <a:path w="15465" h="970" extrusionOk="0">
                  <a:moveTo>
                    <a:pt x="15382" y="0"/>
                  </a:moveTo>
                  <a:cubicBezTo>
                    <a:pt x="14846" y="0"/>
                    <a:pt x="11624" y="174"/>
                    <a:pt x="7729" y="416"/>
                  </a:cubicBezTo>
                  <a:cubicBezTo>
                    <a:pt x="3460" y="681"/>
                    <a:pt x="1" y="927"/>
                    <a:pt x="5" y="965"/>
                  </a:cubicBezTo>
                  <a:cubicBezTo>
                    <a:pt x="5" y="968"/>
                    <a:pt x="30" y="970"/>
                    <a:pt x="79" y="970"/>
                  </a:cubicBezTo>
                  <a:cubicBezTo>
                    <a:pt x="600" y="970"/>
                    <a:pt x="3829" y="793"/>
                    <a:pt x="7737" y="550"/>
                  </a:cubicBezTo>
                  <a:cubicBezTo>
                    <a:pt x="12006" y="285"/>
                    <a:pt x="15464" y="43"/>
                    <a:pt x="15460" y="5"/>
                  </a:cubicBezTo>
                  <a:cubicBezTo>
                    <a:pt x="15460" y="2"/>
                    <a:pt x="15434" y="0"/>
                    <a:pt x="1538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3735;p48">
              <a:extLst>
                <a:ext uri="{FF2B5EF4-FFF2-40B4-BE49-F238E27FC236}">
                  <a16:creationId xmlns:a16="http://schemas.microsoft.com/office/drawing/2014/main" xmlns="" id="{8AC4A421-E90E-291F-C86F-B643C4863B92}"/>
                </a:ext>
              </a:extLst>
            </p:cNvPr>
            <p:cNvSpPr/>
            <p:nvPr/>
          </p:nvSpPr>
          <p:spPr>
            <a:xfrm>
              <a:off x="575982" y="1559579"/>
              <a:ext cx="207475" cy="162609"/>
            </a:xfrm>
            <a:custGeom>
              <a:avLst/>
              <a:gdLst/>
              <a:ahLst/>
              <a:cxnLst/>
              <a:rect l="l" t="t" r="r" b="b"/>
              <a:pathLst>
                <a:path w="13059" h="10235" extrusionOk="0">
                  <a:moveTo>
                    <a:pt x="12910" y="0"/>
                  </a:moveTo>
                  <a:lnTo>
                    <a:pt x="12910" y="0"/>
                  </a:lnTo>
                  <a:cubicBezTo>
                    <a:pt x="12905" y="4"/>
                    <a:pt x="12910" y="71"/>
                    <a:pt x="12927" y="198"/>
                  </a:cubicBezTo>
                  <a:cubicBezTo>
                    <a:pt x="12936" y="261"/>
                    <a:pt x="12950" y="340"/>
                    <a:pt x="12958" y="433"/>
                  </a:cubicBezTo>
                  <a:cubicBezTo>
                    <a:pt x="12962" y="530"/>
                    <a:pt x="12969" y="639"/>
                    <a:pt x="12972" y="758"/>
                  </a:cubicBezTo>
                  <a:cubicBezTo>
                    <a:pt x="12988" y="1244"/>
                    <a:pt x="12920" y="1961"/>
                    <a:pt x="12603" y="2775"/>
                  </a:cubicBezTo>
                  <a:cubicBezTo>
                    <a:pt x="12278" y="3571"/>
                    <a:pt x="11688" y="4490"/>
                    <a:pt x="10702" y="5088"/>
                  </a:cubicBezTo>
                  <a:cubicBezTo>
                    <a:pt x="10582" y="5169"/>
                    <a:pt x="10452" y="5226"/>
                    <a:pt x="10321" y="5293"/>
                  </a:cubicBezTo>
                  <a:cubicBezTo>
                    <a:pt x="10190" y="5360"/>
                    <a:pt x="10048" y="5409"/>
                    <a:pt x="9907" y="5461"/>
                  </a:cubicBezTo>
                  <a:cubicBezTo>
                    <a:pt x="9619" y="5554"/>
                    <a:pt x="9324" y="5655"/>
                    <a:pt x="9024" y="5752"/>
                  </a:cubicBezTo>
                  <a:cubicBezTo>
                    <a:pt x="8726" y="5857"/>
                    <a:pt x="8423" y="5984"/>
                    <a:pt x="8140" y="6167"/>
                  </a:cubicBezTo>
                  <a:cubicBezTo>
                    <a:pt x="7863" y="6353"/>
                    <a:pt x="7613" y="6589"/>
                    <a:pt x="7404" y="6858"/>
                  </a:cubicBezTo>
                  <a:cubicBezTo>
                    <a:pt x="6985" y="7396"/>
                    <a:pt x="6709" y="7997"/>
                    <a:pt x="6376" y="8527"/>
                  </a:cubicBezTo>
                  <a:cubicBezTo>
                    <a:pt x="6055" y="9062"/>
                    <a:pt x="5663" y="9539"/>
                    <a:pt x="5163" y="9808"/>
                  </a:cubicBezTo>
                  <a:cubicBezTo>
                    <a:pt x="4748" y="10031"/>
                    <a:pt x="4291" y="10118"/>
                    <a:pt x="3859" y="10118"/>
                  </a:cubicBezTo>
                  <a:cubicBezTo>
                    <a:pt x="3771" y="10118"/>
                    <a:pt x="3683" y="10115"/>
                    <a:pt x="3597" y="10108"/>
                  </a:cubicBezTo>
                  <a:cubicBezTo>
                    <a:pt x="3089" y="10070"/>
                    <a:pt x="2630" y="9924"/>
                    <a:pt x="2238" y="9737"/>
                  </a:cubicBezTo>
                  <a:cubicBezTo>
                    <a:pt x="1450" y="9364"/>
                    <a:pt x="920" y="8879"/>
                    <a:pt x="557" y="8550"/>
                  </a:cubicBezTo>
                  <a:cubicBezTo>
                    <a:pt x="389" y="8389"/>
                    <a:pt x="255" y="8258"/>
                    <a:pt x="150" y="8162"/>
                  </a:cubicBezTo>
                  <a:cubicBezTo>
                    <a:pt x="60" y="8072"/>
                    <a:pt x="12" y="8027"/>
                    <a:pt x="5" y="8027"/>
                  </a:cubicBezTo>
                  <a:cubicBezTo>
                    <a:pt x="5" y="8027"/>
                    <a:pt x="5" y="8027"/>
                    <a:pt x="5" y="8027"/>
                  </a:cubicBezTo>
                  <a:cubicBezTo>
                    <a:pt x="1" y="8031"/>
                    <a:pt x="46" y="8083"/>
                    <a:pt x="131" y="8180"/>
                  </a:cubicBezTo>
                  <a:cubicBezTo>
                    <a:pt x="217" y="8274"/>
                    <a:pt x="348" y="8415"/>
                    <a:pt x="524" y="8587"/>
                  </a:cubicBezTo>
                  <a:cubicBezTo>
                    <a:pt x="871" y="8931"/>
                    <a:pt x="1398" y="9431"/>
                    <a:pt x="2197" y="9824"/>
                  </a:cubicBezTo>
                  <a:cubicBezTo>
                    <a:pt x="2593" y="10022"/>
                    <a:pt x="3067" y="10175"/>
                    <a:pt x="3590" y="10220"/>
                  </a:cubicBezTo>
                  <a:cubicBezTo>
                    <a:pt x="3691" y="10229"/>
                    <a:pt x="3794" y="10234"/>
                    <a:pt x="3898" y="10234"/>
                  </a:cubicBezTo>
                  <a:cubicBezTo>
                    <a:pt x="4333" y="10234"/>
                    <a:pt x="4794" y="10147"/>
                    <a:pt x="5218" y="9920"/>
                  </a:cubicBezTo>
                  <a:cubicBezTo>
                    <a:pt x="5749" y="9637"/>
                    <a:pt x="6164" y="9140"/>
                    <a:pt x="6488" y="8598"/>
                  </a:cubicBezTo>
                  <a:cubicBezTo>
                    <a:pt x="6825" y="8057"/>
                    <a:pt x="7105" y="7463"/>
                    <a:pt x="7512" y="6940"/>
                  </a:cubicBezTo>
                  <a:cubicBezTo>
                    <a:pt x="7714" y="6682"/>
                    <a:pt x="7949" y="6455"/>
                    <a:pt x="8214" y="6279"/>
                  </a:cubicBezTo>
                  <a:cubicBezTo>
                    <a:pt x="8479" y="6103"/>
                    <a:pt x="8774" y="5980"/>
                    <a:pt x="9069" y="5879"/>
                  </a:cubicBezTo>
                  <a:cubicBezTo>
                    <a:pt x="9364" y="5774"/>
                    <a:pt x="9664" y="5685"/>
                    <a:pt x="9951" y="5581"/>
                  </a:cubicBezTo>
                  <a:cubicBezTo>
                    <a:pt x="10093" y="5528"/>
                    <a:pt x="10238" y="5476"/>
                    <a:pt x="10373" y="5405"/>
                  </a:cubicBezTo>
                  <a:cubicBezTo>
                    <a:pt x="10507" y="5341"/>
                    <a:pt x="10646" y="5278"/>
                    <a:pt x="10765" y="5195"/>
                  </a:cubicBezTo>
                  <a:cubicBezTo>
                    <a:pt x="11777" y="4572"/>
                    <a:pt x="12372" y="3627"/>
                    <a:pt x="12693" y="2809"/>
                  </a:cubicBezTo>
                  <a:cubicBezTo>
                    <a:pt x="13003" y="1976"/>
                    <a:pt x="13058" y="1247"/>
                    <a:pt x="13025" y="758"/>
                  </a:cubicBezTo>
                  <a:cubicBezTo>
                    <a:pt x="13014" y="635"/>
                    <a:pt x="13006" y="527"/>
                    <a:pt x="12995" y="430"/>
                  </a:cubicBezTo>
                  <a:cubicBezTo>
                    <a:pt x="12984" y="337"/>
                    <a:pt x="12965" y="258"/>
                    <a:pt x="12954" y="194"/>
                  </a:cubicBezTo>
                  <a:cubicBezTo>
                    <a:pt x="12927" y="68"/>
                    <a:pt x="12913" y="0"/>
                    <a:pt x="1291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3736;p48">
              <a:extLst>
                <a:ext uri="{FF2B5EF4-FFF2-40B4-BE49-F238E27FC236}">
                  <a16:creationId xmlns:a16="http://schemas.microsoft.com/office/drawing/2014/main" xmlns="" id="{E86F1D06-8DAC-2B7E-ED32-EF86F06997E5}"/>
                </a:ext>
              </a:extLst>
            </p:cNvPr>
            <p:cNvSpPr/>
            <p:nvPr/>
          </p:nvSpPr>
          <p:spPr>
            <a:xfrm>
              <a:off x="751586" y="1698801"/>
              <a:ext cx="122493" cy="163800"/>
            </a:xfrm>
            <a:custGeom>
              <a:avLst/>
              <a:gdLst/>
              <a:ahLst/>
              <a:cxnLst/>
              <a:rect l="l" t="t" r="r" b="b"/>
              <a:pathLst>
                <a:path w="7710" h="10310" extrusionOk="0">
                  <a:moveTo>
                    <a:pt x="7070" y="0"/>
                  </a:moveTo>
                  <a:cubicBezTo>
                    <a:pt x="7063" y="0"/>
                    <a:pt x="7063" y="71"/>
                    <a:pt x="7048" y="205"/>
                  </a:cubicBezTo>
                  <a:cubicBezTo>
                    <a:pt x="7029" y="336"/>
                    <a:pt x="7003" y="533"/>
                    <a:pt x="6887" y="762"/>
                  </a:cubicBezTo>
                  <a:cubicBezTo>
                    <a:pt x="6678" y="1210"/>
                    <a:pt x="6062" y="1748"/>
                    <a:pt x="5155" y="1841"/>
                  </a:cubicBezTo>
                  <a:cubicBezTo>
                    <a:pt x="4883" y="1880"/>
                    <a:pt x="4592" y="1885"/>
                    <a:pt x="4284" y="1885"/>
                  </a:cubicBezTo>
                  <a:cubicBezTo>
                    <a:pt x="4167" y="1885"/>
                    <a:pt x="4047" y="1884"/>
                    <a:pt x="3926" y="1884"/>
                  </a:cubicBezTo>
                  <a:cubicBezTo>
                    <a:pt x="3839" y="1884"/>
                    <a:pt x="3752" y="1885"/>
                    <a:pt x="3664" y="1886"/>
                  </a:cubicBezTo>
                  <a:cubicBezTo>
                    <a:pt x="3395" y="1890"/>
                    <a:pt x="3115" y="1900"/>
                    <a:pt x="2827" y="1953"/>
                  </a:cubicBezTo>
                  <a:cubicBezTo>
                    <a:pt x="2540" y="2009"/>
                    <a:pt x="2252" y="2099"/>
                    <a:pt x="1976" y="2237"/>
                  </a:cubicBezTo>
                  <a:cubicBezTo>
                    <a:pt x="1423" y="2510"/>
                    <a:pt x="922" y="2954"/>
                    <a:pt x="564" y="3519"/>
                  </a:cubicBezTo>
                  <a:cubicBezTo>
                    <a:pt x="198" y="4082"/>
                    <a:pt x="0" y="4777"/>
                    <a:pt x="7" y="5486"/>
                  </a:cubicBezTo>
                  <a:cubicBezTo>
                    <a:pt x="7" y="6200"/>
                    <a:pt x="205" y="6884"/>
                    <a:pt x="526" y="7466"/>
                  </a:cubicBezTo>
                  <a:cubicBezTo>
                    <a:pt x="852" y="8056"/>
                    <a:pt x="1303" y="8534"/>
                    <a:pt x="1800" y="8889"/>
                  </a:cubicBezTo>
                  <a:cubicBezTo>
                    <a:pt x="2297" y="9248"/>
                    <a:pt x="2835" y="9491"/>
                    <a:pt x="3358" y="9640"/>
                  </a:cubicBezTo>
                  <a:cubicBezTo>
                    <a:pt x="3881" y="9794"/>
                    <a:pt x="4389" y="9830"/>
                    <a:pt x="4848" y="9849"/>
                  </a:cubicBezTo>
                  <a:cubicBezTo>
                    <a:pt x="5303" y="9864"/>
                    <a:pt x="5718" y="9868"/>
                    <a:pt x="6077" y="9898"/>
                  </a:cubicBezTo>
                  <a:cubicBezTo>
                    <a:pt x="6443" y="9924"/>
                    <a:pt x="6753" y="9924"/>
                    <a:pt x="6999" y="9980"/>
                  </a:cubicBezTo>
                  <a:cubicBezTo>
                    <a:pt x="7249" y="10028"/>
                    <a:pt x="7422" y="10130"/>
                    <a:pt x="7537" y="10197"/>
                  </a:cubicBezTo>
                  <a:cubicBezTo>
                    <a:pt x="7645" y="10265"/>
                    <a:pt x="7701" y="10309"/>
                    <a:pt x="7709" y="10309"/>
                  </a:cubicBezTo>
                  <a:cubicBezTo>
                    <a:pt x="7709" y="10309"/>
                    <a:pt x="7709" y="10309"/>
                    <a:pt x="7709" y="10309"/>
                  </a:cubicBezTo>
                  <a:cubicBezTo>
                    <a:pt x="7709" y="10309"/>
                    <a:pt x="7698" y="10294"/>
                    <a:pt x="7672" y="10271"/>
                  </a:cubicBezTo>
                  <a:cubicBezTo>
                    <a:pt x="7646" y="10249"/>
                    <a:pt x="7608" y="10215"/>
                    <a:pt x="7552" y="10175"/>
                  </a:cubicBezTo>
                  <a:cubicBezTo>
                    <a:pt x="7440" y="10096"/>
                    <a:pt x="7265" y="9987"/>
                    <a:pt x="7015" y="9928"/>
                  </a:cubicBezTo>
                  <a:cubicBezTo>
                    <a:pt x="6760" y="9864"/>
                    <a:pt x="6443" y="9856"/>
                    <a:pt x="6084" y="9823"/>
                  </a:cubicBezTo>
                  <a:cubicBezTo>
                    <a:pt x="5722" y="9785"/>
                    <a:pt x="5308" y="9775"/>
                    <a:pt x="4852" y="9752"/>
                  </a:cubicBezTo>
                  <a:cubicBezTo>
                    <a:pt x="4396" y="9730"/>
                    <a:pt x="3900" y="9685"/>
                    <a:pt x="3388" y="9532"/>
                  </a:cubicBezTo>
                  <a:cubicBezTo>
                    <a:pt x="2879" y="9382"/>
                    <a:pt x="2357" y="9144"/>
                    <a:pt x="1874" y="8789"/>
                  </a:cubicBezTo>
                  <a:cubicBezTo>
                    <a:pt x="1393" y="8437"/>
                    <a:pt x="952" y="7974"/>
                    <a:pt x="642" y="7403"/>
                  </a:cubicBezTo>
                  <a:cubicBezTo>
                    <a:pt x="333" y="6839"/>
                    <a:pt x="142" y="6174"/>
                    <a:pt x="142" y="5486"/>
                  </a:cubicBezTo>
                  <a:cubicBezTo>
                    <a:pt x="135" y="4800"/>
                    <a:pt x="325" y="4134"/>
                    <a:pt x="676" y="3589"/>
                  </a:cubicBezTo>
                  <a:cubicBezTo>
                    <a:pt x="1019" y="3043"/>
                    <a:pt x="1502" y="2614"/>
                    <a:pt x="2031" y="2349"/>
                  </a:cubicBezTo>
                  <a:cubicBezTo>
                    <a:pt x="2297" y="2214"/>
                    <a:pt x="2574" y="2125"/>
                    <a:pt x="2850" y="2069"/>
                  </a:cubicBezTo>
                  <a:cubicBezTo>
                    <a:pt x="3126" y="2021"/>
                    <a:pt x="3398" y="2002"/>
                    <a:pt x="3667" y="1998"/>
                  </a:cubicBezTo>
                  <a:cubicBezTo>
                    <a:pt x="4202" y="1987"/>
                    <a:pt x="4706" y="2005"/>
                    <a:pt x="5165" y="1935"/>
                  </a:cubicBezTo>
                  <a:cubicBezTo>
                    <a:pt x="5625" y="1871"/>
                    <a:pt x="6032" y="1718"/>
                    <a:pt x="6327" y="1497"/>
                  </a:cubicBezTo>
                  <a:cubicBezTo>
                    <a:pt x="6626" y="1281"/>
                    <a:pt x="6827" y="1019"/>
                    <a:pt x="6936" y="784"/>
                  </a:cubicBezTo>
                  <a:cubicBezTo>
                    <a:pt x="7044" y="545"/>
                    <a:pt x="7067" y="340"/>
                    <a:pt x="7074" y="209"/>
                  </a:cubicBezTo>
                  <a:cubicBezTo>
                    <a:pt x="7082" y="138"/>
                    <a:pt x="7078" y="90"/>
                    <a:pt x="7074" y="52"/>
                  </a:cubicBezTo>
                  <a:cubicBezTo>
                    <a:pt x="7074" y="18"/>
                    <a:pt x="7070" y="0"/>
                    <a:pt x="707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3737;p48">
              <a:extLst>
                <a:ext uri="{FF2B5EF4-FFF2-40B4-BE49-F238E27FC236}">
                  <a16:creationId xmlns:a16="http://schemas.microsoft.com/office/drawing/2014/main" xmlns="" id="{7601D121-90E5-D342-0E90-485289879F16}"/>
                </a:ext>
              </a:extLst>
            </p:cNvPr>
            <p:cNvSpPr/>
            <p:nvPr/>
          </p:nvSpPr>
          <p:spPr>
            <a:xfrm>
              <a:off x="639595" y="1767451"/>
              <a:ext cx="98773" cy="155491"/>
            </a:xfrm>
            <a:custGeom>
              <a:avLst/>
              <a:gdLst/>
              <a:ahLst/>
              <a:cxnLst/>
              <a:rect l="l" t="t" r="r" b="b"/>
              <a:pathLst>
                <a:path w="6217" h="9787" extrusionOk="0">
                  <a:moveTo>
                    <a:pt x="861" y="0"/>
                  </a:moveTo>
                  <a:cubicBezTo>
                    <a:pt x="736" y="0"/>
                    <a:pt x="624" y="12"/>
                    <a:pt x="528" y="30"/>
                  </a:cubicBezTo>
                  <a:cubicBezTo>
                    <a:pt x="165" y="101"/>
                    <a:pt x="0" y="232"/>
                    <a:pt x="0" y="232"/>
                  </a:cubicBezTo>
                  <a:cubicBezTo>
                    <a:pt x="1" y="233"/>
                    <a:pt x="1" y="233"/>
                    <a:pt x="3" y="233"/>
                  </a:cubicBezTo>
                  <a:cubicBezTo>
                    <a:pt x="26" y="233"/>
                    <a:pt x="201" y="131"/>
                    <a:pt x="535" y="82"/>
                  </a:cubicBezTo>
                  <a:cubicBezTo>
                    <a:pt x="612" y="71"/>
                    <a:pt x="700" y="64"/>
                    <a:pt x="795" y="64"/>
                  </a:cubicBezTo>
                  <a:cubicBezTo>
                    <a:pt x="1128" y="64"/>
                    <a:pt x="1554" y="151"/>
                    <a:pt x="1958" y="444"/>
                  </a:cubicBezTo>
                  <a:cubicBezTo>
                    <a:pt x="2212" y="632"/>
                    <a:pt x="2436" y="908"/>
                    <a:pt x="2559" y="1259"/>
                  </a:cubicBezTo>
                  <a:cubicBezTo>
                    <a:pt x="2683" y="1610"/>
                    <a:pt x="2709" y="2013"/>
                    <a:pt x="2664" y="2432"/>
                  </a:cubicBezTo>
                  <a:cubicBezTo>
                    <a:pt x="2589" y="3280"/>
                    <a:pt x="2148" y="4139"/>
                    <a:pt x="2007" y="5136"/>
                  </a:cubicBezTo>
                  <a:cubicBezTo>
                    <a:pt x="1931" y="5633"/>
                    <a:pt x="1984" y="6145"/>
                    <a:pt x="2174" y="6585"/>
                  </a:cubicBezTo>
                  <a:cubicBezTo>
                    <a:pt x="2272" y="6806"/>
                    <a:pt x="2402" y="7007"/>
                    <a:pt x="2570" y="7171"/>
                  </a:cubicBezTo>
                  <a:cubicBezTo>
                    <a:pt x="2738" y="7336"/>
                    <a:pt x="2940" y="7452"/>
                    <a:pt x="3150" y="7523"/>
                  </a:cubicBezTo>
                  <a:cubicBezTo>
                    <a:pt x="3575" y="7661"/>
                    <a:pt x="3993" y="7646"/>
                    <a:pt x="4367" y="7687"/>
                  </a:cubicBezTo>
                  <a:cubicBezTo>
                    <a:pt x="4553" y="7706"/>
                    <a:pt x="4733" y="7736"/>
                    <a:pt x="4898" y="7788"/>
                  </a:cubicBezTo>
                  <a:cubicBezTo>
                    <a:pt x="5058" y="7840"/>
                    <a:pt x="5208" y="7915"/>
                    <a:pt x="5338" y="8000"/>
                  </a:cubicBezTo>
                  <a:cubicBezTo>
                    <a:pt x="5865" y="8367"/>
                    <a:pt x="6074" y="8890"/>
                    <a:pt x="6137" y="9229"/>
                  </a:cubicBezTo>
                  <a:cubicBezTo>
                    <a:pt x="6205" y="9584"/>
                    <a:pt x="6149" y="9786"/>
                    <a:pt x="6167" y="9786"/>
                  </a:cubicBezTo>
                  <a:cubicBezTo>
                    <a:pt x="6171" y="9786"/>
                    <a:pt x="6182" y="9738"/>
                    <a:pt x="6197" y="9644"/>
                  </a:cubicBezTo>
                  <a:cubicBezTo>
                    <a:pt x="6208" y="9547"/>
                    <a:pt x="6216" y="9405"/>
                    <a:pt x="6189" y="9222"/>
                  </a:cubicBezTo>
                  <a:cubicBezTo>
                    <a:pt x="6137" y="8867"/>
                    <a:pt x="5939" y="8319"/>
                    <a:pt x="5394" y="7922"/>
                  </a:cubicBezTo>
                  <a:cubicBezTo>
                    <a:pt x="5256" y="7829"/>
                    <a:pt x="5103" y="7747"/>
                    <a:pt x="4927" y="7687"/>
                  </a:cubicBezTo>
                  <a:cubicBezTo>
                    <a:pt x="4755" y="7631"/>
                    <a:pt x="4569" y="7597"/>
                    <a:pt x="4379" y="7575"/>
                  </a:cubicBezTo>
                  <a:cubicBezTo>
                    <a:pt x="3998" y="7530"/>
                    <a:pt x="3586" y="7538"/>
                    <a:pt x="3191" y="7407"/>
                  </a:cubicBezTo>
                  <a:cubicBezTo>
                    <a:pt x="2996" y="7340"/>
                    <a:pt x="2813" y="7231"/>
                    <a:pt x="2660" y="7078"/>
                  </a:cubicBezTo>
                  <a:cubicBezTo>
                    <a:pt x="2507" y="6929"/>
                    <a:pt x="2388" y="6738"/>
                    <a:pt x="2294" y="6533"/>
                  </a:cubicBezTo>
                  <a:cubicBezTo>
                    <a:pt x="2119" y="6114"/>
                    <a:pt x="2070" y="5633"/>
                    <a:pt x="2141" y="5154"/>
                  </a:cubicBezTo>
                  <a:cubicBezTo>
                    <a:pt x="2276" y="4187"/>
                    <a:pt x="2712" y="3321"/>
                    <a:pt x="2787" y="2447"/>
                  </a:cubicBezTo>
                  <a:cubicBezTo>
                    <a:pt x="2832" y="2013"/>
                    <a:pt x="2802" y="1587"/>
                    <a:pt x="2664" y="1222"/>
                  </a:cubicBezTo>
                  <a:cubicBezTo>
                    <a:pt x="2533" y="851"/>
                    <a:pt x="2283" y="557"/>
                    <a:pt x="2014" y="366"/>
                  </a:cubicBezTo>
                  <a:cubicBezTo>
                    <a:pt x="1611" y="86"/>
                    <a:pt x="1194" y="0"/>
                    <a:pt x="86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3738;p48">
              <a:extLst>
                <a:ext uri="{FF2B5EF4-FFF2-40B4-BE49-F238E27FC236}">
                  <a16:creationId xmlns:a16="http://schemas.microsoft.com/office/drawing/2014/main" xmlns="" id="{6E383039-6D05-0D5C-255B-F2BDDA40A53F}"/>
                </a:ext>
              </a:extLst>
            </p:cNvPr>
            <p:cNvSpPr/>
            <p:nvPr/>
          </p:nvSpPr>
          <p:spPr>
            <a:xfrm>
              <a:off x="722258" y="1692923"/>
              <a:ext cx="27787" cy="27231"/>
            </a:xfrm>
            <a:custGeom>
              <a:avLst/>
              <a:gdLst/>
              <a:ahLst/>
              <a:cxnLst/>
              <a:rect l="l" t="t" r="r" b="b"/>
              <a:pathLst>
                <a:path w="1749" h="1714" extrusionOk="0">
                  <a:moveTo>
                    <a:pt x="844" y="0"/>
                  </a:moveTo>
                  <a:cubicBezTo>
                    <a:pt x="760" y="0"/>
                    <a:pt x="686" y="13"/>
                    <a:pt x="628" y="29"/>
                  </a:cubicBezTo>
                  <a:cubicBezTo>
                    <a:pt x="501" y="71"/>
                    <a:pt x="441" y="119"/>
                    <a:pt x="445" y="124"/>
                  </a:cubicBezTo>
                  <a:cubicBezTo>
                    <a:pt x="446" y="125"/>
                    <a:pt x="448" y="126"/>
                    <a:pt x="452" y="126"/>
                  </a:cubicBezTo>
                  <a:cubicBezTo>
                    <a:pt x="473" y="126"/>
                    <a:pt x="534" y="101"/>
                    <a:pt x="639" y="82"/>
                  </a:cubicBezTo>
                  <a:cubicBezTo>
                    <a:pt x="678" y="76"/>
                    <a:pt x="722" y="72"/>
                    <a:pt x="772" y="72"/>
                  </a:cubicBezTo>
                  <a:cubicBezTo>
                    <a:pt x="881" y="72"/>
                    <a:pt x="1015" y="92"/>
                    <a:pt x="1151" y="157"/>
                  </a:cubicBezTo>
                  <a:cubicBezTo>
                    <a:pt x="1349" y="243"/>
                    <a:pt x="1555" y="448"/>
                    <a:pt x="1581" y="732"/>
                  </a:cubicBezTo>
                  <a:cubicBezTo>
                    <a:pt x="1614" y="1012"/>
                    <a:pt x="1479" y="1352"/>
                    <a:pt x="1193" y="1505"/>
                  </a:cubicBezTo>
                  <a:cubicBezTo>
                    <a:pt x="1092" y="1557"/>
                    <a:pt x="983" y="1580"/>
                    <a:pt x="875" y="1580"/>
                  </a:cubicBezTo>
                  <a:cubicBezTo>
                    <a:pt x="673" y="1580"/>
                    <a:pt x="475" y="1500"/>
                    <a:pt x="341" y="1379"/>
                  </a:cubicBezTo>
                  <a:cubicBezTo>
                    <a:pt x="124" y="1188"/>
                    <a:pt x="86" y="900"/>
                    <a:pt x="139" y="691"/>
                  </a:cubicBezTo>
                  <a:cubicBezTo>
                    <a:pt x="191" y="478"/>
                    <a:pt x="307" y="332"/>
                    <a:pt x="400" y="250"/>
                  </a:cubicBezTo>
                  <a:cubicBezTo>
                    <a:pt x="498" y="168"/>
                    <a:pt x="565" y="141"/>
                    <a:pt x="561" y="131"/>
                  </a:cubicBezTo>
                  <a:cubicBezTo>
                    <a:pt x="560" y="130"/>
                    <a:pt x="557" y="129"/>
                    <a:pt x="553" y="129"/>
                  </a:cubicBezTo>
                  <a:cubicBezTo>
                    <a:pt x="531" y="129"/>
                    <a:pt x="464" y="147"/>
                    <a:pt x="371" y="209"/>
                  </a:cubicBezTo>
                  <a:cubicBezTo>
                    <a:pt x="258" y="280"/>
                    <a:pt x="117" y="433"/>
                    <a:pt x="45" y="669"/>
                  </a:cubicBezTo>
                  <a:cubicBezTo>
                    <a:pt x="12" y="784"/>
                    <a:pt x="0" y="922"/>
                    <a:pt x="27" y="1068"/>
                  </a:cubicBezTo>
                  <a:cubicBezTo>
                    <a:pt x="57" y="1210"/>
                    <a:pt x="135" y="1360"/>
                    <a:pt x="258" y="1468"/>
                  </a:cubicBezTo>
                  <a:cubicBezTo>
                    <a:pt x="413" y="1615"/>
                    <a:pt x="641" y="1714"/>
                    <a:pt x="880" y="1714"/>
                  </a:cubicBezTo>
                  <a:cubicBezTo>
                    <a:pt x="1005" y="1714"/>
                    <a:pt x="1133" y="1687"/>
                    <a:pt x="1255" y="1625"/>
                  </a:cubicBezTo>
                  <a:cubicBezTo>
                    <a:pt x="1603" y="1438"/>
                    <a:pt x="1748" y="1038"/>
                    <a:pt x="1704" y="717"/>
                  </a:cubicBezTo>
                  <a:cubicBezTo>
                    <a:pt x="1686" y="553"/>
                    <a:pt x="1610" y="407"/>
                    <a:pt x="1517" y="298"/>
                  </a:cubicBezTo>
                  <a:cubicBezTo>
                    <a:pt x="1420" y="186"/>
                    <a:pt x="1300" y="115"/>
                    <a:pt x="1188" y="67"/>
                  </a:cubicBezTo>
                  <a:cubicBezTo>
                    <a:pt x="1064" y="18"/>
                    <a:pt x="946" y="0"/>
                    <a:pt x="84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3739;p48">
              <a:extLst>
                <a:ext uri="{FF2B5EF4-FFF2-40B4-BE49-F238E27FC236}">
                  <a16:creationId xmlns:a16="http://schemas.microsoft.com/office/drawing/2014/main" xmlns="" id="{4A36EF5B-0883-9315-6AC5-31F82052E814}"/>
                </a:ext>
              </a:extLst>
            </p:cNvPr>
            <p:cNvSpPr/>
            <p:nvPr/>
          </p:nvSpPr>
          <p:spPr>
            <a:xfrm>
              <a:off x="560602" y="1755567"/>
              <a:ext cx="49045" cy="115026"/>
            </a:xfrm>
            <a:custGeom>
              <a:avLst/>
              <a:gdLst/>
              <a:ahLst/>
              <a:cxnLst/>
              <a:rect l="l" t="t" r="r" b="b"/>
              <a:pathLst>
                <a:path w="3087" h="7240" extrusionOk="0">
                  <a:moveTo>
                    <a:pt x="21" y="1"/>
                  </a:moveTo>
                  <a:cubicBezTo>
                    <a:pt x="20" y="1"/>
                    <a:pt x="20" y="1"/>
                    <a:pt x="20" y="1"/>
                  </a:cubicBezTo>
                  <a:cubicBezTo>
                    <a:pt x="1" y="24"/>
                    <a:pt x="397" y="270"/>
                    <a:pt x="920" y="797"/>
                  </a:cubicBezTo>
                  <a:cubicBezTo>
                    <a:pt x="1051" y="932"/>
                    <a:pt x="1189" y="1077"/>
                    <a:pt x="1323" y="1249"/>
                  </a:cubicBezTo>
                  <a:cubicBezTo>
                    <a:pt x="1469" y="1409"/>
                    <a:pt x="1600" y="1604"/>
                    <a:pt x="1742" y="1801"/>
                  </a:cubicBezTo>
                  <a:cubicBezTo>
                    <a:pt x="2011" y="2213"/>
                    <a:pt x="2272" y="2687"/>
                    <a:pt x="2481" y="3209"/>
                  </a:cubicBezTo>
                  <a:cubicBezTo>
                    <a:pt x="2683" y="3737"/>
                    <a:pt x="2814" y="4263"/>
                    <a:pt x="2892" y="4745"/>
                  </a:cubicBezTo>
                  <a:cubicBezTo>
                    <a:pt x="2922" y="4988"/>
                    <a:pt x="2955" y="5219"/>
                    <a:pt x="2959" y="5436"/>
                  </a:cubicBezTo>
                  <a:cubicBezTo>
                    <a:pt x="2978" y="5652"/>
                    <a:pt x="2974" y="5857"/>
                    <a:pt x="2967" y="6041"/>
                  </a:cubicBezTo>
                  <a:cubicBezTo>
                    <a:pt x="2941" y="6784"/>
                    <a:pt x="2817" y="7233"/>
                    <a:pt x="2847" y="7240"/>
                  </a:cubicBezTo>
                  <a:cubicBezTo>
                    <a:pt x="2847" y="7240"/>
                    <a:pt x="2847" y="7240"/>
                    <a:pt x="2847" y="7240"/>
                  </a:cubicBezTo>
                  <a:cubicBezTo>
                    <a:pt x="2856" y="7240"/>
                    <a:pt x="2889" y="7128"/>
                    <a:pt x="2937" y="6926"/>
                  </a:cubicBezTo>
                  <a:cubicBezTo>
                    <a:pt x="2964" y="6826"/>
                    <a:pt x="2993" y="6698"/>
                    <a:pt x="3008" y="6552"/>
                  </a:cubicBezTo>
                  <a:cubicBezTo>
                    <a:pt x="3026" y="6403"/>
                    <a:pt x="3060" y="6235"/>
                    <a:pt x="3064" y="6048"/>
                  </a:cubicBezTo>
                  <a:cubicBezTo>
                    <a:pt x="3076" y="5857"/>
                    <a:pt x="3086" y="5652"/>
                    <a:pt x="3071" y="5432"/>
                  </a:cubicBezTo>
                  <a:cubicBezTo>
                    <a:pt x="3076" y="5208"/>
                    <a:pt x="3042" y="4976"/>
                    <a:pt x="3016" y="4726"/>
                  </a:cubicBezTo>
                  <a:cubicBezTo>
                    <a:pt x="2941" y="4233"/>
                    <a:pt x="2814" y="3699"/>
                    <a:pt x="2609" y="3161"/>
                  </a:cubicBezTo>
                  <a:cubicBezTo>
                    <a:pt x="2395" y="2627"/>
                    <a:pt x="2126" y="2145"/>
                    <a:pt x="1847" y="1734"/>
                  </a:cubicBezTo>
                  <a:cubicBezTo>
                    <a:pt x="1697" y="1532"/>
                    <a:pt x="1562" y="1339"/>
                    <a:pt x="1409" y="1174"/>
                  </a:cubicBezTo>
                  <a:cubicBezTo>
                    <a:pt x="1271" y="1006"/>
                    <a:pt x="1121" y="860"/>
                    <a:pt x="987" y="730"/>
                  </a:cubicBezTo>
                  <a:cubicBezTo>
                    <a:pt x="857" y="595"/>
                    <a:pt x="718" y="491"/>
                    <a:pt x="602" y="397"/>
                  </a:cubicBezTo>
                  <a:cubicBezTo>
                    <a:pt x="490" y="300"/>
                    <a:pt x="386" y="225"/>
                    <a:pt x="297" y="170"/>
                  </a:cubicBezTo>
                  <a:cubicBezTo>
                    <a:pt x="131" y="59"/>
                    <a:pt x="34" y="1"/>
                    <a:pt x="2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3740;p48">
              <a:extLst>
                <a:ext uri="{FF2B5EF4-FFF2-40B4-BE49-F238E27FC236}">
                  <a16:creationId xmlns:a16="http://schemas.microsoft.com/office/drawing/2014/main" xmlns="" id="{E4E9D1D8-3AD9-9473-7E64-CAB065A87C07}"/>
                </a:ext>
              </a:extLst>
            </p:cNvPr>
            <p:cNvSpPr/>
            <p:nvPr/>
          </p:nvSpPr>
          <p:spPr>
            <a:xfrm>
              <a:off x="904551" y="1590480"/>
              <a:ext cx="128848" cy="65965"/>
            </a:xfrm>
            <a:custGeom>
              <a:avLst/>
              <a:gdLst/>
              <a:ahLst/>
              <a:cxnLst/>
              <a:rect l="l" t="t" r="r" b="b"/>
              <a:pathLst>
                <a:path w="8110" h="4152" extrusionOk="0">
                  <a:moveTo>
                    <a:pt x="4215" y="1"/>
                  </a:moveTo>
                  <a:cubicBezTo>
                    <a:pt x="3803" y="1"/>
                    <a:pt x="3373" y="46"/>
                    <a:pt x="2941" y="154"/>
                  </a:cubicBezTo>
                  <a:cubicBezTo>
                    <a:pt x="2212" y="337"/>
                    <a:pt x="1562" y="692"/>
                    <a:pt x="1088" y="1144"/>
                  </a:cubicBezTo>
                  <a:cubicBezTo>
                    <a:pt x="614" y="1596"/>
                    <a:pt x="304" y="2119"/>
                    <a:pt x="157" y="2590"/>
                  </a:cubicBezTo>
                  <a:cubicBezTo>
                    <a:pt x="5" y="3060"/>
                    <a:pt x="1" y="3467"/>
                    <a:pt x="38" y="3740"/>
                  </a:cubicBezTo>
                  <a:cubicBezTo>
                    <a:pt x="61" y="3874"/>
                    <a:pt x="79" y="3979"/>
                    <a:pt x="102" y="4050"/>
                  </a:cubicBezTo>
                  <a:cubicBezTo>
                    <a:pt x="123" y="4114"/>
                    <a:pt x="134" y="4151"/>
                    <a:pt x="139" y="4151"/>
                  </a:cubicBezTo>
                  <a:cubicBezTo>
                    <a:pt x="139" y="4151"/>
                    <a:pt x="139" y="4151"/>
                    <a:pt x="140" y="4151"/>
                  </a:cubicBezTo>
                  <a:cubicBezTo>
                    <a:pt x="154" y="4147"/>
                    <a:pt x="113" y="4005"/>
                    <a:pt x="90" y="3736"/>
                  </a:cubicBezTo>
                  <a:cubicBezTo>
                    <a:pt x="72" y="3467"/>
                    <a:pt x="90" y="3071"/>
                    <a:pt x="247" y="2619"/>
                  </a:cubicBezTo>
                  <a:cubicBezTo>
                    <a:pt x="400" y="2167"/>
                    <a:pt x="711" y="1667"/>
                    <a:pt x="1174" y="1238"/>
                  </a:cubicBezTo>
                  <a:cubicBezTo>
                    <a:pt x="1637" y="804"/>
                    <a:pt x="2264" y="464"/>
                    <a:pt x="2974" y="285"/>
                  </a:cubicBezTo>
                  <a:cubicBezTo>
                    <a:pt x="3403" y="176"/>
                    <a:pt x="3832" y="131"/>
                    <a:pt x="4244" y="131"/>
                  </a:cubicBezTo>
                  <a:cubicBezTo>
                    <a:pt x="4513" y="131"/>
                    <a:pt x="4775" y="150"/>
                    <a:pt x="5025" y="184"/>
                  </a:cubicBezTo>
                  <a:cubicBezTo>
                    <a:pt x="5656" y="270"/>
                    <a:pt x="6208" y="438"/>
                    <a:pt x="6665" y="599"/>
                  </a:cubicBezTo>
                  <a:cubicBezTo>
                    <a:pt x="7120" y="767"/>
                    <a:pt x="7475" y="928"/>
                    <a:pt x="7722" y="1043"/>
                  </a:cubicBezTo>
                  <a:cubicBezTo>
                    <a:pt x="7955" y="1153"/>
                    <a:pt x="8089" y="1216"/>
                    <a:pt x="8108" y="1216"/>
                  </a:cubicBezTo>
                  <a:cubicBezTo>
                    <a:pt x="8109" y="1216"/>
                    <a:pt x="8109" y="1216"/>
                    <a:pt x="8110" y="1215"/>
                  </a:cubicBezTo>
                  <a:cubicBezTo>
                    <a:pt x="8110" y="1211"/>
                    <a:pt x="8080" y="1188"/>
                    <a:pt x="8016" y="1152"/>
                  </a:cubicBezTo>
                  <a:cubicBezTo>
                    <a:pt x="7956" y="1114"/>
                    <a:pt x="7863" y="1062"/>
                    <a:pt x="7744" y="995"/>
                  </a:cubicBezTo>
                  <a:cubicBezTo>
                    <a:pt x="7505" y="868"/>
                    <a:pt x="7154" y="688"/>
                    <a:pt x="6698" y="509"/>
                  </a:cubicBezTo>
                  <a:cubicBezTo>
                    <a:pt x="6242" y="333"/>
                    <a:pt x="5686" y="154"/>
                    <a:pt x="5039" y="61"/>
                  </a:cubicBezTo>
                  <a:cubicBezTo>
                    <a:pt x="4778" y="23"/>
                    <a:pt x="4501" y="1"/>
                    <a:pt x="421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3741;p48">
              <a:extLst>
                <a:ext uri="{FF2B5EF4-FFF2-40B4-BE49-F238E27FC236}">
                  <a16:creationId xmlns:a16="http://schemas.microsoft.com/office/drawing/2014/main" xmlns="" id="{6F374772-1CF6-7BFF-FBFB-86DF2953008D}"/>
                </a:ext>
              </a:extLst>
            </p:cNvPr>
            <p:cNvSpPr/>
            <p:nvPr/>
          </p:nvSpPr>
          <p:spPr>
            <a:xfrm>
              <a:off x="1008344" y="1425155"/>
              <a:ext cx="74131" cy="92036"/>
            </a:xfrm>
            <a:custGeom>
              <a:avLst/>
              <a:gdLst/>
              <a:ahLst/>
              <a:cxnLst/>
              <a:rect l="l" t="t" r="r" b="b"/>
              <a:pathLst>
                <a:path w="4666" h="5793" extrusionOk="0">
                  <a:moveTo>
                    <a:pt x="3700" y="1"/>
                  </a:moveTo>
                  <a:cubicBezTo>
                    <a:pt x="3699" y="1"/>
                    <a:pt x="3699" y="1"/>
                    <a:pt x="3699" y="1"/>
                  </a:cubicBezTo>
                  <a:cubicBezTo>
                    <a:pt x="3669" y="20"/>
                    <a:pt x="4072" y="375"/>
                    <a:pt x="4337" y="1147"/>
                  </a:cubicBezTo>
                  <a:cubicBezTo>
                    <a:pt x="4471" y="1528"/>
                    <a:pt x="4550" y="2014"/>
                    <a:pt x="4509" y="2549"/>
                  </a:cubicBezTo>
                  <a:cubicBezTo>
                    <a:pt x="4468" y="3078"/>
                    <a:pt x="4296" y="3657"/>
                    <a:pt x="3956" y="4173"/>
                  </a:cubicBezTo>
                  <a:cubicBezTo>
                    <a:pt x="3616" y="4685"/>
                    <a:pt x="3145" y="5066"/>
                    <a:pt x="2668" y="5305"/>
                  </a:cubicBezTo>
                  <a:cubicBezTo>
                    <a:pt x="2193" y="5548"/>
                    <a:pt x="1715" y="5660"/>
                    <a:pt x="1311" y="5693"/>
                  </a:cubicBezTo>
                  <a:cubicBezTo>
                    <a:pt x="1200" y="5702"/>
                    <a:pt x="1096" y="5706"/>
                    <a:pt x="997" y="5706"/>
                  </a:cubicBezTo>
                  <a:cubicBezTo>
                    <a:pt x="424" y="5706"/>
                    <a:pt x="71" y="5574"/>
                    <a:pt x="10" y="5574"/>
                  </a:cubicBezTo>
                  <a:cubicBezTo>
                    <a:pt x="4" y="5574"/>
                    <a:pt x="1" y="5575"/>
                    <a:pt x="1" y="5578"/>
                  </a:cubicBezTo>
                  <a:cubicBezTo>
                    <a:pt x="1" y="5581"/>
                    <a:pt x="30" y="5596"/>
                    <a:pt x="87" y="5619"/>
                  </a:cubicBezTo>
                  <a:cubicBezTo>
                    <a:pt x="142" y="5638"/>
                    <a:pt x="228" y="5674"/>
                    <a:pt x="341" y="5697"/>
                  </a:cubicBezTo>
                  <a:cubicBezTo>
                    <a:pt x="527" y="5750"/>
                    <a:pt x="790" y="5792"/>
                    <a:pt x="1112" y="5792"/>
                  </a:cubicBezTo>
                  <a:cubicBezTo>
                    <a:pt x="1177" y="5792"/>
                    <a:pt x="1245" y="5790"/>
                    <a:pt x="1316" y="5787"/>
                  </a:cubicBezTo>
                  <a:cubicBezTo>
                    <a:pt x="1734" y="5768"/>
                    <a:pt x="2227" y="5660"/>
                    <a:pt x="2723" y="5414"/>
                  </a:cubicBezTo>
                  <a:cubicBezTo>
                    <a:pt x="3221" y="5174"/>
                    <a:pt x="3714" y="4782"/>
                    <a:pt x="4068" y="4248"/>
                  </a:cubicBezTo>
                  <a:cubicBezTo>
                    <a:pt x="4423" y="3710"/>
                    <a:pt x="4595" y="3109"/>
                    <a:pt x="4633" y="2556"/>
                  </a:cubicBezTo>
                  <a:cubicBezTo>
                    <a:pt x="4666" y="2003"/>
                    <a:pt x="4576" y="1502"/>
                    <a:pt x="4426" y="1114"/>
                  </a:cubicBezTo>
                  <a:cubicBezTo>
                    <a:pt x="4281" y="725"/>
                    <a:pt x="4095" y="438"/>
                    <a:pt x="3949" y="259"/>
                  </a:cubicBezTo>
                  <a:cubicBezTo>
                    <a:pt x="3878" y="165"/>
                    <a:pt x="3811" y="106"/>
                    <a:pt x="3769" y="61"/>
                  </a:cubicBezTo>
                  <a:cubicBezTo>
                    <a:pt x="3728" y="23"/>
                    <a:pt x="3705" y="1"/>
                    <a:pt x="370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3742;p48">
              <a:extLst>
                <a:ext uri="{FF2B5EF4-FFF2-40B4-BE49-F238E27FC236}">
                  <a16:creationId xmlns:a16="http://schemas.microsoft.com/office/drawing/2014/main" xmlns="" id="{AB1489A5-CA6C-4E43-0593-1913CAC9C791}"/>
                </a:ext>
              </a:extLst>
            </p:cNvPr>
            <p:cNvSpPr/>
            <p:nvPr/>
          </p:nvSpPr>
          <p:spPr>
            <a:xfrm>
              <a:off x="726468" y="1558213"/>
              <a:ext cx="71589" cy="2224"/>
            </a:xfrm>
            <a:custGeom>
              <a:avLst/>
              <a:gdLst/>
              <a:ahLst/>
              <a:cxnLst/>
              <a:rect l="l" t="t" r="r" b="b"/>
              <a:pathLst>
                <a:path w="4506" h="140" extrusionOk="0">
                  <a:moveTo>
                    <a:pt x="2897" y="1"/>
                  </a:moveTo>
                  <a:cubicBezTo>
                    <a:pt x="2693" y="1"/>
                    <a:pt x="2477" y="2"/>
                    <a:pt x="2253" y="4"/>
                  </a:cubicBezTo>
                  <a:cubicBezTo>
                    <a:pt x="1009" y="11"/>
                    <a:pt x="1" y="49"/>
                    <a:pt x="1" y="86"/>
                  </a:cubicBezTo>
                  <a:cubicBezTo>
                    <a:pt x="1" y="119"/>
                    <a:pt x="772" y="140"/>
                    <a:pt x="1798" y="140"/>
                  </a:cubicBezTo>
                  <a:cubicBezTo>
                    <a:pt x="1945" y="140"/>
                    <a:pt x="2098" y="139"/>
                    <a:pt x="2253" y="138"/>
                  </a:cubicBezTo>
                  <a:cubicBezTo>
                    <a:pt x="3497" y="127"/>
                    <a:pt x="4505" y="90"/>
                    <a:pt x="4505" y="52"/>
                  </a:cubicBezTo>
                  <a:cubicBezTo>
                    <a:pt x="4505" y="22"/>
                    <a:pt x="3827" y="1"/>
                    <a:pt x="289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8" name="Google Shape;635;p29">
            <a:extLst>
              <a:ext uri="{FF2B5EF4-FFF2-40B4-BE49-F238E27FC236}">
                <a16:creationId xmlns:a16="http://schemas.microsoft.com/office/drawing/2014/main" xmlns="" id="{8A438FC2-8A34-CBF5-C206-CF217498D03A}"/>
              </a:ext>
            </a:extLst>
          </p:cNvPr>
          <p:cNvGrpSpPr/>
          <p:nvPr/>
        </p:nvGrpSpPr>
        <p:grpSpPr>
          <a:xfrm>
            <a:off x="7815254" y="72304"/>
            <a:ext cx="519733" cy="485268"/>
            <a:chOff x="4694531" y="2250235"/>
            <a:chExt cx="1090502" cy="1018186"/>
          </a:xfrm>
        </p:grpSpPr>
        <p:sp>
          <p:nvSpPr>
            <p:cNvPr id="2949" name="Google Shape;636;p29">
              <a:extLst>
                <a:ext uri="{FF2B5EF4-FFF2-40B4-BE49-F238E27FC236}">
                  <a16:creationId xmlns:a16="http://schemas.microsoft.com/office/drawing/2014/main" xmlns="" id="{D74C614D-4E90-28A3-4FAA-24C9DB37B0DA}"/>
                </a:ext>
              </a:extLst>
            </p:cNvPr>
            <p:cNvSpPr/>
            <p:nvPr/>
          </p:nvSpPr>
          <p:spPr>
            <a:xfrm>
              <a:off x="4694531" y="2250235"/>
              <a:ext cx="1090502" cy="1018186"/>
            </a:xfrm>
            <a:custGeom>
              <a:avLst/>
              <a:gdLst/>
              <a:ahLst/>
              <a:cxnLst/>
              <a:rect l="l" t="t" r="r" b="b"/>
              <a:pathLst>
                <a:path w="24565" h="22936" extrusionOk="0">
                  <a:moveTo>
                    <a:pt x="12304" y="1"/>
                  </a:moveTo>
                  <a:cubicBezTo>
                    <a:pt x="11753" y="1"/>
                    <a:pt x="11196" y="40"/>
                    <a:pt x="10635" y="122"/>
                  </a:cubicBezTo>
                  <a:cubicBezTo>
                    <a:pt x="4354" y="1033"/>
                    <a:pt x="0" y="6855"/>
                    <a:pt x="912" y="13122"/>
                  </a:cubicBezTo>
                  <a:cubicBezTo>
                    <a:pt x="1738" y="18828"/>
                    <a:pt x="6647" y="22935"/>
                    <a:pt x="12259" y="22935"/>
                  </a:cubicBezTo>
                  <a:cubicBezTo>
                    <a:pt x="12812" y="22935"/>
                    <a:pt x="13371" y="22895"/>
                    <a:pt x="13934" y="22813"/>
                  </a:cubicBezTo>
                  <a:cubicBezTo>
                    <a:pt x="20211" y="21901"/>
                    <a:pt x="24565" y="16083"/>
                    <a:pt x="23657" y="9816"/>
                  </a:cubicBezTo>
                  <a:cubicBezTo>
                    <a:pt x="22827" y="4109"/>
                    <a:pt x="17918" y="1"/>
                    <a:pt x="12304" y="1"/>
                  </a:cubicBez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637;p29">
              <a:extLst>
                <a:ext uri="{FF2B5EF4-FFF2-40B4-BE49-F238E27FC236}">
                  <a16:creationId xmlns:a16="http://schemas.microsoft.com/office/drawing/2014/main" xmlns="" id="{2C6353E7-4BCA-8A2E-230E-EF444F3A17A0}"/>
                </a:ext>
              </a:extLst>
            </p:cNvPr>
            <p:cNvSpPr/>
            <p:nvPr/>
          </p:nvSpPr>
          <p:spPr>
            <a:xfrm>
              <a:off x="4824199" y="2371334"/>
              <a:ext cx="831161" cy="775937"/>
            </a:xfrm>
            <a:custGeom>
              <a:avLst/>
              <a:gdLst/>
              <a:ahLst/>
              <a:cxnLst/>
              <a:rect l="l" t="t" r="r" b="b"/>
              <a:pathLst>
                <a:path w="18723" h="17479" extrusionOk="0">
                  <a:moveTo>
                    <a:pt x="9375" y="1"/>
                  </a:moveTo>
                  <a:cubicBezTo>
                    <a:pt x="8956" y="1"/>
                    <a:pt x="8532" y="31"/>
                    <a:pt x="8106" y="92"/>
                  </a:cubicBezTo>
                  <a:cubicBezTo>
                    <a:pt x="3320" y="789"/>
                    <a:pt x="0" y="5226"/>
                    <a:pt x="697" y="9999"/>
                  </a:cubicBezTo>
                  <a:cubicBezTo>
                    <a:pt x="1328" y="14348"/>
                    <a:pt x="5067" y="17478"/>
                    <a:pt x="9342" y="17478"/>
                  </a:cubicBezTo>
                  <a:cubicBezTo>
                    <a:pt x="9763" y="17478"/>
                    <a:pt x="10189" y="17448"/>
                    <a:pt x="10617" y="17386"/>
                  </a:cubicBezTo>
                  <a:cubicBezTo>
                    <a:pt x="15406" y="16690"/>
                    <a:pt x="18723" y="12257"/>
                    <a:pt x="18029" y="7479"/>
                  </a:cubicBezTo>
                  <a:cubicBezTo>
                    <a:pt x="17395" y="3131"/>
                    <a:pt x="13655" y="1"/>
                    <a:pt x="9375" y="1"/>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638;p29">
              <a:extLst>
                <a:ext uri="{FF2B5EF4-FFF2-40B4-BE49-F238E27FC236}">
                  <a16:creationId xmlns:a16="http://schemas.microsoft.com/office/drawing/2014/main" xmlns="" id="{C4D9D395-BF4E-B966-9DA2-706B752DD7A2}"/>
                </a:ext>
              </a:extLst>
            </p:cNvPr>
            <p:cNvSpPr/>
            <p:nvPr/>
          </p:nvSpPr>
          <p:spPr>
            <a:xfrm>
              <a:off x="4841911" y="2356596"/>
              <a:ext cx="782507" cy="470782"/>
            </a:xfrm>
            <a:custGeom>
              <a:avLst/>
              <a:gdLst/>
              <a:ahLst/>
              <a:cxnLst/>
              <a:rect l="l" t="t" r="r" b="b"/>
              <a:pathLst>
                <a:path w="17627" h="10605" extrusionOk="0">
                  <a:moveTo>
                    <a:pt x="8959" y="0"/>
                  </a:moveTo>
                  <a:cubicBezTo>
                    <a:pt x="8916" y="0"/>
                    <a:pt x="8873" y="1"/>
                    <a:pt x="8830" y="1"/>
                  </a:cubicBezTo>
                  <a:cubicBezTo>
                    <a:pt x="8348" y="12"/>
                    <a:pt x="7864" y="55"/>
                    <a:pt x="7379" y="141"/>
                  </a:cubicBezTo>
                  <a:cubicBezTo>
                    <a:pt x="6895" y="227"/>
                    <a:pt x="6421" y="353"/>
                    <a:pt x="5969" y="511"/>
                  </a:cubicBezTo>
                  <a:cubicBezTo>
                    <a:pt x="5513" y="665"/>
                    <a:pt x="5083" y="866"/>
                    <a:pt x="4673" y="1085"/>
                  </a:cubicBezTo>
                  <a:cubicBezTo>
                    <a:pt x="4264" y="1301"/>
                    <a:pt x="3880" y="1556"/>
                    <a:pt x="3524" y="1824"/>
                  </a:cubicBezTo>
                  <a:cubicBezTo>
                    <a:pt x="3169" y="2094"/>
                    <a:pt x="2843" y="2384"/>
                    <a:pt x="2545" y="2689"/>
                  </a:cubicBezTo>
                  <a:cubicBezTo>
                    <a:pt x="1949" y="3296"/>
                    <a:pt x="1478" y="3964"/>
                    <a:pt x="1112" y="4620"/>
                  </a:cubicBezTo>
                  <a:cubicBezTo>
                    <a:pt x="750" y="5281"/>
                    <a:pt x="499" y="5941"/>
                    <a:pt x="334" y="6559"/>
                  </a:cubicBezTo>
                  <a:cubicBezTo>
                    <a:pt x="0" y="7793"/>
                    <a:pt x="14" y="8842"/>
                    <a:pt x="90" y="9538"/>
                  </a:cubicBezTo>
                  <a:cubicBezTo>
                    <a:pt x="172" y="10235"/>
                    <a:pt x="303" y="10604"/>
                    <a:pt x="340" y="10604"/>
                  </a:cubicBezTo>
                  <a:cubicBezTo>
                    <a:pt x="341" y="10604"/>
                    <a:pt x="341" y="10604"/>
                    <a:pt x="341" y="10604"/>
                  </a:cubicBezTo>
                  <a:cubicBezTo>
                    <a:pt x="395" y="10593"/>
                    <a:pt x="352" y="10209"/>
                    <a:pt x="352" y="9524"/>
                  </a:cubicBezTo>
                  <a:cubicBezTo>
                    <a:pt x="355" y="8842"/>
                    <a:pt x="416" y="7844"/>
                    <a:pt x="786" y="6691"/>
                  </a:cubicBezTo>
                  <a:cubicBezTo>
                    <a:pt x="973" y="6118"/>
                    <a:pt x="1235" y="5503"/>
                    <a:pt x="1594" y="4894"/>
                  </a:cubicBezTo>
                  <a:cubicBezTo>
                    <a:pt x="1960" y="4291"/>
                    <a:pt x="2416" y="3680"/>
                    <a:pt x="2982" y="3124"/>
                  </a:cubicBezTo>
                  <a:cubicBezTo>
                    <a:pt x="3266" y="2848"/>
                    <a:pt x="3575" y="2578"/>
                    <a:pt x="3908" y="2338"/>
                  </a:cubicBezTo>
                  <a:cubicBezTo>
                    <a:pt x="4246" y="2090"/>
                    <a:pt x="4601" y="1860"/>
                    <a:pt x="4985" y="1663"/>
                  </a:cubicBezTo>
                  <a:cubicBezTo>
                    <a:pt x="5366" y="1462"/>
                    <a:pt x="5764" y="1282"/>
                    <a:pt x="6188" y="1139"/>
                  </a:cubicBezTo>
                  <a:cubicBezTo>
                    <a:pt x="6608" y="996"/>
                    <a:pt x="7046" y="880"/>
                    <a:pt x="7495" y="798"/>
                  </a:cubicBezTo>
                  <a:cubicBezTo>
                    <a:pt x="7947" y="722"/>
                    <a:pt x="8396" y="679"/>
                    <a:pt x="8840" y="669"/>
                  </a:cubicBezTo>
                  <a:cubicBezTo>
                    <a:pt x="8899" y="668"/>
                    <a:pt x="8958" y="667"/>
                    <a:pt x="9016" y="667"/>
                  </a:cubicBezTo>
                  <a:cubicBezTo>
                    <a:pt x="9401" y="667"/>
                    <a:pt x="9780" y="698"/>
                    <a:pt x="10150" y="744"/>
                  </a:cubicBezTo>
                  <a:cubicBezTo>
                    <a:pt x="10578" y="798"/>
                    <a:pt x="10994" y="895"/>
                    <a:pt x="11393" y="1009"/>
                  </a:cubicBezTo>
                  <a:cubicBezTo>
                    <a:pt x="11791" y="1121"/>
                    <a:pt x="12171" y="1268"/>
                    <a:pt x="12531" y="1430"/>
                  </a:cubicBezTo>
                  <a:cubicBezTo>
                    <a:pt x="13255" y="1753"/>
                    <a:pt x="13894" y="2169"/>
                    <a:pt x="14447" y="2614"/>
                  </a:cubicBezTo>
                  <a:cubicBezTo>
                    <a:pt x="14993" y="3063"/>
                    <a:pt x="15448" y="3547"/>
                    <a:pt x="15821" y="4021"/>
                  </a:cubicBezTo>
                  <a:cubicBezTo>
                    <a:pt x="16568" y="4976"/>
                    <a:pt x="16970" y="5895"/>
                    <a:pt x="17207" y="6534"/>
                  </a:cubicBezTo>
                  <a:cubicBezTo>
                    <a:pt x="17442" y="7171"/>
                    <a:pt x="17536" y="7543"/>
                    <a:pt x="17586" y="7543"/>
                  </a:cubicBezTo>
                  <a:cubicBezTo>
                    <a:pt x="17586" y="7543"/>
                    <a:pt x="17587" y="7543"/>
                    <a:pt x="17587" y="7542"/>
                  </a:cubicBezTo>
                  <a:cubicBezTo>
                    <a:pt x="17627" y="7535"/>
                    <a:pt x="17623" y="7144"/>
                    <a:pt x="17458" y="6454"/>
                  </a:cubicBezTo>
                  <a:cubicBezTo>
                    <a:pt x="17290" y="5773"/>
                    <a:pt x="16941" y="4786"/>
                    <a:pt x="16205" y="3741"/>
                  </a:cubicBezTo>
                  <a:cubicBezTo>
                    <a:pt x="15836" y="3221"/>
                    <a:pt x="15373" y="2686"/>
                    <a:pt x="14806" y="2190"/>
                  </a:cubicBezTo>
                  <a:cubicBezTo>
                    <a:pt x="14235" y="1699"/>
                    <a:pt x="13564" y="1236"/>
                    <a:pt x="12792" y="870"/>
                  </a:cubicBezTo>
                  <a:cubicBezTo>
                    <a:pt x="12408" y="686"/>
                    <a:pt x="12002" y="525"/>
                    <a:pt x="11575" y="396"/>
                  </a:cubicBezTo>
                  <a:cubicBezTo>
                    <a:pt x="11148" y="267"/>
                    <a:pt x="10703" y="159"/>
                    <a:pt x="10243" y="95"/>
                  </a:cubicBezTo>
                  <a:cubicBezTo>
                    <a:pt x="9825" y="36"/>
                    <a:pt x="9395" y="0"/>
                    <a:pt x="8959"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639;p29">
              <a:extLst>
                <a:ext uri="{FF2B5EF4-FFF2-40B4-BE49-F238E27FC236}">
                  <a16:creationId xmlns:a16="http://schemas.microsoft.com/office/drawing/2014/main" xmlns="" id="{A4871FE5-EB41-A7FA-887C-9F0610D78B12}"/>
                </a:ext>
              </a:extLst>
            </p:cNvPr>
            <p:cNvSpPr/>
            <p:nvPr/>
          </p:nvSpPr>
          <p:spPr>
            <a:xfrm>
              <a:off x="5058586" y="2488083"/>
              <a:ext cx="386747" cy="570799"/>
            </a:xfrm>
            <a:custGeom>
              <a:avLst/>
              <a:gdLst/>
              <a:ahLst/>
              <a:cxnLst/>
              <a:rect l="l" t="t" r="r" b="b"/>
              <a:pathLst>
                <a:path w="8712" h="12858" extrusionOk="0">
                  <a:moveTo>
                    <a:pt x="3209" y="3500"/>
                  </a:moveTo>
                  <a:lnTo>
                    <a:pt x="3518" y="5409"/>
                  </a:lnTo>
                  <a:cubicBezTo>
                    <a:pt x="2894" y="5316"/>
                    <a:pt x="2452" y="5122"/>
                    <a:pt x="2377" y="4652"/>
                  </a:cubicBezTo>
                  <a:cubicBezTo>
                    <a:pt x="2304" y="4211"/>
                    <a:pt x="2524" y="3772"/>
                    <a:pt x="3209" y="3500"/>
                  </a:cubicBezTo>
                  <a:close/>
                  <a:moveTo>
                    <a:pt x="5233" y="7506"/>
                  </a:moveTo>
                  <a:cubicBezTo>
                    <a:pt x="5844" y="7617"/>
                    <a:pt x="6275" y="7807"/>
                    <a:pt x="6350" y="8277"/>
                  </a:cubicBezTo>
                  <a:cubicBezTo>
                    <a:pt x="6418" y="8708"/>
                    <a:pt x="6177" y="9106"/>
                    <a:pt x="5528" y="9361"/>
                  </a:cubicBezTo>
                  <a:lnTo>
                    <a:pt x="5233" y="7506"/>
                  </a:lnTo>
                  <a:close/>
                  <a:moveTo>
                    <a:pt x="4032" y="0"/>
                  </a:moveTo>
                  <a:lnTo>
                    <a:pt x="2685" y="216"/>
                  </a:lnTo>
                  <a:lnTo>
                    <a:pt x="2925" y="1708"/>
                  </a:lnTo>
                  <a:cubicBezTo>
                    <a:pt x="840" y="2290"/>
                    <a:pt x="0" y="3683"/>
                    <a:pt x="227" y="5108"/>
                  </a:cubicBezTo>
                  <a:cubicBezTo>
                    <a:pt x="535" y="7032"/>
                    <a:pt x="2283" y="7261"/>
                    <a:pt x="3833" y="7384"/>
                  </a:cubicBezTo>
                  <a:lnTo>
                    <a:pt x="4193" y="9630"/>
                  </a:lnTo>
                  <a:cubicBezTo>
                    <a:pt x="4079" y="9637"/>
                    <a:pt x="3965" y="9641"/>
                    <a:pt x="3850" y="9641"/>
                  </a:cubicBezTo>
                  <a:cubicBezTo>
                    <a:pt x="2975" y="9641"/>
                    <a:pt x="2096" y="9438"/>
                    <a:pt x="1433" y="9092"/>
                  </a:cubicBezTo>
                  <a:lnTo>
                    <a:pt x="955" y="10854"/>
                  </a:lnTo>
                  <a:cubicBezTo>
                    <a:pt x="1623" y="11223"/>
                    <a:pt x="2619" y="11432"/>
                    <a:pt x="3681" y="11432"/>
                  </a:cubicBezTo>
                  <a:cubicBezTo>
                    <a:pt x="3943" y="11432"/>
                    <a:pt x="4210" y="11419"/>
                    <a:pt x="4476" y="11393"/>
                  </a:cubicBezTo>
                  <a:lnTo>
                    <a:pt x="4709" y="12857"/>
                  </a:lnTo>
                  <a:lnTo>
                    <a:pt x="6056" y="12642"/>
                  </a:lnTo>
                  <a:lnTo>
                    <a:pt x="5815" y="11138"/>
                  </a:lnTo>
                  <a:cubicBezTo>
                    <a:pt x="7882" y="10542"/>
                    <a:pt x="8712" y="9171"/>
                    <a:pt x="8489" y="7771"/>
                  </a:cubicBezTo>
                  <a:cubicBezTo>
                    <a:pt x="8184" y="5876"/>
                    <a:pt x="6465" y="5639"/>
                    <a:pt x="4915" y="5528"/>
                  </a:cubicBezTo>
                  <a:lnTo>
                    <a:pt x="4548" y="3242"/>
                  </a:lnTo>
                  <a:cubicBezTo>
                    <a:pt x="4611" y="3239"/>
                    <a:pt x="4673" y="3238"/>
                    <a:pt x="4736" y="3238"/>
                  </a:cubicBezTo>
                  <a:cubicBezTo>
                    <a:pt x="5367" y="3238"/>
                    <a:pt x="6038" y="3357"/>
                    <a:pt x="6719" y="3611"/>
                  </a:cubicBezTo>
                  <a:lnTo>
                    <a:pt x="7125" y="1849"/>
                  </a:lnTo>
                  <a:cubicBezTo>
                    <a:pt x="6479" y="1570"/>
                    <a:pt x="5703" y="1442"/>
                    <a:pt x="4899" y="1442"/>
                  </a:cubicBezTo>
                  <a:cubicBezTo>
                    <a:pt x="4689" y="1442"/>
                    <a:pt x="4476" y="1451"/>
                    <a:pt x="4264" y="1468"/>
                  </a:cubicBezTo>
                  <a:lnTo>
                    <a:pt x="4032"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3" name="Google Shape;640;p29">
            <a:extLst>
              <a:ext uri="{FF2B5EF4-FFF2-40B4-BE49-F238E27FC236}">
                <a16:creationId xmlns:a16="http://schemas.microsoft.com/office/drawing/2014/main" xmlns="" id="{97101448-8A06-97E0-02D7-DE34D2C2E9A8}"/>
              </a:ext>
            </a:extLst>
          </p:cNvPr>
          <p:cNvGrpSpPr/>
          <p:nvPr/>
        </p:nvGrpSpPr>
        <p:grpSpPr>
          <a:xfrm>
            <a:off x="8657335" y="1246830"/>
            <a:ext cx="335765" cy="313500"/>
            <a:chOff x="4694531" y="2250235"/>
            <a:chExt cx="1090502" cy="1018186"/>
          </a:xfrm>
        </p:grpSpPr>
        <p:sp>
          <p:nvSpPr>
            <p:cNvPr id="2954" name="Google Shape;641;p29">
              <a:extLst>
                <a:ext uri="{FF2B5EF4-FFF2-40B4-BE49-F238E27FC236}">
                  <a16:creationId xmlns:a16="http://schemas.microsoft.com/office/drawing/2014/main" xmlns="" id="{51CF72FA-4A5E-BB8A-1722-B1EFF92EB583}"/>
                </a:ext>
              </a:extLst>
            </p:cNvPr>
            <p:cNvSpPr/>
            <p:nvPr/>
          </p:nvSpPr>
          <p:spPr>
            <a:xfrm>
              <a:off x="4694531" y="2250235"/>
              <a:ext cx="1090502" cy="1018186"/>
            </a:xfrm>
            <a:custGeom>
              <a:avLst/>
              <a:gdLst/>
              <a:ahLst/>
              <a:cxnLst/>
              <a:rect l="l" t="t" r="r" b="b"/>
              <a:pathLst>
                <a:path w="24565" h="22936" extrusionOk="0">
                  <a:moveTo>
                    <a:pt x="12304" y="1"/>
                  </a:moveTo>
                  <a:cubicBezTo>
                    <a:pt x="11753" y="1"/>
                    <a:pt x="11196" y="40"/>
                    <a:pt x="10635" y="122"/>
                  </a:cubicBezTo>
                  <a:cubicBezTo>
                    <a:pt x="4354" y="1033"/>
                    <a:pt x="0" y="6855"/>
                    <a:pt x="912" y="13122"/>
                  </a:cubicBezTo>
                  <a:cubicBezTo>
                    <a:pt x="1738" y="18828"/>
                    <a:pt x="6647" y="22935"/>
                    <a:pt x="12259" y="22935"/>
                  </a:cubicBezTo>
                  <a:cubicBezTo>
                    <a:pt x="12812" y="22935"/>
                    <a:pt x="13371" y="22895"/>
                    <a:pt x="13934" y="22813"/>
                  </a:cubicBezTo>
                  <a:cubicBezTo>
                    <a:pt x="20211" y="21901"/>
                    <a:pt x="24565" y="16083"/>
                    <a:pt x="23657" y="9816"/>
                  </a:cubicBezTo>
                  <a:cubicBezTo>
                    <a:pt x="22827" y="4109"/>
                    <a:pt x="17918" y="1"/>
                    <a:pt x="12304" y="1"/>
                  </a:cubicBez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642;p29">
              <a:extLst>
                <a:ext uri="{FF2B5EF4-FFF2-40B4-BE49-F238E27FC236}">
                  <a16:creationId xmlns:a16="http://schemas.microsoft.com/office/drawing/2014/main" xmlns="" id="{C0440D68-E944-15E6-8C02-8D84CFD62F24}"/>
                </a:ext>
              </a:extLst>
            </p:cNvPr>
            <p:cNvSpPr/>
            <p:nvPr/>
          </p:nvSpPr>
          <p:spPr>
            <a:xfrm>
              <a:off x="4824199" y="2371334"/>
              <a:ext cx="831161" cy="775937"/>
            </a:xfrm>
            <a:custGeom>
              <a:avLst/>
              <a:gdLst/>
              <a:ahLst/>
              <a:cxnLst/>
              <a:rect l="l" t="t" r="r" b="b"/>
              <a:pathLst>
                <a:path w="18723" h="17479" extrusionOk="0">
                  <a:moveTo>
                    <a:pt x="9375" y="1"/>
                  </a:moveTo>
                  <a:cubicBezTo>
                    <a:pt x="8956" y="1"/>
                    <a:pt x="8532" y="31"/>
                    <a:pt x="8106" y="92"/>
                  </a:cubicBezTo>
                  <a:cubicBezTo>
                    <a:pt x="3320" y="789"/>
                    <a:pt x="0" y="5226"/>
                    <a:pt x="697" y="9999"/>
                  </a:cubicBezTo>
                  <a:cubicBezTo>
                    <a:pt x="1328" y="14348"/>
                    <a:pt x="5067" y="17478"/>
                    <a:pt x="9342" y="17478"/>
                  </a:cubicBezTo>
                  <a:cubicBezTo>
                    <a:pt x="9763" y="17478"/>
                    <a:pt x="10189" y="17448"/>
                    <a:pt x="10617" y="17386"/>
                  </a:cubicBezTo>
                  <a:cubicBezTo>
                    <a:pt x="15406" y="16690"/>
                    <a:pt x="18723" y="12257"/>
                    <a:pt x="18029" y="7479"/>
                  </a:cubicBezTo>
                  <a:cubicBezTo>
                    <a:pt x="17395" y="3131"/>
                    <a:pt x="13655" y="1"/>
                    <a:pt x="9375" y="1"/>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643;p29">
              <a:extLst>
                <a:ext uri="{FF2B5EF4-FFF2-40B4-BE49-F238E27FC236}">
                  <a16:creationId xmlns:a16="http://schemas.microsoft.com/office/drawing/2014/main" xmlns="" id="{DFD622C9-BC31-4658-32C0-807EC79F124B}"/>
                </a:ext>
              </a:extLst>
            </p:cNvPr>
            <p:cNvSpPr/>
            <p:nvPr/>
          </p:nvSpPr>
          <p:spPr>
            <a:xfrm>
              <a:off x="4841911" y="2356596"/>
              <a:ext cx="782507" cy="470782"/>
            </a:xfrm>
            <a:custGeom>
              <a:avLst/>
              <a:gdLst/>
              <a:ahLst/>
              <a:cxnLst/>
              <a:rect l="l" t="t" r="r" b="b"/>
              <a:pathLst>
                <a:path w="17627" h="10605" extrusionOk="0">
                  <a:moveTo>
                    <a:pt x="8959" y="0"/>
                  </a:moveTo>
                  <a:cubicBezTo>
                    <a:pt x="8916" y="0"/>
                    <a:pt x="8873" y="1"/>
                    <a:pt x="8830" y="1"/>
                  </a:cubicBezTo>
                  <a:cubicBezTo>
                    <a:pt x="8348" y="12"/>
                    <a:pt x="7864" y="55"/>
                    <a:pt x="7379" y="141"/>
                  </a:cubicBezTo>
                  <a:cubicBezTo>
                    <a:pt x="6895" y="227"/>
                    <a:pt x="6421" y="353"/>
                    <a:pt x="5969" y="511"/>
                  </a:cubicBezTo>
                  <a:cubicBezTo>
                    <a:pt x="5513" y="665"/>
                    <a:pt x="5083" y="866"/>
                    <a:pt x="4673" y="1085"/>
                  </a:cubicBezTo>
                  <a:cubicBezTo>
                    <a:pt x="4264" y="1301"/>
                    <a:pt x="3880" y="1556"/>
                    <a:pt x="3524" y="1824"/>
                  </a:cubicBezTo>
                  <a:cubicBezTo>
                    <a:pt x="3169" y="2094"/>
                    <a:pt x="2843" y="2384"/>
                    <a:pt x="2545" y="2689"/>
                  </a:cubicBezTo>
                  <a:cubicBezTo>
                    <a:pt x="1949" y="3296"/>
                    <a:pt x="1478" y="3964"/>
                    <a:pt x="1112" y="4620"/>
                  </a:cubicBezTo>
                  <a:cubicBezTo>
                    <a:pt x="750" y="5281"/>
                    <a:pt x="499" y="5941"/>
                    <a:pt x="334" y="6559"/>
                  </a:cubicBezTo>
                  <a:cubicBezTo>
                    <a:pt x="0" y="7793"/>
                    <a:pt x="14" y="8842"/>
                    <a:pt x="90" y="9538"/>
                  </a:cubicBezTo>
                  <a:cubicBezTo>
                    <a:pt x="172" y="10235"/>
                    <a:pt x="303" y="10604"/>
                    <a:pt x="340" y="10604"/>
                  </a:cubicBezTo>
                  <a:cubicBezTo>
                    <a:pt x="341" y="10604"/>
                    <a:pt x="341" y="10604"/>
                    <a:pt x="341" y="10604"/>
                  </a:cubicBezTo>
                  <a:cubicBezTo>
                    <a:pt x="395" y="10593"/>
                    <a:pt x="352" y="10209"/>
                    <a:pt x="352" y="9524"/>
                  </a:cubicBezTo>
                  <a:cubicBezTo>
                    <a:pt x="355" y="8842"/>
                    <a:pt x="416" y="7844"/>
                    <a:pt x="786" y="6691"/>
                  </a:cubicBezTo>
                  <a:cubicBezTo>
                    <a:pt x="973" y="6118"/>
                    <a:pt x="1235" y="5503"/>
                    <a:pt x="1594" y="4894"/>
                  </a:cubicBezTo>
                  <a:cubicBezTo>
                    <a:pt x="1960" y="4291"/>
                    <a:pt x="2416" y="3680"/>
                    <a:pt x="2982" y="3124"/>
                  </a:cubicBezTo>
                  <a:cubicBezTo>
                    <a:pt x="3266" y="2848"/>
                    <a:pt x="3575" y="2578"/>
                    <a:pt x="3908" y="2338"/>
                  </a:cubicBezTo>
                  <a:cubicBezTo>
                    <a:pt x="4246" y="2090"/>
                    <a:pt x="4601" y="1860"/>
                    <a:pt x="4985" y="1663"/>
                  </a:cubicBezTo>
                  <a:cubicBezTo>
                    <a:pt x="5366" y="1462"/>
                    <a:pt x="5764" y="1282"/>
                    <a:pt x="6188" y="1139"/>
                  </a:cubicBezTo>
                  <a:cubicBezTo>
                    <a:pt x="6608" y="996"/>
                    <a:pt x="7046" y="880"/>
                    <a:pt x="7495" y="798"/>
                  </a:cubicBezTo>
                  <a:cubicBezTo>
                    <a:pt x="7947" y="722"/>
                    <a:pt x="8396" y="679"/>
                    <a:pt x="8840" y="669"/>
                  </a:cubicBezTo>
                  <a:cubicBezTo>
                    <a:pt x="8899" y="668"/>
                    <a:pt x="8958" y="667"/>
                    <a:pt x="9016" y="667"/>
                  </a:cubicBezTo>
                  <a:cubicBezTo>
                    <a:pt x="9401" y="667"/>
                    <a:pt x="9780" y="698"/>
                    <a:pt x="10150" y="744"/>
                  </a:cubicBezTo>
                  <a:cubicBezTo>
                    <a:pt x="10578" y="798"/>
                    <a:pt x="10994" y="895"/>
                    <a:pt x="11393" y="1009"/>
                  </a:cubicBezTo>
                  <a:cubicBezTo>
                    <a:pt x="11791" y="1121"/>
                    <a:pt x="12171" y="1268"/>
                    <a:pt x="12531" y="1430"/>
                  </a:cubicBezTo>
                  <a:cubicBezTo>
                    <a:pt x="13255" y="1753"/>
                    <a:pt x="13894" y="2169"/>
                    <a:pt x="14447" y="2614"/>
                  </a:cubicBezTo>
                  <a:cubicBezTo>
                    <a:pt x="14993" y="3063"/>
                    <a:pt x="15448" y="3547"/>
                    <a:pt x="15821" y="4021"/>
                  </a:cubicBezTo>
                  <a:cubicBezTo>
                    <a:pt x="16568" y="4976"/>
                    <a:pt x="16970" y="5895"/>
                    <a:pt x="17207" y="6534"/>
                  </a:cubicBezTo>
                  <a:cubicBezTo>
                    <a:pt x="17442" y="7171"/>
                    <a:pt x="17536" y="7543"/>
                    <a:pt x="17586" y="7543"/>
                  </a:cubicBezTo>
                  <a:cubicBezTo>
                    <a:pt x="17586" y="7543"/>
                    <a:pt x="17587" y="7543"/>
                    <a:pt x="17587" y="7542"/>
                  </a:cubicBezTo>
                  <a:cubicBezTo>
                    <a:pt x="17627" y="7535"/>
                    <a:pt x="17623" y="7144"/>
                    <a:pt x="17458" y="6454"/>
                  </a:cubicBezTo>
                  <a:cubicBezTo>
                    <a:pt x="17290" y="5773"/>
                    <a:pt x="16941" y="4786"/>
                    <a:pt x="16205" y="3741"/>
                  </a:cubicBezTo>
                  <a:cubicBezTo>
                    <a:pt x="15836" y="3221"/>
                    <a:pt x="15373" y="2686"/>
                    <a:pt x="14806" y="2190"/>
                  </a:cubicBezTo>
                  <a:cubicBezTo>
                    <a:pt x="14235" y="1699"/>
                    <a:pt x="13564" y="1236"/>
                    <a:pt x="12792" y="870"/>
                  </a:cubicBezTo>
                  <a:cubicBezTo>
                    <a:pt x="12408" y="686"/>
                    <a:pt x="12002" y="525"/>
                    <a:pt x="11575" y="396"/>
                  </a:cubicBezTo>
                  <a:cubicBezTo>
                    <a:pt x="11148" y="267"/>
                    <a:pt x="10703" y="159"/>
                    <a:pt x="10243" y="95"/>
                  </a:cubicBezTo>
                  <a:cubicBezTo>
                    <a:pt x="9825" y="36"/>
                    <a:pt x="9395" y="0"/>
                    <a:pt x="8959"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644;p29">
              <a:extLst>
                <a:ext uri="{FF2B5EF4-FFF2-40B4-BE49-F238E27FC236}">
                  <a16:creationId xmlns:a16="http://schemas.microsoft.com/office/drawing/2014/main" xmlns="" id="{82520D8B-3059-F0ED-628A-047A82AA1D6B}"/>
                </a:ext>
              </a:extLst>
            </p:cNvPr>
            <p:cNvSpPr/>
            <p:nvPr/>
          </p:nvSpPr>
          <p:spPr>
            <a:xfrm>
              <a:off x="5058586" y="2488083"/>
              <a:ext cx="386747" cy="570799"/>
            </a:xfrm>
            <a:custGeom>
              <a:avLst/>
              <a:gdLst/>
              <a:ahLst/>
              <a:cxnLst/>
              <a:rect l="l" t="t" r="r" b="b"/>
              <a:pathLst>
                <a:path w="8712" h="12858" extrusionOk="0">
                  <a:moveTo>
                    <a:pt x="3209" y="3500"/>
                  </a:moveTo>
                  <a:lnTo>
                    <a:pt x="3518" y="5409"/>
                  </a:lnTo>
                  <a:cubicBezTo>
                    <a:pt x="2894" y="5316"/>
                    <a:pt x="2452" y="5122"/>
                    <a:pt x="2377" y="4652"/>
                  </a:cubicBezTo>
                  <a:cubicBezTo>
                    <a:pt x="2304" y="4211"/>
                    <a:pt x="2524" y="3772"/>
                    <a:pt x="3209" y="3500"/>
                  </a:cubicBezTo>
                  <a:close/>
                  <a:moveTo>
                    <a:pt x="5233" y="7506"/>
                  </a:moveTo>
                  <a:cubicBezTo>
                    <a:pt x="5844" y="7617"/>
                    <a:pt x="6275" y="7807"/>
                    <a:pt x="6350" y="8277"/>
                  </a:cubicBezTo>
                  <a:cubicBezTo>
                    <a:pt x="6418" y="8708"/>
                    <a:pt x="6177" y="9106"/>
                    <a:pt x="5528" y="9361"/>
                  </a:cubicBezTo>
                  <a:lnTo>
                    <a:pt x="5233" y="7506"/>
                  </a:lnTo>
                  <a:close/>
                  <a:moveTo>
                    <a:pt x="4032" y="0"/>
                  </a:moveTo>
                  <a:lnTo>
                    <a:pt x="2685" y="216"/>
                  </a:lnTo>
                  <a:lnTo>
                    <a:pt x="2925" y="1708"/>
                  </a:lnTo>
                  <a:cubicBezTo>
                    <a:pt x="840" y="2290"/>
                    <a:pt x="0" y="3683"/>
                    <a:pt x="227" y="5108"/>
                  </a:cubicBezTo>
                  <a:cubicBezTo>
                    <a:pt x="535" y="7032"/>
                    <a:pt x="2283" y="7261"/>
                    <a:pt x="3833" y="7384"/>
                  </a:cubicBezTo>
                  <a:lnTo>
                    <a:pt x="4193" y="9630"/>
                  </a:lnTo>
                  <a:cubicBezTo>
                    <a:pt x="4079" y="9637"/>
                    <a:pt x="3965" y="9641"/>
                    <a:pt x="3850" y="9641"/>
                  </a:cubicBezTo>
                  <a:cubicBezTo>
                    <a:pt x="2975" y="9641"/>
                    <a:pt x="2096" y="9438"/>
                    <a:pt x="1433" y="9092"/>
                  </a:cubicBezTo>
                  <a:lnTo>
                    <a:pt x="955" y="10854"/>
                  </a:lnTo>
                  <a:cubicBezTo>
                    <a:pt x="1623" y="11223"/>
                    <a:pt x="2619" y="11432"/>
                    <a:pt x="3681" y="11432"/>
                  </a:cubicBezTo>
                  <a:cubicBezTo>
                    <a:pt x="3943" y="11432"/>
                    <a:pt x="4210" y="11419"/>
                    <a:pt x="4476" y="11393"/>
                  </a:cubicBezTo>
                  <a:lnTo>
                    <a:pt x="4709" y="12857"/>
                  </a:lnTo>
                  <a:lnTo>
                    <a:pt x="6056" y="12642"/>
                  </a:lnTo>
                  <a:lnTo>
                    <a:pt x="5815" y="11138"/>
                  </a:lnTo>
                  <a:cubicBezTo>
                    <a:pt x="7882" y="10542"/>
                    <a:pt x="8712" y="9171"/>
                    <a:pt x="8489" y="7771"/>
                  </a:cubicBezTo>
                  <a:cubicBezTo>
                    <a:pt x="8184" y="5876"/>
                    <a:pt x="6465" y="5639"/>
                    <a:pt x="4915" y="5528"/>
                  </a:cubicBezTo>
                  <a:lnTo>
                    <a:pt x="4548" y="3242"/>
                  </a:lnTo>
                  <a:cubicBezTo>
                    <a:pt x="4611" y="3239"/>
                    <a:pt x="4673" y="3238"/>
                    <a:pt x="4736" y="3238"/>
                  </a:cubicBezTo>
                  <a:cubicBezTo>
                    <a:pt x="5367" y="3238"/>
                    <a:pt x="6038" y="3357"/>
                    <a:pt x="6719" y="3611"/>
                  </a:cubicBezTo>
                  <a:lnTo>
                    <a:pt x="7125" y="1849"/>
                  </a:lnTo>
                  <a:cubicBezTo>
                    <a:pt x="6479" y="1570"/>
                    <a:pt x="5703" y="1442"/>
                    <a:pt x="4899" y="1442"/>
                  </a:cubicBezTo>
                  <a:cubicBezTo>
                    <a:pt x="4689" y="1442"/>
                    <a:pt x="4476" y="1451"/>
                    <a:pt x="4264" y="1468"/>
                  </a:cubicBezTo>
                  <a:lnTo>
                    <a:pt x="4032"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43"/>
                                        </p:tgtEl>
                                        <p:attrNameLst>
                                          <p:attrName>style.visibility</p:attrName>
                                        </p:attrNameLst>
                                      </p:cBhvr>
                                      <p:to>
                                        <p:strVal val="visible"/>
                                      </p:to>
                                    </p:set>
                                    <p:animEffect transition="in" filter="fade">
                                      <p:cBhvr>
                                        <p:cTn id="7" dur="500"/>
                                        <p:tgtEl>
                                          <p:spTgt spid="264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642"/>
                                        </p:tgtEl>
                                        <p:attrNameLst>
                                          <p:attrName>style.visibility</p:attrName>
                                        </p:attrNameLst>
                                      </p:cBhvr>
                                      <p:to>
                                        <p:strVal val="visible"/>
                                      </p:to>
                                    </p:set>
                                    <p:animEffect transition="in" filter="randombar(horizontal)">
                                      <p:cBhvr>
                                        <p:cTn id="10" dur="500"/>
                                        <p:tgtEl>
                                          <p:spTgt spid="264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641"/>
                                        </p:tgtEl>
                                        <p:attrNameLst>
                                          <p:attrName>style.visibility</p:attrName>
                                        </p:attrNameLst>
                                      </p:cBhvr>
                                      <p:to>
                                        <p:strVal val="visible"/>
                                      </p:to>
                                    </p:set>
                                    <p:animEffect transition="in" filter="randombar(horizontal)">
                                      <p:cBhvr>
                                        <p:cTn id="15" dur="500"/>
                                        <p:tgtEl>
                                          <p:spTgt spid="2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 grpId="0"/>
      <p:bldP spid="264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4239"/>
        <p:cNvGrpSpPr/>
        <p:nvPr/>
      </p:nvGrpSpPr>
      <p:grpSpPr>
        <a:xfrm>
          <a:off x="0" y="0"/>
          <a:ext cx="0" cy="0"/>
          <a:chOff x="0" y="0"/>
          <a:chExt cx="0" cy="0"/>
        </a:xfrm>
      </p:grpSpPr>
      <p:grpSp>
        <p:nvGrpSpPr>
          <p:cNvPr id="8" name="Google Shape;3485;p48">
            <a:extLst>
              <a:ext uri="{FF2B5EF4-FFF2-40B4-BE49-F238E27FC236}">
                <a16:creationId xmlns:a16="http://schemas.microsoft.com/office/drawing/2014/main" xmlns="" id="{F632D736-1C61-4766-8E90-971E02A45A16}"/>
              </a:ext>
            </a:extLst>
          </p:cNvPr>
          <p:cNvGrpSpPr/>
          <p:nvPr/>
        </p:nvGrpSpPr>
        <p:grpSpPr>
          <a:xfrm>
            <a:off x="0" y="3453493"/>
            <a:ext cx="1730829" cy="1690007"/>
            <a:chOff x="411603" y="2906997"/>
            <a:chExt cx="1735458" cy="1808566"/>
          </a:xfrm>
        </p:grpSpPr>
        <p:grpSp>
          <p:nvGrpSpPr>
            <p:cNvPr id="9" name="Google Shape;3486;p48">
              <a:extLst>
                <a:ext uri="{FF2B5EF4-FFF2-40B4-BE49-F238E27FC236}">
                  <a16:creationId xmlns:a16="http://schemas.microsoft.com/office/drawing/2014/main" xmlns="" id="{65095CEB-F3CD-A591-7C98-F7AD450E095D}"/>
                </a:ext>
              </a:extLst>
            </p:cNvPr>
            <p:cNvGrpSpPr/>
            <p:nvPr/>
          </p:nvGrpSpPr>
          <p:grpSpPr>
            <a:xfrm>
              <a:off x="570964" y="2906997"/>
              <a:ext cx="1506308" cy="920209"/>
              <a:chOff x="570964" y="2906997"/>
              <a:chExt cx="1506308" cy="920209"/>
            </a:xfrm>
          </p:grpSpPr>
          <p:sp>
            <p:nvSpPr>
              <p:cNvPr id="4270" name="Google Shape;3487;p48">
                <a:extLst>
                  <a:ext uri="{FF2B5EF4-FFF2-40B4-BE49-F238E27FC236}">
                    <a16:creationId xmlns:a16="http://schemas.microsoft.com/office/drawing/2014/main" xmlns="" id="{CDF00E56-063A-89F6-2F5F-1203BEEFA498}"/>
                  </a:ext>
                </a:extLst>
              </p:cNvPr>
              <p:cNvSpPr/>
              <p:nvPr/>
            </p:nvSpPr>
            <p:spPr>
              <a:xfrm>
                <a:off x="570964" y="2951732"/>
                <a:ext cx="696766" cy="875473"/>
              </a:xfrm>
              <a:custGeom>
                <a:avLst/>
                <a:gdLst/>
                <a:ahLst/>
                <a:cxnLst/>
                <a:rect l="l" t="t" r="r" b="b"/>
                <a:pathLst>
                  <a:path w="47863" h="60139" extrusionOk="0">
                    <a:moveTo>
                      <a:pt x="1" y="0"/>
                    </a:moveTo>
                    <a:lnTo>
                      <a:pt x="1" y="60138"/>
                    </a:lnTo>
                    <a:lnTo>
                      <a:pt x="47862" y="60138"/>
                    </a:lnTo>
                    <a:lnTo>
                      <a:pt x="47862"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1" name="Google Shape;3488;p48">
                <a:extLst>
                  <a:ext uri="{FF2B5EF4-FFF2-40B4-BE49-F238E27FC236}">
                    <a16:creationId xmlns:a16="http://schemas.microsoft.com/office/drawing/2014/main" xmlns="" id="{27335F68-0B32-ACD4-22AF-34D1350BFD80}"/>
                  </a:ext>
                </a:extLst>
              </p:cNvPr>
              <p:cNvSpPr/>
              <p:nvPr/>
            </p:nvSpPr>
            <p:spPr>
              <a:xfrm>
                <a:off x="596484" y="2976800"/>
                <a:ext cx="650254" cy="825396"/>
              </a:xfrm>
              <a:custGeom>
                <a:avLst/>
                <a:gdLst/>
                <a:ahLst/>
                <a:cxnLst/>
                <a:rect l="l" t="t" r="r" b="b"/>
                <a:pathLst>
                  <a:path w="44668" h="56699" extrusionOk="0">
                    <a:moveTo>
                      <a:pt x="1" y="0"/>
                    </a:moveTo>
                    <a:lnTo>
                      <a:pt x="1" y="56698"/>
                    </a:lnTo>
                    <a:lnTo>
                      <a:pt x="44667" y="56698"/>
                    </a:lnTo>
                    <a:lnTo>
                      <a:pt x="44667" y="0"/>
                    </a:lnTo>
                    <a:close/>
                  </a:path>
                </a:pathLst>
              </a:custGeom>
              <a:solidFill>
                <a:srgbClr val="FAFA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2" name="Google Shape;3489;p48">
                <a:extLst>
                  <a:ext uri="{FF2B5EF4-FFF2-40B4-BE49-F238E27FC236}">
                    <a16:creationId xmlns:a16="http://schemas.microsoft.com/office/drawing/2014/main" xmlns="" id="{8F9EDFE4-7592-59B1-DD78-FCD6CAA061F4}"/>
                  </a:ext>
                </a:extLst>
              </p:cNvPr>
              <p:cNvSpPr/>
              <p:nvPr/>
            </p:nvSpPr>
            <p:spPr>
              <a:xfrm>
                <a:off x="596484" y="3293237"/>
                <a:ext cx="650254" cy="508959"/>
              </a:xfrm>
              <a:custGeom>
                <a:avLst/>
                <a:gdLst/>
                <a:ahLst/>
                <a:cxnLst/>
                <a:rect l="l" t="t" r="r" b="b"/>
                <a:pathLst>
                  <a:path w="44668" h="34962" extrusionOk="0">
                    <a:moveTo>
                      <a:pt x="28480" y="0"/>
                    </a:moveTo>
                    <a:lnTo>
                      <a:pt x="28480" y="10253"/>
                    </a:lnTo>
                    <a:lnTo>
                      <a:pt x="17363" y="10253"/>
                    </a:lnTo>
                    <a:lnTo>
                      <a:pt x="14041" y="25286"/>
                    </a:lnTo>
                    <a:lnTo>
                      <a:pt x="10143" y="25286"/>
                    </a:lnTo>
                    <a:lnTo>
                      <a:pt x="8989" y="19998"/>
                    </a:lnTo>
                    <a:lnTo>
                      <a:pt x="1" y="19998"/>
                    </a:lnTo>
                    <a:lnTo>
                      <a:pt x="1" y="34961"/>
                    </a:lnTo>
                    <a:lnTo>
                      <a:pt x="44667" y="34961"/>
                    </a:lnTo>
                    <a:lnTo>
                      <a:pt x="44667" y="17131"/>
                    </a:lnTo>
                    <a:lnTo>
                      <a:pt x="36565" y="17131"/>
                    </a:lnTo>
                    <a:lnTo>
                      <a:pt x="36565"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3" name="Google Shape;3490;p48">
                <a:extLst>
                  <a:ext uri="{FF2B5EF4-FFF2-40B4-BE49-F238E27FC236}">
                    <a16:creationId xmlns:a16="http://schemas.microsoft.com/office/drawing/2014/main" xmlns="" id="{92E798A6-2A60-CB58-05C4-EC1D2669BA2F}"/>
                  </a:ext>
                </a:extLst>
              </p:cNvPr>
              <p:cNvSpPr/>
              <p:nvPr/>
            </p:nvSpPr>
            <p:spPr>
              <a:xfrm>
                <a:off x="910940" y="2976800"/>
                <a:ext cx="21006" cy="818583"/>
              </a:xfrm>
              <a:custGeom>
                <a:avLst/>
                <a:gdLst/>
                <a:ahLst/>
                <a:cxnLst/>
                <a:rect l="l" t="t" r="r" b="b"/>
                <a:pathLst>
                  <a:path w="1443" h="56231" extrusionOk="0">
                    <a:moveTo>
                      <a:pt x="0" y="0"/>
                    </a:moveTo>
                    <a:lnTo>
                      <a:pt x="0" y="56230"/>
                    </a:lnTo>
                    <a:lnTo>
                      <a:pt x="1442" y="56230"/>
                    </a:lnTo>
                    <a:lnTo>
                      <a:pt x="1442"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4" name="Google Shape;3491;p48">
                <a:extLst>
                  <a:ext uri="{FF2B5EF4-FFF2-40B4-BE49-F238E27FC236}">
                    <a16:creationId xmlns:a16="http://schemas.microsoft.com/office/drawing/2014/main" xmlns="" id="{BEC85824-21EB-306E-7668-E0CCBF1B7435}"/>
                  </a:ext>
                </a:extLst>
              </p:cNvPr>
              <p:cNvSpPr/>
              <p:nvPr/>
            </p:nvSpPr>
            <p:spPr>
              <a:xfrm>
                <a:off x="596484" y="3376637"/>
                <a:ext cx="650254" cy="21589"/>
              </a:xfrm>
              <a:custGeom>
                <a:avLst/>
                <a:gdLst/>
                <a:ahLst/>
                <a:cxnLst/>
                <a:rect l="l" t="t" r="r" b="b"/>
                <a:pathLst>
                  <a:path w="44668" h="1483" extrusionOk="0">
                    <a:moveTo>
                      <a:pt x="1" y="0"/>
                    </a:moveTo>
                    <a:lnTo>
                      <a:pt x="1" y="1482"/>
                    </a:lnTo>
                    <a:lnTo>
                      <a:pt x="44667" y="1482"/>
                    </a:lnTo>
                    <a:lnTo>
                      <a:pt x="44667"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5" name="Google Shape;3492;p48">
                <a:extLst>
                  <a:ext uri="{FF2B5EF4-FFF2-40B4-BE49-F238E27FC236}">
                    <a16:creationId xmlns:a16="http://schemas.microsoft.com/office/drawing/2014/main" xmlns="" id="{6C5C89ED-09A7-4491-E235-03AAFFAADD75}"/>
                  </a:ext>
                </a:extLst>
              </p:cNvPr>
              <p:cNvSpPr/>
              <p:nvPr/>
            </p:nvSpPr>
            <p:spPr>
              <a:xfrm>
                <a:off x="1924448" y="3185147"/>
                <a:ext cx="46831" cy="107012"/>
              </a:xfrm>
              <a:custGeom>
                <a:avLst/>
                <a:gdLst/>
                <a:ahLst/>
                <a:cxnLst/>
                <a:rect l="l" t="t" r="r" b="b"/>
                <a:pathLst>
                  <a:path w="3217" h="7351" extrusionOk="0">
                    <a:moveTo>
                      <a:pt x="346" y="1"/>
                    </a:moveTo>
                    <a:lnTo>
                      <a:pt x="1" y="2823"/>
                    </a:lnTo>
                    <a:lnTo>
                      <a:pt x="1429" y="7342"/>
                    </a:lnTo>
                    <a:lnTo>
                      <a:pt x="3216" y="7351"/>
                    </a:lnTo>
                    <a:lnTo>
                      <a:pt x="346" y="1"/>
                    </a:lnTo>
                    <a:close/>
                  </a:path>
                </a:pathLst>
              </a:custGeom>
              <a:solidFill>
                <a:srgbClr val="E0E0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6" name="Google Shape;3493;p48">
                <a:extLst>
                  <a:ext uri="{FF2B5EF4-FFF2-40B4-BE49-F238E27FC236}">
                    <a16:creationId xmlns:a16="http://schemas.microsoft.com/office/drawing/2014/main" xmlns="" id="{EB5E49E6-A649-080B-ED3C-68C14937B511}"/>
                  </a:ext>
                </a:extLst>
              </p:cNvPr>
              <p:cNvSpPr/>
              <p:nvPr/>
            </p:nvSpPr>
            <p:spPr>
              <a:xfrm>
                <a:off x="1772264" y="3086287"/>
                <a:ext cx="165097" cy="208114"/>
              </a:xfrm>
              <a:custGeom>
                <a:avLst/>
                <a:gdLst/>
                <a:ahLst/>
                <a:cxnLst/>
                <a:rect l="l" t="t" r="r" b="b"/>
                <a:pathLst>
                  <a:path w="11341" h="14296" extrusionOk="0">
                    <a:moveTo>
                      <a:pt x="989" y="0"/>
                    </a:moveTo>
                    <a:lnTo>
                      <a:pt x="1" y="14081"/>
                    </a:lnTo>
                    <a:lnTo>
                      <a:pt x="10197" y="14295"/>
                    </a:lnTo>
                    <a:lnTo>
                      <a:pt x="11341" y="0"/>
                    </a:lnTo>
                    <a:close/>
                  </a:path>
                </a:pathLst>
              </a:custGeom>
              <a:solidFill>
                <a:srgbClr val="EBEBE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7" name="Google Shape;3494;p48">
                <a:extLst>
                  <a:ext uri="{FF2B5EF4-FFF2-40B4-BE49-F238E27FC236}">
                    <a16:creationId xmlns:a16="http://schemas.microsoft.com/office/drawing/2014/main" xmlns="" id="{67C60328-04BC-88EA-181C-6E9B1A0EC86D}"/>
                  </a:ext>
                </a:extLst>
              </p:cNvPr>
              <p:cNvSpPr/>
              <p:nvPr/>
            </p:nvSpPr>
            <p:spPr>
              <a:xfrm>
                <a:off x="1789514" y="3101806"/>
                <a:ext cx="125791" cy="176815"/>
              </a:xfrm>
              <a:custGeom>
                <a:avLst/>
                <a:gdLst/>
                <a:ahLst/>
                <a:cxnLst/>
                <a:rect l="l" t="t" r="r" b="b"/>
                <a:pathLst>
                  <a:path w="8641" h="12146" extrusionOk="0">
                    <a:moveTo>
                      <a:pt x="8640" y="0"/>
                    </a:moveTo>
                    <a:lnTo>
                      <a:pt x="821" y="70"/>
                    </a:lnTo>
                    <a:lnTo>
                      <a:pt x="0" y="11791"/>
                    </a:lnTo>
                    <a:lnTo>
                      <a:pt x="7578" y="12146"/>
                    </a:lnTo>
                    <a:lnTo>
                      <a:pt x="8640" y="0"/>
                    </a:lnTo>
                    <a:close/>
                  </a:path>
                </a:pathLst>
              </a:custGeom>
              <a:solidFill>
                <a:srgbClr val="FAFA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8" name="Google Shape;3495;p48">
                <a:extLst>
                  <a:ext uri="{FF2B5EF4-FFF2-40B4-BE49-F238E27FC236}">
                    <a16:creationId xmlns:a16="http://schemas.microsoft.com/office/drawing/2014/main" xmlns="" id="{1259091F-06EA-1F09-7A02-7D61938138CA}"/>
                  </a:ext>
                </a:extLst>
              </p:cNvPr>
              <p:cNvSpPr/>
              <p:nvPr/>
            </p:nvSpPr>
            <p:spPr>
              <a:xfrm>
                <a:off x="1816737" y="3126932"/>
                <a:ext cx="71652" cy="119925"/>
              </a:xfrm>
              <a:custGeom>
                <a:avLst/>
                <a:gdLst/>
                <a:ahLst/>
                <a:cxnLst/>
                <a:rect l="l" t="t" r="r" b="b"/>
                <a:pathLst>
                  <a:path w="4922" h="8238" extrusionOk="0">
                    <a:moveTo>
                      <a:pt x="617" y="0"/>
                    </a:moveTo>
                    <a:lnTo>
                      <a:pt x="0" y="8238"/>
                    </a:lnTo>
                    <a:lnTo>
                      <a:pt x="4183" y="8238"/>
                    </a:lnTo>
                    <a:lnTo>
                      <a:pt x="4921" y="0"/>
                    </a:lnTo>
                    <a:close/>
                  </a:path>
                </a:pathLst>
              </a:custGeom>
              <a:solidFill>
                <a:srgbClr val="E0E0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9" name="Google Shape;3496;p48">
                <a:extLst>
                  <a:ext uri="{FF2B5EF4-FFF2-40B4-BE49-F238E27FC236}">
                    <a16:creationId xmlns:a16="http://schemas.microsoft.com/office/drawing/2014/main" xmlns="" id="{7F6C7E91-66CB-EA29-E712-2267112DED96}"/>
                  </a:ext>
                </a:extLst>
              </p:cNvPr>
              <p:cNvSpPr/>
              <p:nvPr/>
            </p:nvSpPr>
            <p:spPr>
              <a:xfrm>
                <a:off x="1566275" y="3124326"/>
                <a:ext cx="123433" cy="168547"/>
              </a:xfrm>
              <a:custGeom>
                <a:avLst/>
                <a:gdLst/>
                <a:ahLst/>
                <a:cxnLst/>
                <a:rect l="l" t="t" r="r" b="b"/>
                <a:pathLst>
                  <a:path w="8479" h="11578" extrusionOk="0">
                    <a:moveTo>
                      <a:pt x="0" y="0"/>
                    </a:moveTo>
                    <a:lnTo>
                      <a:pt x="0" y="11577"/>
                    </a:lnTo>
                    <a:lnTo>
                      <a:pt x="8479" y="11569"/>
                    </a:lnTo>
                    <a:lnTo>
                      <a:pt x="8479" y="0"/>
                    </a:lnTo>
                    <a:close/>
                  </a:path>
                </a:pathLst>
              </a:custGeom>
              <a:solidFill>
                <a:srgbClr val="EBEBE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0" name="Google Shape;3497;p48">
                <a:extLst>
                  <a:ext uri="{FF2B5EF4-FFF2-40B4-BE49-F238E27FC236}">
                    <a16:creationId xmlns:a16="http://schemas.microsoft.com/office/drawing/2014/main" xmlns="" id="{1E0E261B-EF2F-3A7C-605B-CBCA0C18EB34}"/>
                  </a:ext>
                </a:extLst>
              </p:cNvPr>
              <p:cNvSpPr/>
              <p:nvPr/>
            </p:nvSpPr>
            <p:spPr>
              <a:xfrm>
                <a:off x="1591911" y="2906997"/>
                <a:ext cx="74287" cy="217343"/>
              </a:xfrm>
              <a:custGeom>
                <a:avLst/>
                <a:gdLst/>
                <a:ahLst/>
                <a:cxnLst/>
                <a:rect l="l" t="t" r="r" b="b"/>
                <a:pathLst>
                  <a:path w="5103" h="14930" extrusionOk="0">
                    <a:moveTo>
                      <a:pt x="4533" y="1"/>
                    </a:moveTo>
                    <a:cubicBezTo>
                      <a:pt x="4533" y="1"/>
                      <a:pt x="4532" y="1"/>
                      <a:pt x="4532" y="1"/>
                    </a:cubicBezTo>
                    <a:cubicBezTo>
                      <a:pt x="3959" y="23"/>
                      <a:pt x="2517" y="13632"/>
                      <a:pt x="2517" y="13632"/>
                    </a:cubicBezTo>
                    <a:cubicBezTo>
                      <a:pt x="2517" y="13632"/>
                      <a:pt x="2461" y="2421"/>
                      <a:pt x="1924" y="2421"/>
                    </a:cubicBezTo>
                    <a:cubicBezTo>
                      <a:pt x="1922" y="2421"/>
                      <a:pt x="1921" y="2422"/>
                      <a:pt x="1919" y="2422"/>
                    </a:cubicBezTo>
                    <a:cubicBezTo>
                      <a:pt x="1381" y="2484"/>
                      <a:pt x="1919" y="14352"/>
                      <a:pt x="1919" y="14352"/>
                    </a:cubicBezTo>
                    <a:cubicBezTo>
                      <a:pt x="1919" y="14352"/>
                      <a:pt x="1018" y="4944"/>
                      <a:pt x="516" y="4944"/>
                    </a:cubicBezTo>
                    <a:cubicBezTo>
                      <a:pt x="510" y="4944"/>
                      <a:pt x="504" y="4946"/>
                      <a:pt x="498" y="4948"/>
                    </a:cubicBezTo>
                    <a:cubicBezTo>
                      <a:pt x="0" y="5180"/>
                      <a:pt x="713" y="14929"/>
                      <a:pt x="713" y="14929"/>
                    </a:cubicBezTo>
                    <a:lnTo>
                      <a:pt x="3060" y="14929"/>
                    </a:lnTo>
                    <a:cubicBezTo>
                      <a:pt x="3060" y="14929"/>
                      <a:pt x="5102" y="1"/>
                      <a:pt x="4533" y="1"/>
                    </a:cubicBezTo>
                    <a:close/>
                  </a:path>
                </a:pathLst>
              </a:custGeom>
              <a:solidFill>
                <a:srgbClr val="E0E0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1" name="Google Shape;3498;p48">
                <a:extLst>
                  <a:ext uri="{FF2B5EF4-FFF2-40B4-BE49-F238E27FC236}">
                    <a16:creationId xmlns:a16="http://schemas.microsoft.com/office/drawing/2014/main" xmlns="" id="{1DC51E9A-6F7A-92D5-2F1B-C916DD038780}"/>
                  </a:ext>
                </a:extLst>
              </p:cNvPr>
              <p:cNvSpPr/>
              <p:nvPr/>
            </p:nvSpPr>
            <p:spPr>
              <a:xfrm>
                <a:off x="1613980" y="2952373"/>
                <a:ext cx="65494" cy="171968"/>
              </a:xfrm>
              <a:custGeom>
                <a:avLst/>
                <a:gdLst/>
                <a:ahLst/>
                <a:cxnLst/>
                <a:rect l="l" t="t" r="r" b="b"/>
                <a:pathLst>
                  <a:path w="4499" h="11813" extrusionOk="0">
                    <a:moveTo>
                      <a:pt x="3396" y="0"/>
                    </a:moveTo>
                    <a:cubicBezTo>
                      <a:pt x="2842" y="0"/>
                      <a:pt x="945" y="9309"/>
                      <a:pt x="945" y="9309"/>
                    </a:cubicBezTo>
                    <a:cubicBezTo>
                      <a:pt x="945" y="9309"/>
                      <a:pt x="1176" y="5380"/>
                      <a:pt x="945" y="4873"/>
                    </a:cubicBezTo>
                    <a:cubicBezTo>
                      <a:pt x="937" y="4856"/>
                      <a:pt x="928" y="4848"/>
                      <a:pt x="920" y="4848"/>
                    </a:cubicBezTo>
                    <a:cubicBezTo>
                      <a:pt x="662" y="4848"/>
                      <a:pt x="1" y="11812"/>
                      <a:pt x="1" y="11812"/>
                    </a:cubicBezTo>
                    <a:lnTo>
                      <a:pt x="3375" y="11812"/>
                    </a:lnTo>
                    <a:cubicBezTo>
                      <a:pt x="3375" y="11812"/>
                      <a:pt x="4498" y="8513"/>
                      <a:pt x="4358" y="7997"/>
                    </a:cubicBezTo>
                    <a:cubicBezTo>
                      <a:pt x="4349" y="7965"/>
                      <a:pt x="4333" y="7950"/>
                      <a:pt x="4310" y="7950"/>
                    </a:cubicBezTo>
                    <a:cubicBezTo>
                      <a:pt x="3969" y="7950"/>
                      <a:pt x="2160" y="11319"/>
                      <a:pt x="2160" y="11319"/>
                    </a:cubicBezTo>
                    <a:cubicBezTo>
                      <a:pt x="2160" y="11319"/>
                      <a:pt x="4170" y="5896"/>
                      <a:pt x="3750" y="5288"/>
                    </a:cubicBezTo>
                    <a:cubicBezTo>
                      <a:pt x="3729" y="5258"/>
                      <a:pt x="3704" y="5243"/>
                      <a:pt x="3675" y="5243"/>
                    </a:cubicBezTo>
                    <a:cubicBezTo>
                      <a:pt x="3139" y="5243"/>
                      <a:pt x="1412" y="10458"/>
                      <a:pt x="1412" y="10458"/>
                    </a:cubicBezTo>
                    <a:cubicBezTo>
                      <a:pt x="1412" y="10458"/>
                      <a:pt x="3934" y="333"/>
                      <a:pt x="3423" y="8"/>
                    </a:cubicBezTo>
                    <a:cubicBezTo>
                      <a:pt x="3414" y="3"/>
                      <a:pt x="3405" y="0"/>
                      <a:pt x="3396" y="0"/>
                    </a:cubicBezTo>
                    <a:close/>
                  </a:path>
                </a:pathLst>
              </a:custGeom>
              <a:solidFill>
                <a:srgbClr val="EBEBE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2" name="Google Shape;3499;p48">
                <a:extLst>
                  <a:ext uri="{FF2B5EF4-FFF2-40B4-BE49-F238E27FC236}">
                    <a16:creationId xmlns:a16="http://schemas.microsoft.com/office/drawing/2014/main" xmlns="" id="{965FF079-A2E2-ED0B-4308-334A1A2FD6C1}"/>
                  </a:ext>
                </a:extLst>
              </p:cNvPr>
              <p:cNvSpPr/>
              <p:nvPr/>
            </p:nvSpPr>
            <p:spPr>
              <a:xfrm>
                <a:off x="1532385" y="2999350"/>
                <a:ext cx="78378" cy="125631"/>
              </a:xfrm>
              <a:custGeom>
                <a:avLst/>
                <a:gdLst/>
                <a:ahLst/>
                <a:cxnLst/>
                <a:rect l="l" t="t" r="r" b="b"/>
                <a:pathLst>
                  <a:path w="5384" h="8630" extrusionOk="0">
                    <a:moveTo>
                      <a:pt x="405" y="0"/>
                    </a:moveTo>
                    <a:cubicBezTo>
                      <a:pt x="0" y="0"/>
                      <a:pt x="4400" y="8629"/>
                      <a:pt x="4400" y="8629"/>
                    </a:cubicBezTo>
                    <a:lnTo>
                      <a:pt x="5383" y="8629"/>
                    </a:lnTo>
                    <a:lnTo>
                      <a:pt x="4911" y="6545"/>
                    </a:lnTo>
                    <a:cubicBezTo>
                      <a:pt x="4911" y="6545"/>
                      <a:pt x="2865" y="310"/>
                      <a:pt x="2407" y="310"/>
                    </a:cubicBezTo>
                    <a:cubicBezTo>
                      <a:pt x="2401" y="310"/>
                      <a:pt x="2396" y="311"/>
                      <a:pt x="2390" y="313"/>
                    </a:cubicBezTo>
                    <a:cubicBezTo>
                      <a:pt x="1965" y="483"/>
                      <a:pt x="3885" y="6033"/>
                      <a:pt x="3885" y="6033"/>
                    </a:cubicBezTo>
                    <a:cubicBezTo>
                      <a:pt x="3885" y="6033"/>
                      <a:pt x="987" y="282"/>
                      <a:pt x="428" y="7"/>
                    </a:cubicBezTo>
                    <a:cubicBezTo>
                      <a:pt x="419" y="2"/>
                      <a:pt x="412" y="0"/>
                      <a:pt x="405" y="0"/>
                    </a:cubicBezTo>
                    <a:close/>
                  </a:path>
                </a:pathLst>
              </a:custGeom>
              <a:solidFill>
                <a:srgbClr val="EBEBE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3" name="Google Shape;3500;p48">
                <a:extLst>
                  <a:ext uri="{FF2B5EF4-FFF2-40B4-BE49-F238E27FC236}">
                    <a16:creationId xmlns:a16="http://schemas.microsoft.com/office/drawing/2014/main" xmlns="" id="{768F7738-E882-AE26-716A-B860B4633469}"/>
                  </a:ext>
                </a:extLst>
              </p:cNvPr>
              <p:cNvSpPr/>
              <p:nvPr/>
            </p:nvSpPr>
            <p:spPr>
              <a:xfrm>
                <a:off x="1566712" y="3124079"/>
                <a:ext cx="59817" cy="169114"/>
              </a:xfrm>
              <a:custGeom>
                <a:avLst/>
                <a:gdLst/>
                <a:ahLst/>
                <a:cxnLst/>
                <a:rect l="l" t="t" r="r" b="b"/>
                <a:pathLst>
                  <a:path w="4109" h="11617" extrusionOk="0">
                    <a:moveTo>
                      <a:pt x="1" y="0"/>
                    </a:moveTo>
                    <a:lnTo>
                      <a:pt x="79" y="11616"/>
                    </a:lnTo>
                    <a:lnTo>
                      <a:pt x="4109" y="11616"/>
                    </a:lnTo>
                    <a:lnTo>
                      <a:pt x="3895" y="39"/>
                    </a:lnTo>
                    <a:lnTo>
                      <a:pt x="1" y="0"/>
                    </a:lnTo>
                    <a:close/>
                  </a:path>
                </a:pathLst>
              </a:custGeom>
              <a:solidFill>
                <a:srgbClr val="E0E0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4" name="Google Shape;3501;p48">
                <a:extLst>
                  <a:ext uri="{FF2B5EF4-FFF2-40B4-BE49-F238E27FC236}">
                    <a16:creationId xmlns:a16="http://schemas.microsoft.com/office/drawing/2014/main" xmlns="" id="{498AFC07-D4A4-76A3-70FF-E4E27D6C3484}"/>
                  </a:ext>
                </a:extLst>
              </p:cNvPr>
              <p:cNvSpPr/>
              <p:nvPr/>
            </p:nvSpPr>
            <p:spPr>
              <a:xfrm>
                <a:off x="1564805" y="3123118"/>
                <a:ext cx="127000" cy="17061"/>
              </a:xfrm>
              <a:custGeom>
                <a:avLst/>
                <a:gdLst/>
                <a:ahLst/>
                <a:cxnLst/>
                <a:rect l="l" t="t" r="r" b="b"/>
                <a:pathLst>
                  <a:path w="8724" h="1172" extrusionOk="0">
                    <a:moveTo>
                      <a:pt x="0" y="0"/>
                    </a:moveTo>
                    <a:lnTo>
                      <a:pt x="111" y="1106"/>
                    </a:lnTo>
                    <a:lnTo>
                      <a:pt x="4017" y="1172"/>
                    </a:lnTo>
                    <a:lnTo>
                      <a:pt x="8580" y="1106"/>
                    </a:lnTo>
                    <a:lnTo>
                      <a:pt x="8724" y="0"/>
                    </a:lnTo>
                    <a:close/>
                  </a:path>
                </a:pathLst>
              </a:custGeom>
              <a:solidFill>
                <a:srgbClr val="F5F5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5" name="Google Shape;3502;p48">
                <a:extLst>
                  <a:ext uri="{FF2B5EF4-FFF2-40B4-BE49-F238E27FC236}">
                    <a16:creationId xmlns:a16="http://schemas.microsoft.com/office/drawing/2014/main" xmlns="" id="{617375C9-9B55-EA06-6FAC-AD0D08B1FAFF}"/>
                  </a:ext>
                </a:extLst>
              </p:cNvPr>
              <p:cNvSpPr/>
              <p:nvPr/>
            </p:nvSpPr>
            <p:spPr>
              <a:xfrm>
                <a:off x="1460034" y="3290122"/>
                <a:ext cx="617238" cy="27121"/>
              </a:xfrm>
              <a:custGeom>
                <a:avLst/>
                <a:gdLst/>
                <a:ahLst/>
                <a:cxnLst/>
                <a:rect l="l" t="t" r="r" b="b"/>
                <a:pathLst>
                  <a:path w="42400" h="1863" extrusionOk="0">
                    <a:moveTo>
                      <a:pt x="0" y="0"/>
                    </a:moveTo>
                    <a:lnTo>
                      <a:pt x="0" y="1862"/>
                    </a:lnTo>
                    <a:lnTo>
                      <a:pt x="42399" y="1862"/>
                    </a:lnTo>
                    <a:lnTo>
                      <a:pt x="42399" y="0"/>
                    </a:lnTo>
                    <a:close/>
                  </a:path>
                </a:pathLst>
              </a:custGeom>
              <a:solidFill>
                <a:srgbClr val="E0E0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 name="Google Shape;3503;p48">
              <a:extLst>
                <a:ext uri="{FF2B5EF4-FFF2-40B4-BE49-F238E27FC236}">
                  <a16:creationId xmlns:a16="http://schemas.microsoft.com/office/drawing/2014/main" xmlns="" id="{4685F8F0-E7D2-3E20-E7CF-14E6F2ECAD12}"/>
                </a:ext>
              </a:extLst>
            </p:cNvPr>
            <p:cNvGrpSpPr/>
            <p:nvPr/>
          </p:nvGrpSpPr>
          <p:grpSpPr>
            <a:xfrm>
              <a:off x="1481856" y="3376710"/>
              <a:ext cx="665205" cy="406329"/>
              <a:chOff x="1481856" y="3376710"/>
              <a:chExt cx="665205" cy="406329"/>
            </a:xfrm>
          </p:grpSpPr>
          <p:sp>
            <p:nvSpPr>
              <p:cNvPr id="4252" name="Google Shape;3504;p48">
                <a:extLst>
                  <a:ext uri="{FF2B5EF4-FFF2-40B4-BE49-F238E27FC236}">
                    <a16:creationId xmlns:a16="http://schemas.microsoft.com/office/drawing/2014/main" xmlns="" id="{18507214-7EC4-7936-1092-9BD418D382BC}"/>
                  </a:ext>
                </a:extLst>
              </p:cNvPr>
              <p:cNvSpPr/>
              <p:nvPr/>
            </p:nvSpPr>
            <p:spPr>
              <a:xfrm>
                <a:off x="1481856" y="3376710"/>
                <a:ext cx="665205" cy="406329"/>
              </a:xfrm>
              <a:custGeom>
                <a:avLst/>
                <a:gdLst/>
                <a:ahLst/>
                <a:cxnLst/>
                <a:rect l="l" t="t" r="r" b="b"/>
                <a:pathLst>
                  <a:path w="45695" h="27912" extrusionOk="0">
                    <a:moveTo>
                      <a:pt x="45695" y="0"/>
                    </a:moveTo>
                    <a:lnTo>
                      <a:pt x="4466" y="297"/>
                    </a:lnTo>
                    <a:lnTo>
                      <a:pt x="0" y="27912"/>
                    </a:lnTo>
                    <a:lnTo>
                      <a:pt x="40782" y="27912"/>
                    </a:lnTo>
                    <a:lnTo>
                      <a:pt x="45695" y="0"/>
                    </a:lnTo>
                    <a:close/>
                  </a:path>
                </a:pathLst>
              </a:custGeom>
              <a:solidFill>
                <a:srgbClr val="F5F5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3" name="Google Shape;3505;p48">
                <a:extLst>
                  <a:ext uri="{FF2B5EF4-FFF2-40B4-BE49-F238E27FC236}">
                    <a16:creationId xmlns:a16="http://schemas.microsoft.com/office/drawing/2014/main" xmlns="" id="{63E23103-1956-A03F-AE73-E53030A08270}"/>
                  </a:ext>
                </a:extLst>
              </p:cNvPr>
              <p:cNvSpPr/>
              <p:nvPr/>
            </p:nvSpPr>
            <p:spPr>
              <a:xfrm>
                <a:off x="1540960" y="3376710"/>
                <a:ext cx="606102" cy="40921"/>
              </a:xfrm>
              <a:custGeom>
                <a:avLst/>
                <a:gdLst/>
                <a:ahLst/>
                <a:cxnLst/>
                <a:rect l="l" t="t" r="r" b="b"/>
                <a:pathLst>
                  <a:path w="41635" h="2811" extrusionOk="0">
                    <a:moveTo>
                      <a:pt x="41635" y="0"/>
                    </a:moveTo>
                    <a:lnTo>
                      <a:pt x="406" y="297"/>
                    </a:lnTo>
                    <a:lnTo>
                      <a:pt x="0" y="2810"/>
                    </a:lnTo>
                    <a:cubicBezTo>
                      <a:pt x="18" y="2714"/>
                      <a:pt x="41167" y="2653"/>
                      <a:pt x="41167" y="2653"/>
                    </a:cubicBezTo>
                    <a:lnTo>
                      <a:pt x="41635" y="0"/>
                    </a:ln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4" name="Google Shape;3506;p48">
                <a:extLst>
                  <a:ext uri="{FF2B5EF4-FFF2-40B4-BE49-F238E27FC236}">
                    <a16:creationId xmlns:a16="http://schemas.microsoft.com/office/drawing/2014/main" xmlns="" id="{A2EE202B-FC7E-BBF2-E72C-9D51527A8AE6}"/>
                  </a:ext>
                </a:extLst>
              </p:cNvPr>
              <p:cNvSpPr/>
              <p:nvPr/>
            </p:nvSpPr>
            <p:spPr>
              <a:xfrm>
                <a:off x="1560932" y="3393625"/>
                <a:ext cx="11020" cy="11020"/>
              </a:xfrm>
              <a:custGeom>
                <a:avLst/>
                <a:gdLst/>
                <a:ahLst/>
                <a:cxnLst/>
                <a:rect l="l" t="t" r="r" b="b"/>
                <a:pathLst>
                  <a:path w="757" h="757" extrusionOk="0">
                    <a:moveTo>
                      <a:pt x="381" y="0"/>
                    </a:moveTo>
                    <a:cubicBezTo>
                      <a:pt x="171" y="0"/>
                      <a:pt x="0" y="170"/>
                      <a:pt x="0" y="376"/>
                    </a:cubicBezTo>
                    <a:cubicBezTo>
                      <a:pt x="0" y="586"/>
                      <a:pt x="171" y="757"/>
                      <a:pt x="381" y="757"/>
                    </a:cubicBezTo>
                    <a:cubicBezTo>
                      <a:pt x="586" y="757"/>
                      <a:pt x="756" y="586"/>
                      <a:pt x="756" y="376"/>
                    </a:cubicBezTo>
                    <a:cubicBezTo>
                      <a:pt x="756" y="170"/>
                      <a:pt x="586" y="0"/>
                      <a:pt x="381" y="0"/>
                    </a:cubicBezTo>
                    <a:close/>
                  </a:path>
                </a:pathLst>
              </a:custGeom>
              <a:solidFill>
                <a:srgbClr val="FFE5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5" name="Google Shape;3507;p48">
                <a:extLst>
                  <a:ext uri="{FF2B5EF4-FFF2-40B4-BE49-F238E27FC236}">
                    <a16:creationId xmlns:a16="http://schemas.microsoft.com/office/drawing/2014/main" xmlns="" id="{617EC02C-4800-1ADE-F057-5F483C9792AF}"/>
                  </a:ext>
                </a:extLst>
              </p:cNvPr>
              <p:cNvSpPr/>
              <p:nvPr/>
            </p:nvSpPr>
            <p:spPr>
              <a:xfrm>
                <a:off x="1587966" y="3393625"/>
                <a:ext cx="11020" cy="11020"/>
              </a:xfrm>
              <a:custGeom>
                <a:avLst/>
                <a:gdLst/>
                <a:ahLst/>
                <a:cxnLst/>
                <a:rect l="l" t="t" r="r" b="b"/>
                <a:pathLst>
                  <a:path w="757" h="757" extrusionOk="0">
                    <a:moveTo>
                      <a:pt x="381" y="0"/>
                    </a:moveTo>
                    <a:cubicBezTo>
                      <a:pt x="171" y="0"/>
                      <a:pt x="1" y="170"/>
                      <a:pt x="1" y="376"/>
                    </a:cubicBezTo>
                    <a:cubicBezTo>
                      <a:pt x="1" y="586"/>
                      <a:pt x="171" y="757"/>
                      <a:pt x="381" y="757"/>
                    </a:cubicBezTo>
                    <a:cubicBezTo>
                      <a:pt x="586" y="757"/>
                      <a:pt x="757" y="586"/>
                      <a:pt x="757" y="376"/>
                    </a:cubicBezTo>
                    <a:cubicBezTo>
                      <a:pt x="757" y="170"/>
                      <a:pt x="586" y="0"/>
                      <a:pt x="381" y="0"/>
                    </a:cubicBezTo>
                    <a:close/>
                  </a:path>
                </a:pathLst>
              </a:custGeom>
              <a:solidFill>
                <a:srgbClr val="FFE5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6" name="Google Shape;3508;p48">
                <a:extLst>
                  <a:ext uri="{FF2B5EF4-FFF2-40B4-BE49-F238E27FC236}">
                    <a16:creationId xmlns:a16="http://schemas.microsoft.com/office/drawing/2014/main" xmlns="" id="{DD77301B-579E-502F-78CB-009B70DCFF63}"/>
                  </a:ext>
                </a:extLst>
              </p:cNvPr>
              <p:cNvSpPr/>
              <p:nvPr/>
            </p:nvSpPr>
            <p:spPr>
              <a:xfrm>
                <a:off x="1614999" y="3393625"/>
                <a:ext cx="11035" cy="11020"/>
              </a:xfrm>
              <a:custGeom>
                <a:avLst/>
                <a:gdLst/>
                <a:ahLst/>
                <a:cxnLst/>
                <a:rect l="l" t="t" r="r" b="b"/>
                <a:pathLst>
                  <a:path w="758" h="757" extrusionOk="0">
                    <a:moveTo>
                      <a:pt x="376" y="0"/>
                    </a:moveTo>
                    <a:cubicBezTo>
                      <a:pt x="171" y="0"/>
                      <a:pt x="1" y="170"/>
                      <a:pt x="1" y="376"/>
                    </a:cubicBezTo>
                    <a:cubicBezTo>
                      <a:pt x="1" y="586"/>
                      <a:pt x="171" y="757"/>
                      <a:pt x="376" y="757"/>
                    </a:cubicBezTo>
                    <a:cubicBezTo>
                      <a:pt x="586" y="757"/>
                      <a:pt x="757" y="586"/>
                      <a:pt x="757" y="376"/>
                    </a:cubicBezTo>
                    <a:cubicBezTo>
                      <a:pt x="757" y="170"/>
                      <a:pt x="586" y="0"/>
                      <a:pt x="376" y="0"/>
                    </a:cubicBezTo>
                    <a:close/>
                  </a:path>
                </a:pathLst>
              </a:custGeom>
              <a:solidFill>
                <a:srgbClr val="FFE5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7" name="Google Shape;3509;p48">
                <a:extLst>
                  <a:ext uri="{FF2B5EF4-FFF2-40B4-BE49-F238E27FC236}">
                    <a16:creationId xmlns:a16="http://schemas.microsoft.com/office/drawing/2014/main" xmlns="" id="{0682070A-7550-0E60-C09C-F198AFD7D680}"/>
                  </a:ext>
                </a:extLst>
              </p:cNvPr>
              <p:cNvSpPr/>
              <p:nvPr/>
            </p:nvSpPr>
            <p:spPr>
              <a:xfrm>
                <a:off x="1572578" y="3489312"/>
                <a:ext cx="241058" cy="194605"/>
              </a:xfrm>
              <a:custGeom>
                <a:avLst/>
                <a:gdLst/>
                <a:ahLst/>
                <a:cxnLst/>
                <a:rect l="l" t="t" r="r" b="b"/>
                <a:pathLst>
                  <a:path w="16559" h="13368" extrusionOk="0">
                    <a:moveTo>
                      <a:pt x="8282" y="0"/>
                    </a:moveTo>
                    <a:cubicBezTo>
                      <a:pt x="3736" y="0"/>
                      <a:pt x="0" y="3378"/>
                      <a:pt x="0" y="7478"/>
                    </a:cubicBezTo>
                    <a:cubicBezTo>
                      <a:pt x="0" y="9776"/>
                      <a:pt x="1171" y="11952"/>
                      <a:pt x="3173" y="13368"/>
                    </a:cubicBezTo>
                    <a:lnTo>
                      <a:pt x="8282" y="7478"/>
                    </a:lnTo>
                    <a:lnTo>
                      <a:pt x="16558" y="7478"/>
                    </a:lnTo>
                    <a:cubicBezTo>
                      <a:pt x="16558" y="3378"/>
                      <a:pt x="12822" y="0"/>
                      <a:pt x="8282" y="0"/>
                    </a:cubicBezTo>
                    <a:close/>
                  </a:path>
                </a:pathLst>
              </a:custGeom>
              <a:solidFill>
                <a:srgbClr val="FFD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8" name="Google Shape;3510;p48">
                <a:extLst>
                  <a:ext uri="{FF2B5EF4-FFF2-40B4-BE49-F238E27FC236}">
                    <a16:creationId xmlns:a16="http://schemas.microsoft.com/office/drawing/2014/main" xmlns="" id="{4052FE99-C4D2-4CF3-1D64-C0B6942F2DF1}"/>
                  </a:ext>
                </a:extLst>
              </p:cNvPr>
              <p:cNvSpPr/>
              <p:nvPr/>
            </p:nvSpPr>
            <p:spPr>
              <a:xfrm>
                <a:off x="1627722" y="3611639"/>
                <a:ext cx="193294" cy="107784"/>
              </a:xfrm>
              <a:custGeom>
                <a:avLst/>
                <a:gdLst/>
                <a:ahLst/>
                <a:cxnLst/>
                <a:rect l="l" t="t" r="r" b="b"/>
                <a:pathLst>
                  <a:path w="13278" h="7404" extrusionOk="0">
                    <a:moveTo>
                      <a:pt x="5144" y="14"/>
                    </a:moveTo>
                    <a:cubicBezTo>
                      <a:pt x="5149" y="19"/>
                      <a:pt x="5197" y="19"/>
                      <a:pt x="5297" y="23"/>
                    </a:cubicBezTo>
                    <a:cubicBezTo>
                      <a:pt x="5406" y="27"/>
                      <a:pt x="5551" y="31"/>
                      <a:pt x="5730" y="41"/>
                    </a:cubicBezTo>
                    <a:cubicBezTo>
                      <a:pt x="6124" y="49"/>
                      <a:pt x="6674" y="62"/>
                      <a:pt x="7373" y="75"/>
                    </a:cubicBezTo>
                    <a:cubicBezTo>
                      <a:pt x="8775" y="101"/>
                      <a:pt x="10760" y="131"/>
                      <a:pt x="13136" y="175"/>
                    </a:cubicBezTo>
                    <a:lnTo>
                      <a:pt x="13136" y="175"/>
                    </a:lnTo>
                    <a:cubicBezTo>
                      <a:pt x="13091" y="757"/>
                      <a:pt x="12994" y="1362"/>
                      <a:pt x="12788" y="1959"/>
                    </a:cubicBezTo>
                    <a:cubicBezTo>
                      <a:pt x="12570" y="2579"/>
                      <a:pt x="12259" y="3191"/>
                      <a:pt x="11862" y="3772"/>
                    </a:cubicBezTo>
                    <a:cubicBezTo>
                      <a:pt x="11044" y="4908"/>
                      <a:pt x="9878" y="5909"/>
                      <a:pt x="8462" y="6512"/>
                    </a:cubicBezTo>
                    <a:cubicBezTo>
                      <a:pt x="7317" y="7015"/>
                      <a:pt x="6098" y="7251"/>
                      <a:pt x="4929" y="7251"/>
                    </a:cubicBezTo>
                    <a:cubicBezTo>
                      <a:pt x="4593" y="7251"/>
                      <a:pt x="4262" y="7232"/>
                      <a:pt x="3938" y="7194"/>
                    </a:cubicBezTo>
                    <a:cubicBezTo>
                      <a:pt x="2508" y="7035"/>
                      <a:pt x="1215" y="6516"/>
                      <a:pt x="197" y="5820"/>
                    </a:cubicBezTo>
                    <a:lnTo>
                      <a:pt x="197" y="5820"/>
                    </a:lnTo>
                    <a:cubicBezTo>
                      <a:pt x="1679" y="4096"/>
                      <a:pt x="2908" y="2660"/>
                      <a:pt x="3781" y="1644"/>
                    </a:cubicBezTo>
                    <a:cubicBezTo>
                      <a:pt x="4214" y="1132"/>
                      <a:pt x="4555" y="731"/>
                      <a:pt x="4795" y="447"/>
                    </a:cubicBezTo>
                    <a:cubicBezTo>
                      <a:pt x="4904" y="315"/>
                      <a:pt x="4992" y="211"/>
                      <a:pt x="5057" y="128"/>
                    </a:cubicBezTo>
                    <a:cubicBezTo>
                      <a:pt x="5118" y="57"/>
                      <a:pt x="5149" y="19"/>
                      <a:pt x="5144" y="14"/>
                    </a:cubicBezTo>
                    <a:close/>
                    <a:moveTo>
                      <a:pt x="5717" y="1"/>
                    </a:moveTo>
                    <a:cubicBezTo>
                      <a:pt x="5537" y="5"/>
                      <a:pt x="5398" y="5"/>
                      <a:pt x="5289" y="5"/>
                    </a:cubicBezTo>
                    <a:cubicBezTo>
                      <a:pt x="5192" y="9"/>
                      <a:pt x="5144" y="9"/>
                      <a:pt x="5144" y="14"/>
                    </a:cubicBezTo>
                    <a:cubicBezTo>
                      <a:pt x="5144" y="14"/>
                      <a:pt x="5144" y="14"/>
                      <a:pt x="5144" y="14"/>
                    </a:cubicBezTo>
                    <a:cubicBezTo>
                      <a:pt x="5140" y="14"/>
                      <a:pt x="5106" y="49"/>
                      <a:pt x="5049" y="110"/>
                    </a:cubicBezTo>
                    <a:cubicBezTo>
                      <a:pt x="4983" y="184"/>
                      <a:pt x="4891" y="285"/>
                      <a:pt x="4777" y="412"/>
                    </a:cubicBezTo>
                    <a:cubicBezTo>
                      <a:pt x="4528" y="691"/>
                      <a:pt x="4183" y="1080"/>
                      <a:pt x="3742" y="1578"/>
                    </a:cubicBezTo>
                    <a:cubicBezTo>
                      <a:pt x="2846" y="2601"/>
                      <a:pt x="1574" y="4047"/>
                      <a:pt x="49" y="5791"/>
                    </a:cubicBezTo>
                    <a:lnTo>
                      <a:pt x="1" y="5844"/>
                    </a:lnTo>
                    <a:lnTo>
                      <a:pt x="63" y="5888"/>
                    </a:lnTo>
                    <a:cubicBezTo>
                      <a:pt x="1102" y="6622"/>
                      <a:pt x="2435" y="7173"/>
                      <a:pt x="3921" y="7343"/>
                    </a:cubicBezTo>
                    <a:cubicBezTo>
                      <a:pt x="4256" y="7383"/>
                      <a:pt x="4598" y="7404"/>
                      <a:pt x="4944" y="7404"/>
                    </a:cubicBezTo>
                    <a:cubicBezTo>
                      <a:pt x="6128" y="7404"/>
                      <a:pt x="7363" y="7163"/>
                      <a:pt x="8522" y="6652"/>
                    </a:cubicBezTo>
                    <a:cubicBezTo>
                      <a:pt x="9965" y="6040"/>
                      <a:pt x="11154" y="5017"/>
                      <a:pt x="11984" y="3855"/>
                    </a:cubicBezTo>
                    <a:cubicBezTo>
                      <a:pt x="12391" y="3266"/>
                      <a:pt x="12701" y="2641"/>
                      <a:pt x="12923" y="2007"/>
                    </a:cubicBezTo>
                    <a:cubicBezTo>
                      <a:pt x="13137" y="1368"/>
                      <a:pt x="13234" y="727"/>
                      <a:pt x="13273" y="110"/>
                    </a:cubicBezTo>
                    <a:lnTo>
                      <a:pt x="13278" y="41"/>
                    </a:lnTo>
                    <a:lnTo>
                      <a:pt x="13208" y="41"/>
                    </a:lnTo>
                    <a:cubicBezTo>
                      <a:pt x="10791" y="23"/>
                      <a:pt x="8772" y="9"/>
                      <a:pt x="7347"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9" name="Google Shape;3511;p48">
                <a:extLst>
                  <a:ext uri="{FF2B5EF4-FFF2-40B4-BE49-F238E27FC236}">
                    <a16:creationId xmlns:a16="http://schemas.microsoft.com/office/drawing/2014/main" xmlns="" id="{13FC75EB-B161-D9FA-9586-B634C5B03E72}"/>
                  </a:ext>
                </a:extLst>
              </p:cNvPr>
              <p:cNvSpPr/>
              <p:nvPr/>
            </p:nvSpPr>
            <p:spPr>
              <a:xfrm>
                <a:off x="1737602" y="3526725"/>
                <a:ext cx="13495" cy="13553"/>
              </a:xfrm>
              <a:custGeom>
                <a:avLst/>
                <a:gdLst/>
                <a:ahLst/>
                <a:cxnLst/>
                <a:rect l="l" t="t" r="r" b="b"/>
                <a:pathLst>
                  <a:path w="927" h="931" extrusionOk="0">
                    <a:moveTo>
                      <a:pt x="464" y="0"/>
                    </a:moveTo>
                    <a:cubicBezTo>
                      <a:pt x="206" y="0"/>
                      <a:pt x="0" y="210"/>
                      <a:pt x="0" y="467"/>
                    </a:cubicBezTo>
                    <a:cubicBezTo>
                      <a:pt x="0" y="721"/>
                      <a:pt x="206" y="930"/>
                      <a:pt x="464" y="930"/>
                    </a:cubicBezTo>
                    <a:cubicBezTo>
                      <a:pt x="716" y="930"/>
                      <a:pt x="926" y="721"/>
                      <a:pt x="926" y="467"/>
                    </a:cubicBezTo>
                    <a:cubicBezTo>
                      <a:pt x="926" y="210"/>
                      <a:pt x="716" y="0"/>
                      <a:pt x="464"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0" name="Google Shape;3512;p48">
                <a:extLst>
                  <a:ext uri="{FF2B5EF4-FFF2-40B4-BE49-F238E27FC236}">
                    <a16:creationId xmlns:a16="http://schemas.microsoft.com/office/drawing/2014/main" xmlns="" id="{7C1FC1A9-3855-3384-C26F-3A46DDA70456}"/>
                  </a:ext>
                </a:extLst>
              </p:cNvPr>
              <p:cNvSpPr/>
              <p:nvPr/>
            </p:nvSpPr>
            <p:spPr>
              <a:xfrm>
                <a:off x="1744211" y="3482950"/>
                <a:ext cx="141004" cy="50587"/>
              </a:xfrm>
              <a:custGeom>
                <a:avLst/>
                <a:gdLst/>
                <a:ahLst/>
                <a:cxnLst/>
                <a:rect l="l" t="t" r="r" b="b"/>
                <a:pathLst>
                  <a:path w="9686" h="3475" extrusionOk="0">
                    <a:moveTo>
                      <a:pt x="3374" y="0"/>
                    </a:moveTo>
                    <a:lnTo>
                      <a:pt x="3348" y="22"/>
                    </a:lnTo>
                    <a:cubicBezTo>
                      <a:pt x="2392" y="983"/>
                      <a:pt x="1547" y="1840"/>
                      <a:pt x="949" y="2461"/>
                    </a:cubicBezTo>
                    <a:cubicBezTo>
                      <a:pt x="669" y="2753"/>
                      <a:pt x="433" y="2998"/>
                      <a:pt x="250" y="3195"/>
                    </a:cubicBezTo>
                    <a:cubicBezTo>
                      <a:pt x="88" y="3365"/>
                      <a:pt x="0" y="3465"/>
                      <a:pt x="10" y="3474"/>
                    </a:cubicBezTo>
                    <a:cubicBezTo>
                      <a:pt x="10" y="3474"/>
                      <a:pt x="10" y="3474"/>
                      <a:pt x="10" y="3474"/>
                    </a:cubicBezTo>
                    <a:cubicBezTo>
                      <a:pt x="20" y="3474"/>
                      <a:pt x="120" y="3390"/>
                      <a:pt x="289" y="3234"/>
                    </a:cubicBezTo>
                    <a:cubicBezTo>
                      <a:pt x="482" y="3046"/>
                      <a:pt x="726" y="2814"/>
                      <a:pt x="1023" y="2530"/>
                    </a:cubicBezTo>
                    <a:cubicBezTo>
                      <a:pt x="1639" y="1937"/>
                      <a:pt x="2483" y="1101"/>
                      <a:pt x="3435" y="153"/>
                    </a:cubicBezTo>
                    <a:lnTo>
                      <a:pt x="4143" y="153"/>
                    </a:lnTo>
                    <a:cubicBezTo>
                      <a:pt x="5673" y="153"/>
                      <a:pt x="7059" y="144"/>
                      <a:pt x="8064" y="131"/>
                    </a:cubicBezTo>
                    <a:cubicBezTo>
                      <a:pt x="8540" y="123"/>
                      <a:pt x="8941" y="113"/>
                      <a:pt x="9252" y="105"/>
                    </a:cubicBezTo>
                    <a:cubicBezTo>
                      <a:pt x="9532" y="97"/>
                      <a:pt x="9685" y="87"/>
                      <a:pt x="9685" y="79"/>
                    </a:cubicBezTo>
                    <a:cubicBezTo>
                      <a:pt x="9685" y="65"/>
                      <a:pt x="9532" y="57"/>
                      <a:pt x="9252" y="48"/>
                    </a:cubicBezTo>
                    <a:cubicBezTo>
                      <a:pt x="8941" y="39"/>
                      <a:pt x="8540" y="31"/>
                      <a:pt x="8064" y="22"/>
                    </a:cubicBezTo>
                    <a:cubicBezTo>
                      <a:pt x="7059" y="9"/>
                      <a:pt x="5673" y="0"/>
                      <a:pt x="4143"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1" name="Google Shape;3513;p48">
                <a:extLst>
                  <a:ext uri="{FF2B5EF4-FFF2-40B4-BE49-F238E27FC236}">
                    <a16:creationId xmlns:a16="http://schemas.microsoft.com/office/drawing/2014/main" xmlns="" id="{68A258B7-FB0E-E5D8-6370-7BA84993B177}"/>
                  </a:ext>
                </a:extLst>
              </p:cNvPr>
              <p:cNvSpPr/>
              <p:nvPr/>
            </p:nvSpPr>
            <p:spPr>
              <a:xfrm>
                <a:off x="1868198" y="3447488"/>
                <a:ext cx="193484" cy="122501"/>
              </a:xfrm>
              <a:custGeom>
                <a:avLst/>
                <a:gdLst/>
                <a:ahLst/>
                <a:cxnLst/>
                <a:rect l="l" t="t" r="r" b="b"/>
                <a:pathLst>
                  <a:path w="13291" h="8415" extrusionOk="0">
                    <a:moveTo>
                      <a:pt x="1623" y="0"/>
                    </a:moveTo>
                    <a:lnTo>
                      <a:pt x="1623" y="0"/>
                    </a:lnTo>
                    <a:cubicBezTo>
                      <a:pt x="1618" y="0"/>
                      <a:pt x="1522" y="80"/>
                      <a:pt x="1526" y="80"/>
                    </a:cubicBezTo>
                    <a:cubicBezTo>
                      <a:pt x="1527" y="80"/>
                      <a:pt x="1532" y="76"/>
                      <a:pt x="1544" y="68"/>
                    </a:cubicBezTo>
                    <a:lnTo>
                      <a:pt x="1544" y="72"/>
                    </a:lnTo>
                    <a:lnTo>
                      <a:pt x="1539" y="80"/>
                    </a:lnTo>
                    <a:lnTo>
                      <a:pt x="1539" y="98"/>
                    </a:lnTo>
                    <a:lnTo>
                      <a:pt x="1531" y="133"/>
                    </a:lnTo>
                    <a:lnTo>
                      <a:pt x="1517" y="203"/>
                    </a:lnTo>
                    <a:lnTo>
                      <a:pt x="1491" y="338"/>
                    </a:lnTo>
                    <a:lnTo>
                      <a:pt x="1443" y="618"/>
                    </a:lnTo>
                    <a:cubicBezTo>
                      <a:pt x="1408" y="802"/>
                      <a:pt x="1374" y="986"/>
                      <a:pt x="1338" y="1169"/>
                    </a:cubicBezTo>
                    <a:cubicBezTo>
                      <a:pt x="1273" y="1531"/>
                      <a:pt x="1203" y="1894"/>
                      <a:pt x="1138" y="2257"/>
                    </a:cubicBezTo>
                    <a:cubicBezTo>
                      <a:pt x="1007" y="2973"/>
                      <a:pt x="875" y="3681"/>
                      <a:pt x="749" y="4372"/>
                    </a:cubicBezTo>
                    <a:cubicBezTo>
                      <a:pt x="491" y="5758"/>
                      <a:pt x="246" y="7086"/>
                      <a:pt x="19" y="8332"/>
                    </a:cubicBezTo>
                    <a:lnTo>
                      <a:pt x="1" y="8414"/>
                    </a:lnTo>
                    <a:lnTo>
                      <a:pt x="89" y="8414"/>
                    </a:lnTo>
                    <a:cubicBezTo>
                      <a:pt x="3519" y="8401"/>
                      <a:pt x="6421" y="8388"/>
                      <a:pt x="8474" y="8380"/>
                    </a:cubicBezTo>
                    <a:cubicBezTo>
                      <a:pt x="9484" y="8370"/>
                      <a:pt x="10289" y="8366"/>
                      <a:pt x="10848" y="8362"/>
                    </a:cubicBezTo>
                    <a:cubicBezTo>
                      <a:pt x="11110" y="8358"/>
                      <a:pt x="11320" y="8354"/>
                      <a:pt x="11469" y="8354"/>
                    </a:cubicBezTo>
                    <a:cubicBezTo>
                      <a:pt x="11534" y="8348"/>
                      <a:pt x="11586" y="8348"/>
                      <a:pt x="11630" y="8348"/>
                    </a:cubicBezTo>
                    <a:cubicBezTo>
                      <a:pt x="11665" y="8344"/>
                      <a:pt x="11683" y="8344"/>
                      <a:pt x="11678" y="8344"/>
                    </a:cubicBezTo>
                    <a:cubicBezTo>
                      <a:pt x="11678" y="8340"/>
                      <a:pt x="11661" y="8340"/>
                      <a:pt x="11621" y="8340"/>
                    </a:cubicBezTo>
                    <a:cubicBezTo>
                      <a:pt x="11578" y="8336"/>
                      <a:pt x="11525" y="8336"/>
                      <a:pt x="11455" y="8336"/>
                    </a:cubicBezTo>
                    <a:cubicBezTo>
                      <a:pt x="11302" y="8332"/>
                      <a:pt x="11088" y="8327"/>
                      <a:pt x="10822" y="8327"/>
                    </a:cubicBezTo>
                    <a:cubicBezTo>
                      <a:pt x="10257" y="8322"/>
                      <a:pt x="9450" y="8314"/>
                      <a:pt x="8435" y="8305"/>
                    </a:cubicBezTo>
                    <a:cubicBezTo>
                      <a:pt x="6407" y="8296"/>
                      <a:pt x="3549" y="8288"/>
                      <a:pt x="173" y="8275"/>
                    </a:cubicBezTo>
                    <a:lnTo>
                      <a:pt x="173" y="8275"/>
                    </a:lnTo>
                    <a:cubicBezTo>
                      <a:pt x="401" y="7053"/>
                      <a:pt x="645" y="5754"/>
                      <a:pt x="896" y="4403"/>
                    </a:cubicBezTo>
                    <a:cubicBezTo>
                      <a:pt x="1023" y="3707"/>
                      <a:pt x="1154" y="3005"/>
                      <a:pt x="1290" y="2283"/>
                    </a:cubicBezTo>
                    <a:cubicBezTo>
                      <a:pt x="1356" y="1924"/>
                      <a:pt x="1426" y="1562"/>
                      <a:pt x="1491" y="1195"/>
                    </a:cubicBezTo>
                    <a:cubicBezTo>
                      <a:pt x="1526" y="1012"/>
                      <a:pt x="1561" y="828"/>
                      <a:pt x="1596" y="645"/>
                    </a:cubicBezTo>
                    <a:lnTo>
                      <a:pt x="1644" y="369"/>
                    </a:lnTo>
                    <a:lnTo>
                      <a:pt x="1671" y="229"/>
                    </a:lnTo>
                    <a:lnTo>
                      <a:pt x="1683" y="159"/>
                    </a:lnTo>
                    <a:lnTo>
                      <a:pt x="1684" y="155"/>
                    </a:lnTo>
                    <a:lnTo>
                      <a:pt x="1684" y="155"/>
                    </a:lnTo>
                    <a:cubicBezTo>
                      <a:pt x="5958" y="151"/>
                      <a:pt x="9915" y="147"/>
                      <a:pt x="13138" y="141"/>
                    </a:cubicBezTo>
                    <a:lnTo>
                      <a:pt x="13138" y="141"/>
                    </a:lnTo>
                    <a:cubicBezTo>
                      <a:pt x="12694" y="2603"/>
                      <a:pt x="12326" y="4635"/>
                      <a:pt x="12072" y="6067"/>
                    </a:cubicBezTo>
                    <a:cubicBezTo>
                      <a:pt x="11945" y="6785"/>
                      <a:pt x="11844" y="7348"/>
                      <a:pt x="11774" y="7741"/>
                    </a:cubicBezTo>
                    <a:cubicBezTo>
                      <a:pt x="11743" y="7929"/>
                      <a:pt x="11717" y="8078"/>
                      <a:pt x="11699" y="8187"/>
                    </a:cubicBezTo>
                    <a:cubicBezTo>
                      <a:pt x="11687" y="8288"/>
                      <a:pt x="11678" y="8340"/>
                      <a:pt x="11678" y="8344"/>
                    </a:cubicBezTo>
                    <a:cubicBezTo>
                      <a:pt x="11683" y="8344"/>
                      <a:pt x="11691" y="8296"/>
                      <a:pt x="11713" y="8201"/>
                    </a:cubicBezTo>
                    <a:cubicBezTo>
                      <a:pt x="11735" y="8096"/>
                      <a:pt x="11766" y="7951"/>
                      <a:pt x="11800" y="7772"/>
                    </a:cubicBezTo>
                    <a:cubicBezTo>
                      <a:pt x="11879" y="7378"/>
                      <a:pt x="11988" y="6823"/>
                      <a:pt x="12124" y="6115"/>
                    </a:cubicBezTo>
                    <a:cubicBezTo>
                      <a:pt x="12403" y="4661"/>
                      <a:pt x="12797" y="2593"/>
                      <a:pt x="13273" y="89"/>
                    </a:cubicBezTo>
                    <a:lnTo>
                      <a:pt x="13291" y="15"/>
                    </a:lnTo>
                    <a:lnTo>
                      <a:pt x="13212" y="15"/>
                    </a:lnTo>
                    <a:cubicBezTo>
                      <a:pt x="9960" y="10"/>
                      <a:pt x="5953" y="6"/>
                      <a:pt x="1622" y="2"/>
                    </a:cubicBezTo>
                    <a:cubicBezTo>
                      <a:pt x="1623" y="1"/>
                      <a:pt x="1623" y="0"/>
                      <a:pt x="1623"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2" name="Google Shape;3514;p48">
                <a:extLst>
                  <a:ext uri="{FF2B5EF4-FFF2-40B4-BE49-F238E27FC236}">
                    <a16:creationId xmlns:a16="http://schemas.microsoft.com/office/drawing/2014/main" xmlns="" id="{37F220DE-554B-64F3-35D8-A07058D45288}"/>
                  </a:ext>
                </a:extLst>
              </p:cNvPr>
              <p:cNvSpPr/>
              <p:nvPr/>
            </p:nvSpPr>
            <p:spPr>
              <a:xfrm>
                <a:off x="1748157" y="3662604"/>
                <a:ext cx="13495" cy="13495"/>
              </a:xfrm>
              <a:custGeom>
                <a:avLst/>
                <a:gdLst/>
                <a:ahLst/>
                <a:cxnLst/>
                <a:rect l="l" t="t" r="r" b="b"/>
                <a:pathLst>
                  <a:path w="927" h="927" extrusionOk="0">
                    <a:moveTo>
                      <a:pt x="463" y="1"/>
                    </a:moveTo>
                    <a:cubicBezTo>
                      <a:pt x="206" y="1"/>
                      <a:pt x="1" y="205"/>
                      <a:pt x="1" y="463"/>
                    </a:cubicBezTo>
                    <a:cubicBezTo>
                      <a:pt x="1" y="717"/>
                      <a:pt x="206" y="927"/>
                      <a:pt x="463" y="927"/>
                    </a:cubicBezTo>
                    <a:cubicBezTo>
                      <a:pt x="721" y="927"/>
                      <a:pt x="927" y="717"/>
                      <a:pt x="927" y="463"/>
                    </a:cubicBezTo>
                    <a:cubicBezTo>
                      <a:pt x="927" y="205"/>
                      <a:pt x="721" y="1"/>
                      <a:pt x="463"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3" name="Google Shape;3515;p48">
                <a:extLst>
                  <a:ext uri="{FF2B5EF4-FFF2-40B4-BE49-F238E27FC236}">
                    <a16:creationId xmlns:a16="http://schemas.microsoft.com/office/drawing/2014/main" xmlns="" id="{8E9684E7-AB3A-2FD7-4884-EA98AF6406BD}"/>
                  </a:ext>
                </a:extLst>
              </p:cNvPr>
              <p:cNvSpPr/>
              <p:nvPr/>
            </p:nvSpPr>
            <p:spPr>
              <a:xfrm>
                <a:off x="1754897" y="3668194"/>
                <a:ext cx="122618" cy="2300"/>
              </a:xfrm>
              <a:custGeom>
                <a:avLst/>
                <a:gdLst/>
                <a:ahLst/>
                <a:cxnLst/>
                <a:rect l="l" t="t" r="r" b="b"/>
                <a:pathLst>
                  <a:path w="8423" h="158" extrusionOk="0">
                    <a:moveTo>
                      <a:pt x="4214" y="1"/>
                    </a:moveTo>
                    <a:cubicBezTo>
                      <a:pt x="1884" y="1"/>
                      <a:pt x="0" y="36"/>
                      <a:pt x="0" y="79"/>
                    </a:cubicBezTo>
                    <a:cubicBezTo>
                      <a:pt x="0" y="123"/>
                      <a:pt x="1884" y="158"/>
                      <a:pt x="4214" y="158"/>
                    </a:cubicBezTo>
                    <a:cubicBezTo>
                      <a:pt x="6539" y="158"/>
                      <a:pt x="8423" y="123"/>
                      <a:pt x="8423" y="79"/>
                    </a:cubicBezTo>
                    <a:cubicBezTo>
                      <a:pt x="8423" y="36"/>
                      <a:pt x="6539" y="1"/>
                      <a:pt x="4214"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4" name="Google Shape;3516;p48">
                <a:extLst>
                  <a:ext uri="{FF2B5EF4-FFF2-40B4-BE49-F238E27FC236}">
                    <a16:creationId xmlns:a16="http://schemas.microsoft.com/office/drawing/2014/main" xmlns="" id="{F3993F49-9CAF-E233-517B-EBB4E9236BC2}"/>
                  </a:ext>
                </a:extLst>
              </p:cNvPr>
              <p:cNvSpPr/>
              <p:nvPr/>
            </p:nvSpPr>
            <p:spPr>
              <a:xfrm>
                <a:off x="1862855" y="3632266"/>
                <a:ext cx="198768" cy="90795"/>
              </a:xfrm>
              <a:custGeom>
                <a:avLst/>
                <a:gdLst/>
                <a:ahLst/>
                <a:cxnLst/>
                <a:rect l="l" t="t" r="r" b="b"/>
                <a:pathLst>
                  <a:path w="13654" h="6237" extrusionOk="0">
                    <a:moveTo>
                      <a:pt x="1702" y="108"/>
                    </a:moveTo>
                    <a:lnTo>
                      <a:pt x="1702" y="108"/>
                    </a:lnTo>
                    <a:cubicBezTo>
                      <a:pt x="1702" y="108"/>
                      <a:pt x="1702" y="108"/>
                      <a:pt x="1701" y="109"/>
                    </a:cubicBezTo>
                    <a:lnTo>
                      <a:pt x="1701" y="109"/>
                    </a:lnTo>
                    <a:lnTo>
                      <a:pt x="1701" y="109"/>
                    </a:lnTo>
                    <a:cubicBezTo>
                      <a:pt x="1702" y="108"/>
                      <a:pt x="1702" y="108"/>
                      <a:pt x="1702" y="108"/>
                    </a:cubicBezTo>
                    <a:close/>
                    <a:moveTo>
                      <a:pt x="13504" y="149"/>
                    </a:moveTo>
                    <a:cubicBezTo>
                      <a:pt x="13058" y="1976"/>
                      <a:pt x="12692" y="3462"/>
                      <a:pt x="12434" y="4505"/>
                    </a:cubicBezTo>
                    <a:cubicBezTo>
                      <a:pt x="12312" y="5026"/>
                      <a:pt x="12211" y="5436"/>
                      <a:pt x="12141" y="5724"/>
                    </a:cubicBezTo>
                    <a:cubicBezTo>
                      <a:pt x="12110" y="5861"/>
                      <a:pt x="12088" y="5965"/>
                      <a:pt x="12066" y="6048"/>
                    </a:cubicBezTo>
                    <a:cubicBezTo>
                      <a:pt x="12054" y="6123"/>
                      <a:pt x="12045" y="6157"/>
                      <a:pt x="12045" y="6162"/>
                    </a:cubicBezTo>
                    <a:cubicBezTo>
                      <a:pt x="12045" y="6162"/>
                      <a:pt x="12023" y="6157"/>
                      <a:pt x="11984" y="6157"/>
                    </a:cubicBezTo>
                    <a:cubicBezTo>
                      <a:pt x="11941" y="6157"/>
                      <a:pt x="11883" y="6153"/>
                      <a:pt x="11814" y="6153"/>
                    </a:cubicBezTo>
                    <a:cubicBezTo>
                      <a:pt x="11652" y="6149"/>
                      <a:pt x="11429" y="6144"/>
                      <a:pt x="11149" y="6144"/>
                    </a:cubicBezTo>
                    <a:cubicBezTo>
                      <a:pt x="10559" y="6135"/>
                      <a:pt x="9720" y="6131"/>
                      <a:pt x="8671" y="6123"/>
                    </a:cubicBezTo>
                    <a:cubicBezTo>
                      <a:pt x="6571" y="6113"/>
                      <a:pt x="3624" y="6101"/>
                      <a:pt x="186" y="6087"/>
                    </a:cubicBezTo>
                    <a:lnTo>
                      <a:pt x="186" y="6087"/>
                    </a:lnTo>
                    <a:cubicBezTo>
                      <a:pt x="420" y="5180"/>
                      <a:pt x="660" y="4228"/>
                      <a:pt x="910" y="3247"/>
                    </a:cubicBezTo>
                    <a:cubicBezTo>
                      <a:pt x="1037" y="2735"/>
                      <a:pt x="1168" y="2220"/>
                      <a:pt x="1299" y="1700"/>
                    </a:cubicBezTo>
                    <a:cubicBezTo>
                      <a:pt x="1364" y="1438"/>
                      <a:pt x="1434" y="1171"/>
                      <a:pt x="1499" y="909"/>
                    </a:cubicBezTo>
                    <a:lnTo>
                      <a:pt x="1600" y="512"/>
                    </a:lnTo>
                    <a:lnTo>
                      <a:pt x="1653" y="310"/>
                    </a:lnTo>
                    <a:lnTo>
                      <a:pt x="1675" y="209"/>
                    </a:lnTo>
                    <a:lnTo>
                      <a:pt x="1685" y="171"/>
                    </a:lnTo>
                    <a:lnTo>
                      <a:pt x="1685" y="171"/>
                    </a:lnTo>
                    <a:cubicBezTo>
                      <a:pt x="6219" y="161"/>
                      <a:pt x="10362" y="153"/>
                      <a:pt x="13504" y="149"/>
                    </a:cubicBezTo>
                    <a:close/>
                    <a:moveTo>
                      <a:pt x="1643" y="0"/>
                    </a:moveTo>
                    <a:cubicBezTo>
                      <a:pt x="1642" y="0"/>
                      <a:pt x="1546" y="75"/>
                      <a:pt x="1547" y="75"/>
                    </a:cubicBezTo>
                    <a:cubicBezTo>
                      <a:pt x="1547" y="75"/>
                      <a:pt x="1547" y="74"/>
                      <a:pt x="1548" y="74"/>
                    </a:cubicBezTo>
                    <a:lnTo>
                      <a:pt x="1548" y="78"/>
                    </a:lnTo>
                    <a:lnTo>
                      <a:pt x="1548" y="83"/>
                    </a:lnTo>
                    <a:lnTo>
                      <a:pt x="1544" y="96"/>
                    </a:lnTo>
                    <a:lnTo>
                      <a:pt x="1539" y="122"/>
                    </a:lnTo>
                    <a:lnTo>
                      <a:pt x="1526" y="171"/>
                    </a:lnTo>
                    <a:lnTo>
                      <a:pt x="1499" y="270"/>
                    </a:lnTo>
                    <a:lnTo>
                      <a:pt x="1447" y="472"/>
                    </a:lnTo>
                    <a:lnTo>
                      <a:pt x="1347" y="869"/>
                    </a:lnTo>
                    <a:cubicBezTo>
                      <a:pt x="1281" y="1136"/>
                      <a:pt x="1216" y="1398"/>
                      <a:pt x="1150" y="1660"/>
                    </a:cubicBezTo>
                    <a:cubicBezTo>
                      <a:pt x="1019" y="2184"/>
                      <a:pt x="888" y="2700"/>
                      <a:pt x="761" y="3207"/>
                    </a:cubicBezTo>
                    <a:cubicBezTo>
                      <a:pt x="503" y="4225"/>
                      <a:pt x="259" y="5205"/>
                      <a:pt x="23" y="6144"/>
                    </a:cubicBezTo>
                    <a:lnTo>
                      <a:pt x="1" y="6236"/>
                    </a:lnTo>
                    <a:lnTo>
                      <a:pt x="93" y="6236"/>
                    </a:lnTo>
                    <a:cubicBezTo>
                      <a:pt x="3589" y="6222"/>
                      <a:pt x="6582" y="6210"/>
                      <a:pt x="8710" y="6201"/>
                    </a:cubicBezTo>
                    <a:cubicBezTo>
                      <a:pt x="9759" y="6192"/>
                      <a:pt x="10590" y="6188"/>
                      <a:pt x="11175" y="6179"/>
                    </a:cubicBezTo>
                    <a:cubicBezTo>
                      <a:pt x="11451" y="6179"/>
                      <a:pt x="11669" y="6175"/>
                      <a:pt x="11826" y="6170"/>
                    </a:cubicBezTo>
                    <a:cubicBezTo>
                      <a:pt x="11897" y="6170"/>
                      <a:pt x="11949" y="6166"/>
                      <a:pt x="11993" y="6166"/>
                    </a:cubicBezTo>
                    <a:cubicBezTo>
                      <a:pt x="12026" y="6166"/>
                      <a:pt x="12044" y="6163"/>
                      <a:pt x="12046" y="6162"/>
                    </a:cubicBezTo>
                    <a:lnTo>
                      <a:pt x="12046" y="6162"/>
                    </a:lnTo>
                    <a:cubicBezTo>
                      <a:pt x="12046" y="6162"/>
                      <a:pt x="12046" y="6162"/>
                      <a:pt x="12046" y="6162"/>
                    </a:cubicBezTo>
                    <a:cubicBezTo>
                      <a:pt x="12051" y="6162"/>
                      <a:pt x="12059" y="6127"/>
                      <a:pt x="12080" y="6061"/>
                    </a:cubicBezTo>
                    <a:cubicBezTo>
                      <a:pt x="12102" y="5982"/>
                      <a:pt x="12128" y="5882"/>
                      <a:pt x="12163" y="5750"/>
                    </a:cubicBezTo>
                    <a:cubicBezTo>
                      <a:pt x="12242" y="5467"/>
                      <a:pt x="12346" y="5065"/>
                      <a:pt x="12482" y="4550"/>
                    </a:cubicBezTo>
                    <a:cubicBezTo>
                      <a:pt x="12758" y="3487"/>
                      <a:pt x="13151" y="1970"/>
                      <a:pt x="13635" y="105"/>
                    </a:cubicBezTo>
                    <a:lnTo>
                      <a:pt x="13653" y="30"/>
                    </a:lnTo>
                    <a:lnTo>
                      <a:pt x="13579" y="30"/>
                    </a:lnTo>
                    <a:cubicBezTo>
                      <a:pt x="10415" y="26"/>
                      <a:pt x="6219" y="22"/>
                      <a:pt x="1626" y="13"/>
                    </a:cubicBezTo>
                    <a:cubicBezTo>
                      <a:pt x="1638" y="4"/>
                      <a:pt x="1643" y="0"/>
                      <a:pt x="1643"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5" name="Google Shape;3517;p48">
                <a:extLst>
                  <a:ext uri="{FF2B5EF4-FFF2-40B4-BE49-F238E27FC236}">
                    <a16:creationId xmlns:a16="http://schemas.microsoft.com/office/drawing/2014/main" xmlns="" id="{184279AE-40F2-8766-74AC-4C78916F1AA8}"/>
                  </a:ext>
                </a:extLst>
              </p:cNvPr>
              <p:cNvSpPr/>
              <p:nvPr/>
            </p:nvSpPr>
            <p:spPr>
              <a:xfrm>
                <a:off x="1909046" y="3484479"/>
                <a:ext cx="115485" cy="2300"/>
              </a:xfrm>
              <a:custGeom>
                <a:avLst/>
                <a:gdLst/>
                <a:ahLst/>
                <a:cxnLst/>
                <a:rect l="l" t="t" r="r" b="b"/>
                <a:pathLst>
                  <a:path w="7933" h="158" extrusionOk="0">
                    <a:moveTo>
                      <a:pt x="3969" y="0"/>
                    </a:moveTo>
                    <a:cubicBezTo>
                      <a:pt x="1775" y="0"/>
                      <a:pt x="0" y="35"/>
                      <a:pt x="0" y="79"/>
                    </a:cubicBezTo>
                    <a:cubicBezTo>
                      <a:pt x="0" y="123"/>
                      <a:pt x="1775" y="157"/>
                      <a:pt x="3969" y="157"/>
                    </a:cubicBezTo>
                    <a:cubicBezTo>
                      <a:pt x="6158" y="157"/>
                      <a:pt x="7933" y="123"/>
                      <a:pt x="7933" y="79"/>
                    </a:cubicBezTo>
                    <a:cubicBezTo>
                      <a:pt x="7933" y="35"/>
                      <a:pt x="6158" y="0"/>
                      <a:pt x="3969"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6" name="Google Shape;3518;p48">
                <a:extLst>
                  <a:ext uri="{FF2B5EF4-FFF2-40B4-BE49-F238E27FC236}">
                    <a16:creationId xmlns:a16="http://schemas.microsoft.com/office/drawing/2014/main" xmlns="" id="{C4C57E9C-4832-732D-1D75-ACE01127F61C}"/>
                  </a:ext>
                </a:extLst>
              </p:cNvPr>
              <p:cNvSpPr/>
              <p:nvPr/>
            </p:nvSpPr>
            <p:spPr>
              <a:xfrm>
                <a:off x="1907008" y="3503360"/>
                <a:ext cx="116183" cy="2300"/>
              </a:xfrm>
              <a:custGeom>
                <a:avLst/>
                <a:gdLst/>
                <a:ahLst/>
                <a:cxnLst/>
                <a:rect l="l" t="t" r="r" b="b"/>
                <a:pathLst>
                  <a:path w="7981" h="158" extrusionOk="0">
                    <a:moveTo>
                      <a:pt x="3991" y="0"/>
                    </a:moveTo>
                    <a:cubicBezTo>
                      <a:pt x="1788" y="0"/>
                      <a:pt x="1" y="36"/>
                      <a:pt x="1" y="79"/>
                    </a:cubicBezTo>
                    <a:cubicBezTo>
                      <a:pt x="1" y="123"/>
                      <a:pt x="1788" y="158"/>
                      <a:pt x="3991" y="158"/>
                    </a:cubicBezTo>
                    <a:cubicBezTo>
                      <a:pt x="6193" y="158"/>
                      <a:pt x="7980" y="123"/>
                      <a:pt x="7980" y="79"/>
                    </a:cubicBezTo>
                    <a:cubicBezTo>
                      <a:pt x="7980" y="36"/>
                      <a:pt x="6193" y="0"/>
                      <a:pt x="3991"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7" name="Google Shape;3519;p48">
                <a:extLst>
                  <a:ext uri="{FF2B5EF4-FFF2-40B4-BE49-F238E27FC236}">
                    <a16:creationId xmlns:a16="http://schemas.microsoft.com/office/drawing/2014/main" xmlns="" id="{B59D9E8B-0B9B-9021-F33F-44BF2B98F77C}"/>
                  </a:ext>
                </a:extLst>
              </p:cNvPr>
              <p:cNvSpPr/>
              <p:nvPr/>
            </p:nvSpPr>
            <p:spPr>
              <a:xfrm>
                <a:off x="1907721" y="3521615"/>
                <a:ext cx="112093" cy="2242"/>
              </a:xfrm>
              <a:custGeom>
                <a:avLst/>
                <a:gdLst/>
                <a:ahLst/>
                <a:cxnLst/>
                <a:rect l="l" t="t" r="r" b="b"/>
                <a:pathLst>
                  <a:path w="7700" h="154" extrusionOk="0">
                    <a:moveTo>
                      <a:pt x="3850" y="1"/>
                    </a:moveTo>
                    <a:cubicBezTo>
                      <a:pt x="1721" y="1"/>
                      <a:pt x="0" y="36"/>
                      <a:pt x="0" y="79"/>
                    </a:cubicBezTo>
                    <a:cubicBezTo>
                      <a:pt x="0" y="119"/>
                      <a:pt x="1721" y="154"/>
                      <a:pt x="3850" y="154"/>
                    </a:cubicBezTo>
                    <a:cubicBezTo>
                      <a:pt x="5974" y="154"/>
                      <a:pt x="7700" y="119"/>
                      <a:pt x="7700" y="79"/>
                    </a:cubicBezTo>
                    <a:cubicBezTo>
                      <a:pt x="7700" y="36"/>
                      <a:pt x="5974" y="1"/>
                      <a:pt x="3850"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8" name="Google Shape;3520;p48">
                <a:extLst>
                  <a:ext uri="{FF2B5EF4-FFF2-40B4-BE49-F238E27FC236}">
                    <a16:creationId xmlns:a16="http://schemas.microsoft.com/office/drawing/2014/main" xmlns="" id="{940580C6-7000-A8B9-5A43-F225B08F06F1}"/>
                  </a:ext>
                </a:extLst>
              </p:cNvPr>
              <p:cNvSpPr/>
              <p:nvPr/>
            </p:nvSpPr>
            <p:spPr>
              <a:xfrm>
                <a:off x="1911783" y="3666098"/>
                <a:ext cx="110084" cy="2315"/>
              </a:xfrm>
              <a:custGeom>
                <a:avLst/>
                <a:gdLst/>
                <a:ahLst/>
                <a:cxnLst/>
                <a:rect l="l" t="t" r="r" b="b"/>
                <a:pathLst>
                  <a:path w="7562" h="159" extrusionOk="0">
                    <a:moveTo>
                      <a:pt x="3781" y="1"/>
                    </a:moveTo>
                    <a:cubicBezTo>
                      <a:pt x="1692" y="1"/>
                      <a:pt x="0" y="36"/>
                      <a:pt x="0" y="80"/>
                    </a:cubicBezTo>
                    <a:cubicBezTo>
                      <a:pt x="0" y="123"/>
                      <a:pt x="1692" y="158"/>
                      <a:pt x="3781" y="158"/>
                    </a:cubicBezTo>
                    <a:cubicBezTo>
                      <a:pt x="5865" y="158"/>
                      <a:pt x="7561" y="123"/>
                      <a:pt x="7561" y="80"/>
                    </a:cubicBezTo>
                    <a:cubicBezTo>
                      <a:pt x="7561" y="36"/>
                      <a:pt x="5865" y="1"/>
                      <a:pt x="3781"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9" name="Google Shape;3521;p48">
                <a:extLst>
                  <a:ext uri="{FF2B5EF4-FFF2-40B4-BE49-F238E27FC236}">
                    <a16:creationId xmlns:a16="http://schemas.microsoft.com/office/drawing/2014/main" xmlns="" id="{35664A1D-013E-38D1-930B-2E99A890DEE8}"/>
                  </a:ext>
                </a:extLst>
              </p:cNvPr>
              <p:cNvSpPr/>
              <p:nvPr/>
            </p:nvSpPr>
            <p:spPr>
              <a:xfrm>
                <a:off x="1921202" y="3687032"/>
                <a:ext cx="93852" cy="2315"/>
              </a:xfrm>
              <a:custGeom>
                <a:avLst/>
                <a:gdLst/>
                <a:ahLst/>
                <a:cxnLst/>
                <a:rect l="l" t="t" r="r" b="b"/>
                <a:pathLst>
                  <a:path w="6447" h="159" extrusionOk="0">
                    <a:moveTo>
                      <a:pt x="3225" y="1"/>
                    </a:moveTo>
                    <a:cubicBezTo>
                      <a:pt x="1442" y="1"/>
                      <a:pt x="0" y="36"/>
                      <a:pt x="0" y="80"/>
                    </a:cubicBezTo>
                    <a:cubicBezTo>
                      <a:pt x="0" y="123"/>
                      <a:pt x="1442" y="158"/>
                      <a:pt x="3225" y="158"/>
                    </a:cubicBezTo>
                    <a:cubicBezTo>
                      <a:pt x="5004" y="158"/>
                      <a:pt x="6446" y="123"/>
                      <a:pt x="6446" y="80"/>
                    </a:cubicBezTo>
                    <a:cubicBezTo>
                      <a:pt x="6446" y="36"/>
                      <a:pt x="5004" y="1"/>
                      <a:pt x="3225"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 name="Google Shape;3522;p48">
              <a:extLst>
                <a:ext uri="{FF2B5EF4-FFF2-40B4-BE49-F238E27FC236}">
                  <a16:creationId xmlns:a16="http://schemas.microsoft.com/office/drawing/2014/main" xmlns="" id="{A55E3E84-05B5-8E9C-EF15-27064A1652A5}"/>
                </a:ext>
              </a:extLst>
            </p:cNvPr>
            <p:cNvGrpSpPr/>
            <p:nvPr/>
          </p:nvGrpSpPr>
          <p:grpSpPr>
            <a:xfrm>
              <a:off x="1114774" y="3680787"/>
              <a:ext cx="742127" cy="590438"/>
              <a:chOff x="1114774" y="3680787"/>
              <a:chExt cx="742127" cy="590438"/>
            </a:xfrm>
          </p:grpSpPr>
          <p:sp>
            <p:nvSpPr>
              <p:cNvPr id="4229" name="Google Shape;3523;p48">
                <a:extLst>
                  <a:ext uri="{FF2B5EF4-FFF2-40B4-BE49-F238E27FC236}">
                    <a16:creationId xmlns:a16="http://schemas.microsoft.com/office/drawing/2014/main" xmlns="" id="{DA59BCBE-CC8D-5784-4AEC-64B3F15028ED}"/>
                  </a:ext>
                </a:extLst>
              </p:cNvPr>
              <p:cNvSpPr/>
              <p:nvPr/>
            </p:nvSpPr>
            <p:spPr>
              <a:xfrm>
                <a:off x="1570526" y="4224480"/>
                <a:ext cx="152927" cy="46744"/>
              </a:xfrm>
              <a:custGeom>
                <a:avLst/>
                <a:gdLst/>
                <a:ahLst/>
                <a:cxnLst/>
                <a:rect l="l" t="t" r="r" b="b"/>
                <a:pathLst>
                  <a:path w="10505" h="3211" extrusionOk="0">
                    <a:moveTo>
                      <a:pt x="5474" y="1"/>
                    </a:moveTo>
                    <a:cubicBezTo>
                      <a:pt x="5278" y="1"/>
                      <a:pt x="5075" y="5"/>
                      <a:pt x="4865" y="14"/>
                    </a:cubicBezTo>
                    <a:cubicBezTo>
                      <a:pt x="849" y="179"/>
                      <a:pt x="1" y="2504"/>
                      <a:pt x="359" y="2898"/>
                    </a:cubicBezTo>
                    <a:cubicBezTo>
                      <a:pt x="359" y="2898"/>
                      <a:pt x="4869" y="3211"/>
                      <a:pt x="7875" y="3211"/>
                    </a:cubicBezTo>
                    <a:cubicBezTo>
                      <a:pt x="9378" y="3211"/>
                      <a:pt x="10504" y="3132"/>
                      <a:pt x="10503" y="2898"/>
                    </a:cubicBezTo>
                    <a:cubicBezTo>
                      <a:pt x="10495" y="1395"/>
                      <a:pt x="9049" y="1"/>
                      <a:pt x="5474" y="1"/>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0" name="Google Shape;3524;p48">
                <a:extLst>
                  <a:ext uri="{FF2B5EF4-FFF2-40B4-BE49-F238E27FC236}">
                    <a16:creationId xmlns:a16="http://schemas.microsoft.com/office/drawing/2014/main" xmlns="" id="{E81EF58C-7227-7205-37CB-2AE2526A3826}"/>
                  </a:ext>
                </a:extLst>
              </p:cNvPr>
              <p:cNvSpPr/>
              <p:nvPr/>
            </p:nvSpPr>
            <p:spPr>
              <a:xfrm>
                <a:off x="1253595" y="4125868"/>
                <a:ext cx="265558" cy="140931"/>
              </a:xfrm>
              <a:custGeom>
                <a:avLst/>
                <a:gdLst/>
                <a:ahLst/>
                <a:cxnLst/>
                <a:rect l="l" t="t" r="r" b="b"/>
                <a:pathLst>
                  <a:path w="18242" h="9681" extrusionOk="0">
                    <a:moveTo>
                      <a:pt x="4139" y="0"/>
                    </a:moveTo>
                    <a:cubicBezTo>
                      <a:pt x="3994" y="844"/>
                      <a:pt x="0" y="9680"/>
                      <a:pt x="2578" y="9680"/>
                    </a:cubicBezTo>
                    <a:lnTo>
                      <a:pt x="15531" y="9680"/>
                    </a:lnTo>
                    <a:cubicBezTo>
                      <a:pt x="15531" y="9680"/>
                      <a:pt x="14194" y="8417"/>
                      <a:pt x="18241"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1" name="Google Shape;3525;p48">
                <a:extLst>
                  <a:ext uri="{FF2B5EF4-FFF2-40B4-BE49-F238E27FC236}">
                    <a16:creationId xmlns:a16="http://schemas.microsoft.com/office/drawing/2014/main" xmlns="" id="{3026F0B3-A9FE-BA23-3C5C-4AE592958467}"/>
                  </a:ext>
                </a:extLst>
              </p:cNvPr>
              <p:cNvSpPr/>
              <p:nvPr/>
            </p:nvSpPr>
            <p:spPr>
              <a:xfrm>
                <a:off x="1114774" y="3680787"/>
                <a:ext cx="729782" cy="466233"/>
              </a:xfrm>
              <a:custGeom>
                <a:avLst/>
                <a:gdLst/>
                <a:ahLst/>
                <a:cxnLst/>
                <a:rect l="l" t="t" r="r" b="b"/>
                <a:pathLst>
                  <a:path w="50131" h="32027" extrusionOk="0">
                    <a:moveTo>
                      <a:pt x="50130" y="1"/>
                    </a:moveTo>
                    <a:lnTo>
                      <a:pt x="5293" y="1085"/>
                    </a:lnTo>
                    <a:lnTo>
                      <a:pt x="0" y="32026"/>
                    </a:lnTo>
                    <a:lnTo>
                      <a:pt x="44654" y="32026"/>
                    </a:lnTo>
                    <a:lnTo>
                      <a:pt x="50130" y="1"/>
                    </a:ln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2" name="Google Shape;3526;p48">
                <a:extLst>
                  <a:ext uri="{FF2B5EF4-FFF2-40B4-BE49-F238E27FC236}">
                    <a16:creationId xmlns:a16="http://schemas.microsoft.com/office/drawing/2014/main" xmlns="" id="{F0DBFEB1-E7FE-89B7-0F30-08FCB0892FEE}"/>
                  </a:ext>
                </a:extLst>
              </p:cNvPr>
              <p:cNvSpPr/>
              <p:nvPr/>
            </p:nvSpPr>
            <p:spPr>
              <a:xfrm>
                <a:off x="1148941" y="3714254"/>
                <a:ext cx="665205" cy="406343"/>
              </a:xfrm>
              <a:custGeom>
                <a:avLst/>
                <a:gdLst/>
                <a:ahLst/>
                <a:cxnLst/>
                <a:rect l="l" t="t" r="r" b="b"/>
                <a:pathLst>
                  <a:path w="45695" h="27913" extrusionOk="0">
                    <a:moveTo>
                      <a:pt x="45695" y="1"/>
                    </a:moveTo>
                    <a:lnTo>
                      <a:pt x="4466" y="298"/>
                    </a:lnTo>
                    <a:lnTo>
                      <a:pt x="0" y="27913"/>
                    </a:lnTo>
                    <a:lnTo>
                      <a:pt x="40782" y="27913"/>
                    </a:lnTo>
                    <a:lnTo>
                      <a:pt x="4569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3" name="Google Shape;3527;p48">
                <a:extLst>
                  <a:ext uri="{FF2B5EF4-FFF2-40B4-BE49-F238E27FC236}">
                    <a16:creationId xmlns:a16="http://schemas.microsoft.com/office/drawing/2014/main" xmlns="" id="{BD619F84-0A22-E2EC-7FE2-202B7284CA6B}"/>
                  </a:ext>
                </a:extLst>
              </p:cNvPr>
              <p:cNvSpPr/>
              <p:nvPr/>
            </p:nvSpPr>
            <p:spPr>
              <a:xfrm>
                <a:off x="1114774" y="3680787"/>
                <a:ext cx="742127" cy="478505"/>
              </a:xfrm>
              <a:custGeom>
                <a:avLst/>
                <a:gdLst/>
                <a:ahLst/>
                <a:cxnLst/>
                <a:rect l="l" t="t" r="r" b="b"/>
                <a:pathLst>
                  <a:path w="50979" h="32870" extrusionOk="0">
                    <a:moveTo>
                      <a:pt x="50130" y="1"/>
                    </a:moveTo>
                    <a:lnTo>
                      <a:pt x="44654" y="32026"/>
                    </a:lnTo>
                    <a:lnTo>
                      <a:pt x="0" y="32026"/>
                    </a:lnTo>
                    <a:lnTo>
                      <a:pt x="1176" y="32869"/>
                    </a:lnTo>
                    <a:lnTo>
                      <a:pt x="45293" y="32869"/>
                    </a:lnTo>
                    <a:lnTo>
                      <a:pt x="50979" y="569"/>
                    </a:lnTo>
                    <a:lnTo>
                      <a:pt x="50130" y="1"/>
                    </a:ln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4" name="Google Shape;3528;p48">
                <a:extLst>
                  <a:ext uri="{FF2B5EF4-FFF2-40B4-BE49-F238E27FC236}">
                    <a16:creationId xmlns:a16="http://schemas.microsoft.com/office/drawing/2014/main" xmlns="" id="{FC9FECC2-902B-8F28-D53F-FCED5F1F56F0}"/>
                  </a:ext>
                </a:extLst>
              </p:cNvPr>
              <p:cNvSpPr/>
              <p:nvPr/>
            </p:nvSpPr>
            <p:spPr>
              <a:xfrm>
                <a:off x="1208044" y="3714254"/>
                <a:ext cx="606102" cy="40921"/>
              </a:xfrm>
              <a:custGeom>
                <a:avLst/>
                <a:gdLst/>
                <a:ahLst/>
                <a:cxnLst/>
                <a:rect l="l" t="t" r="r" b="b"/>
                <a:pathLst>
                  <a:path w="41635" h="2811" extrusionOk="0">
                    <a:moveTo>
                      <a:pt x="41635" y="1"/>
                    </a:moveTo>
                    <a:lnTo>
                      <a:pt x="406" y="298"/>
                    </a:lnTo>
                    <a:lnTo>
                      <a:pt x="0" y="2811"/>
                    </a:lnTo>
                    <a:cubicBezTo>
                      <a:pt x="13" y="2714"/>
                      <a:pt x="41167" y="2653"/>
                      <a:pt x="41167" y="2653"/>
                    </a:cubicBezTo>
                    <a:lnTo>
                      <a:pt x="41635" y="1"/>
                    </a:lnTo>
                    <a:close/>
                  </a:path>
                </a:pathLst>
              </a:custGeom>
              <a:solidFill>
                <a:srgbClr val="EBEBE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5" name="Google Shape;3529;p48">
                <a:extLst>
                  <a:ext uri="{FF2B5EF4-FFF2-40B4-BE49-F238E27FC236}">
                    <a16:creationId xmlns:a16="http://schemas.microsoft.com/office/drawing/2014/main" xmlns="" id="{166D1049-FC3F-B223-3DEA-E5E0545FE91A}"/>
                  </a:ext>
                </a:extLst>
              </p:cNvPr>
              <p:cNvSpPr/>
              <p:nvPr/>
            </p:nvSpPr>
            <p:spPr>
              <a:xfrm>
                <a:off x="1649034" y="3849071"/>
                <a:ext cx="90038" cy="236545"/>
              </a:xfrm>
              <a:custGeom>
                <a:avLst/>
                <a:gdLst/>
                <a:ahLst/>
                <a:cxnLst/>
                <a:rect l="l" t="t" r="r" b="b"/>
                <a:pathLst>
                  <a:path w="6185" h="16249" extrusionOk="0">
                    <a:moveTo>
                      <a:pt x="6066" y="0"/>
                    </a:moveTo>
                    <a:cubicBezTo>
                      <a:pt x="4974" y="4"/>
                      <a:pt x="3904" y="4"/>
                      <a:pt x="2881" y="4"/>
                    </a:cubicBezTo>
                    <a:lnTo>
                      <a:pt x="2815" y="4"/>
                    </a:lnTo>
                    <a:lnTo>
                      <a:pt x="2802" y="66"/>
                    </a:lnTo>
                    <a:cubicBezTo>
                      <a:pt x="1998" y="4655"/>
                      <a:pt x="1290" y="8693"/>
                      <a:pt x="783" y="11598"/>
                    </a:cubicBezTo>
                    <a:cubicBezTo>
                      <a:pt x="534" y="13032"/>
                      <a:pt x="338" y="14186"/>
                      <a:pt x="198" y="14990"/>
                    </a:cubicBezTo>
                    <a:cubicBezTo>
                      <a:pt x="132" y="15374"/>
                      <a:pt x="84" y="15680"/>
                      <a:pt x="45" y="15894"/>
                    </a:cubicBezTo>
                    <a:cubicBezTo>
                      <a:pt x="31" y="15991"/>
                      <a:pt x="19" y="16069"/>
                      <a:pt x="9" y="16130"/>
                    </a:cubicBezTo>
                    <a:cubicBezTo>
                      <a:pt x="1" y="16178"/>
                      <a:pt x="1" y="16205"/>
                      <a:pt x="1" y="16205"/>
                    </a:cubicBezTo>
                    <a:cubicBezTo>
                      <a:pt x="1" y="16205"/>
                      <a:pt x="9" y="16174"/>
                      <a:pt x="23" y="16118"/>
                    </a:cubicBezTo>
                    <a:cubicBezTo>
                      <a:pt x="31" y="16056"/>
                      <a:pt x="49" y="15977"/>
                      <a:pt x="67" y="15877"/>
                    </a:cubicBezTo>
                    <a:cubicBezTo>
                      <a:pt x="110" y="15658"/>
                      <a:pt x="167" y="15348"/>
                      <a:pt x="241" y="14954"/>
                    </a:cubicBezTo>
                    <a:cubicBezTo>
                      <a:pt x="394" y="14147"/>
                      <a:pt x="608" y="12993"/>
                      <a:pt x="870" y="11555"/>
                    </a:cubicBezTo>
                    <a:cubicBezTo>
                      <a:pt x="1396" y="8680"/>
                      <a:pt x="2118" y="4688"/>
                      <a:pt x="2944" y="157"/>
                    </a:cubicBezTo>
                    <a:lnTo>
                      <a:pt x="5997" y="157"/>
                    </a:lnTo>
                    <a:cubicBezTo>
                      <a:pt x="4794" y="6866"/>
                      <a:pt x="3733" y="12753"/>
                      <a:pt x="3123" y="16161"/>
                    </a:cubicBezTo>
                    <a:lnTo>
                      <a:pt x="3123" y="16161"/>
                    </a:lnTo>
                    <a:cubicBezTo>
                      <a:pt x="2152" y="16174"/>
                      <a:pt x="1380" y="16183"/>
                      <a:pt x="840" y="16187"/>
                    </a:cubicBezTo>
                    <a:cubicBezTo>
                      <a:pt x="578" y="16192"/>
                      <a:pt x="368" y="16196"/>
                      <a:pt x="219" y="16196"/>
                    </a:cubicBezTo>
                    <a:cubicBezTo>
                      <a:pt x="154" y="16200"/>
                      <a:pt x="102" y="16200"/>
                      <a:pt x="57" y="16200"/>
                    </a:cubicBezTo>
                    <a:cubicBezTo>
                      <a:pt x="23" y="16200"/>
                      <a:pt x="1" y="16205"/>
                      <a:pt x="1" y="16205"/>
                    </a:cubicBezTo>
                    <a:cubicBezTo>
                      <a:pt x="1" y="16205"/>
                      <a:pt x="14" y="16209"/>
                      <a:pt x="49" y="16209"/>
                    </a:cubicBezTo>
                    <a:cubicBezTo>
                      <a:pt x="93" y="16209"/>
                      <a:pt x="140" y="16209"/>
                      <a:pt x="202" y="16213"/>
                    </a:cubicBezTo>
                    <a:cubicBezTo>
                      <a:pt x="350" y="16213"/>
                      <a:pt x="551" y="16218"/>
                      <a:pt x="814" y="16222"/>
                    </a:cubicBezTo>
                    <a:cubicBezTo>
                      <a:pt x="1364" y="16227"/>
                      <a:pt x="2155" y="16235"/>
                      <a:pt x="3156" y="16249"/>
                    </a:cubicBezTo>
                    <a:lnTo>
                      <a:pt x="3191" y="16249"/>
                    </a:lnTo>
                    <a:lnTo>
                      <a:pt x="3200" y="16213"/>
                    </a:lnTo>
                    <a:cubicBezTo>
                      <a:pt x="3829" y="12796"/>
                      <a:pt x="4922" y="6857"/>
                      <a:pt x="6167" y="92"/>
                    </a:cubicBezTo>
                    <a:lnTo>
                      <a:pt x="6185" y="0"/>
                    </a:ln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6" name="Google Shape;3530;p48">
                <a:extLst>
                  <a:ext uri="{FF2B5EF4-FFF2-40B4-BE49-F238E27FC236}">
                    <a16:creationId xmlns:a16="http://schemas.microsoft.com/office/drawing/2014/main" xmlns="" id="{4072C17D-04A0-564C-211D-2B65341E168B}"/>
                  </a:ext>
                </a:extLst>
              </p:cNvPr>
              <p:cNvSpPr/>
              <p:nvPr/>
            </p:nvSpPr>
            <p:spPr>
              <a:xfrm>
                <a:off x="1573525" y="3916312"/>
                <a:ext cx="80750" cy="169362"/>
              </a:xfrm>
              <a:custGeom>
                <a:avLst/>
                <a:gdLst/>
                <a:ahLst/>
                <a:cxnLst/>
                <a:rect l="l" t="t" r="r" b="b"/>
                <a:pathLst>
                  <a:path w="5547" h="11634" extrusionOk="0">
                    <a:moveTo>
                      <a:pt x="2300" y="153"/>
                    </a:moveTo>
                    <a:cubicBezTo>
                      <a:pt x="3282" y="153"/>
                      <a:pt x="4307" y="153"/>
                      <a:pt x="5357" y="157"/>
                    </a:cubicBezTo>
                    <a:lnTo>
                      <a:pt x="5357" y="157"/>
                    </a:lnTo>
                    <a:cubicBezTo>
                      <a:pt x="4447" y="4793"/>
                      <a:pt x="3637" y="8906"/>
                      <a:pt x="3120" y="11538"/>
                    </a:cubicBezTo>
                    <a:lnTo>
                      <a:pt x="3120" y="11538"/>
                    </a:lnTo>
                    <a:cubicBezTo>
                      <a:pt x="2159" y="11551"/>
                      <a:pt x="1392" y="11560"/>
                      <a:pt x="849" y="11564"/>
                    </a:cubicBezTo>
                    <a:cubicBezTo>
                      <a:pt x="587" y="11568"/>
                      <a:pt x="381" y="11573"/>
                      <a:pt x="228" y="11577"/>
                    </a:cubicBezTo>
                    <a:cubicBezTo>
                      <a:pt x="83" y="11581"/>
                      <a:pt x="10" y="11581"/>
                      <a:pt x="5" y="11586"/>
                    </a:cubicBezTo>
                    <a:cubicBezTo>
                      <a:pt x="5" y="11586"/>
                      <a:pt x="14" y="11564"/>
                      <a:pt x="22" y="11525"/>
                    </a:cubicBezTo>
                    <a:cubicBezTo>
                      <a:pt x="31" y="11477"/>
                      <a:pt x="44" y="11420"/>
                      <a:pt x="57" y="11354"/>
                    </a:cubicBezTo>
                    <a:cubicBezTo>
                      <a:pt x="93" y="11192"/>
                      <a:pt x="141" y="10974"/>
                      <a:pt x="197" y="10698"/>
                    </a:cubicBezTo>
                    <a:cubicBezTo>
                      <a:pt x="315" y="10117"/>
                      <a:pt x="482" y="9300"/>
                      <a:pt x="686" y="8278"/>
                    </a:cubicBezTo>
                    <a:cubicBezTo>
                      <a:pt x="1095" y="6237"/>
                      <a:pt x="1659" y="3396"/>
                      <a:pt x="2300" y="153"/>
                    </a:cubicBezTo>
                    <a:close/>
                    <a:moveTo>
                      <a:pt x="2177" y="0"/>
                    </a:moveTo>
                    <a:lnTo>
                      <a:pt x="2164" y="62"/>
                    </a:lnTo>
                    <a:cubicBezTo>
                      <a:pt x="1539" y="3361"/>
                      <a:pt x="993" y="6245"/>
                      <a:pt x="599" y="8322"/>
                    </a:cubicBezTo>
                    <a:cubicBezTo>
                      <a:pt x="411" y="9335"/>
                      <a:pt x="258" y="10152"/>
                      <a:pt x="153" y="10729"/>
                    </a:cubicBezTo>
                    <a:cubicBezTo>
                      <a:pt x="105" y="11000"/>
                      <a:pt x="66" y="11214"/>
                      <a:pt x="40" y="11372"/>
                    </a:cubicBezTo>
                    <a:cubicBezTo>
                      <a:pt x="15" y="11512"/>
                      <a:pt x="1" y="11586"/>
                      <a:pt x="4" y="11586"/>
                    </a:cubicBezTo>
                    <a:cubicBezTo>
                      <a:pt x="4" y="11586"/>
                      <a:pt x="4" y="11586"/>
                      <a:pt x="5" y="11586"/>
                    </a:cubicBezTo>
                    <a:lnTo>
                      <a:pt x="5" y="11586"/>
                    </a:lnTo>
                    <a:cubicBezTo>
                      <a:pt x="0" y="11590"/>
                      <a:pt x="71" y="11590"/>
                      <a:pt x="206" y="11594"/>
                    </a:cubicBezTo>
                    <a:cubicBezTo>
                      <a:pt x="359" y="11599"/>
                      <a:pt x="560" y="11599"/>
                      <a:pt x="817" y="11608"/>
                    </a:cubicBezTo>
                    <a:cubicBezTo>
                      <a:pt x="1377" y="11612"/>
                      <a:pt x="2168" y="11620"/>
                      <a:pt x="3160" y="11634"/>
                    </a:cubicBezTo>
                    <a:lnTo>
                      <a:pt x="3199" y="11634"/>
                    </a:lnTo>
                    <a:lnTo>
                      <a:pt x="3209" y="11594"/>
                    </a:lnTo>
                    <a:cubicBezTo>
                      <a:pt x="3741" y="8951"/>
                      <a:pt x="4581" y="4786"/>
                      <a:pt x="5529" y="93"/>
                    </a:cubicBezTo>
                    <a:lnTo>
                      <a:pt x="5547" y="0"/>
                    </a:ln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7" name="Google Shape;3531;p48">
                <a:extLst>
                  <a:ext uri="{FF2B5EF4-FFF2-40B4-BE49-F238E27FC236}">
                    <a16:creationId xmlns:a16="http://schemas.microsoft.com/office/drawing/2014/main" xmlns="" id="{478CBCAD-3879-E501-8C5E-FE6E7DF81D1E}"/>
                  </a:ext>
                </a:extLst>
              </p:cNvPr>
              <p:cNvSpPr/>
              <p:nvPr/>
            </p:nvSpPr>
            <p:spPr>
              <a:xfrm>
                <a:off x="1498146" y="3794291"/>
                <a:ext cx="100199" cy="291266"/>
              </a:xfrm>
              <a:custGeom>
                <a:avLst/>
                <a:gdLst/>
                <a:ahLst/>
                <a:cxnLst/>
                <a:rect l="l" t="t" r="r" b="b"/>
                <a:pathLst>
                  <a:path w="6883" h="20008" extrusionOk="0">
                    <a:moveTo>
                      <a:pt x="6696" y="158"/>
                    </a:moveTo>
                    <a:cubicBezTo>
                      <a:pt x="5142" y="8650"/>
                      <a:pt x="3807" y="16058"/>
                      <a:pt x="3126" y="19929"/>
                    </a:cubicBezTo>
                    <a:lnTo>
                      <a:pt x="3126" y="19929"/>
                    </a:lnTo>
                    <a:cubicBezTo>
                      <a:pt x="2135" y="19937"/>
                      <a:pt x="1358" y="19946"/>
                      <a:pt x="826" y="19950"/>
                    </a:cubicBezTo>
                    <a:cubicBezTo>
                      <a:pt x="563" y="19955"/>
                      <a:pt x="358" y="19959"/>
                      <a:pt x="214" y="19959"/>
                    </a:cubicBezTo>
                    <a:cubicBezTo>
                      <a:pt x="77" y="19963"/>
                      <a:pt x="3" y="19968"/>
                      <a:pt x="0" y="19968"/>
                    </a:cubicBezTo>
                    <a:lnTo>
                      <a:pt x="0" y="19968"/>
                    </a:lnTo>
                    <a:cubicBezTo>
                      <a:pt x="4" y="19967"/>
                      <a:pt x="9" y="19933"/>
                      <a:pt x="26" y="19863"/>
                    </a:cubicBezTo>
                    <a:cubicBezTo>
                      <a:pt x="39" y="19788"/>
                      <a:pt x="57" y="19693"/>
                      <a:pt x="83" y="19566"/>
                    </a:cubicBezTo>
                    <a:cubicBezTo>
                      <a:pt x="131" y="19294"/>
                      <a:pt x="206" y="18915"/>
                      <a:pt x="297" y="18425"/>
                    </a:cubicBezTo>
                    <a:cubicBezTo>
                      <a:pt x="481" y="17428"/>
                      <a:pt x="747" y="16000"/>
                      <a:pt x="1075" y="14217"/>
                    </a:cubicBezTo>
                    <a:cubicBezTo>
                      <a:pt x="1724" y="10669"/>
                      <a:pt x="2624" y="5738"/>
                      <a:pt x="3641" y="158"/>
                    </a:cubicBezTo>
                    <a:close/>
                    <a:moveTo>
                      <a:pt x="6765" y="1"/>
                    </a:moveTo>
                    <a:cubicBezTo>
                      <a:pt x="5672" y="1"/>
                      <a:pt x="4597" y="1"/>
                      <a:pt x="3579" y="5"/>
                    </a:cubicBezTo>
                    <a:lnTo>
                      <a:pt x="3514" y="5"/>
                    </a:lnTo>
                    <a:lnTo>
                      <a:pt x="3500" y="66"/>
                    </a:lnTo>
                    <a:cubicBezTo>
                      <a:pt x="2504" y="5699"/>
                      <a:pt x="1622" y="10681"/>
                      <a:pt x="983" y="14265"/>
                    </a:cubicBezTo>
                    <a:cubicBezTo>
                      <a:pt x="673" y="16039"/>
                      <a:pt x="424" y="17464"/>
                      <a:pt x="253" y="18460"/>
                    </a:cubicBezTo>
                    <a:cubicBezTo>
                      <a:pt x="170" y="18941"/>
                      <a:pt x="105" y="19316"/>
                      <a:pt x="61" y="19583"/>
                    </a:cubicBezTo>
                    <a:cubicBezTo>
                      <a:pt x="39" y="19705"/>
                      <a:pt x="26" y="19802"/>
                      <a:pt x="13" y="19871"/>
                    </a:cubicBezTo>
                    <a:cubicBezTo>
                      <a:pt x="4" y="19937"/>
                      <a:pt x="0" y="19968"/>
                      <a:pt x="0" y="19968"/>
                    </a:cubicBezTo>
                    <a:cubicBezTo>
                      <a:pt x="0" y="19968"/>
                      <a:pt x="65" y="19972"/>
                      <a:pt x="201" y="19976"/>
                    </a:cubicBezTo>
                    <a:cubicBezTo>
                      <a:pt x="341" y="19976"/>
                      <a:pt x="541" y="19981"/>
                      <a:pt x="799" y="19985"/>
                    </a:cubicBezTo>
                    <a:cubicBezTo>
                      <a:pt x="1346" y="19990"/>
                      <a:pt x="2137" y="19998"/>
                      <a:pt x="3155" y="20008"/>
                    </a:cubicBezTo>
                    <a:lnTo>
                      <a:pt x="3190" y="20008"/>
                    </a:lnTo>
                    <a:lnTo>
                      <a:pt x="3195" y="19976"/>
                    </a:lnTo>
                    <a:cubicBezTo>
                      <a:pt x="3924" y="16105"/>
                      <a:pt x="5301" y="8649"/>
                      <a:pt x="6866" y="92"/>
                    </a:cubicBezTo>
                    <a:lnTo>
                      <a:pt x="6883" y="1"/>
                    </a:ln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8" name="Google Shape;3532;p48">
                <a:extLst>
                  <a:ext uri="{FF2B5EF4-FFF2-40B4-BE49-F238E27FC236}">
                    <a16:creationId xmlns:a16="http://schemas.microsoft.com/office/drawing/2014/main" xmlns="" id="{4BCB39D1-690A-8729-EB48-5F54BC8DBE4D}"/>
                  </a:ext>
                </a:extLst>
              </p:cNvPr>
              <p:cNvSpPr/>
              <p:nvPr/>
            </p:nvSpPr>
            <p:spPr>
              <a:xfrm>
                <a:off x="1422622" y="3964410"/>
                <a:ext cx="69934" cy="121337"/>
              </a:xfrm>
              <a:custGeom>
                <a:avLst/>
                <a:gdLst/>
                <a:ahLst/>
                <a:cxnLst/>
                <a:rect l="l" t="t" r="r" b="b"/>
                <a:pathLst>
                  <a:path w="4804" h="8335" extrusionOk="0">
                    <a:moveTo>
                      <a:pt x="1558" y="153"/>
                    </a:moveTo>
                    <a:lnTo>
                      <a:pt x="1558" y="153"/>
                    </a:lnTo>
                    <a:cubicBezTo>
                      <a:pt x="2517" y="153"/>
                      <a:pt x="3548" y="157"/>
                      <a:pt x="4616" y="157"/>
                    </a:cubicBezTo>
                    <a:lnTo>
                      <a:pt x="4616" y="157"/>
                    </a:lnTo>
                    <a:cubicBezTo>
                      <a:pt x="4029" y="3332"/>
                      <a:pt x="3496" y="6193"/>
                      <a:pt x="3115" y="8230"/>
                    </a:cubicBezTo>
                    <a:lnTo>
                      <a:pt x="3115" y="8230"/>
                    </a:lnTo>
                    <a:cubicBezTo>
                      <a:pt x="2175" y="8243"/>
                      <a:pt x="1412" y="8251"/>
                      <a:pt x="866" y="8260"/>
                    </a:cubicBezTo>
                    <a:cubicBezTo>
                      <a:pt x="604" y="8264"/>
                      <a:pt x="394" y="8269"/>
                      <a:pt x="232" y="8273"/>
                    </a:cubicBezTo>
                    <a:cubicBezTo>
                      <a:pt x="88" y="8273"/>
                      <a:pt x="9" y="8277"/>
                      <a:pt x="5" y="8282"/>
                    </a:cubicBezTo>
                    <a:cubicBezTo>
                      <a:pt x="9" y="8277"/>
                      <a:pt x="23" y="8221"/>
                      <a:pt x="45" y="8116"/>
                    </a:cubicBezTo>
                    <a:cubicBezTo>
                      <a:pt x="71" y="7997"/>
                      <a:pt x="101" y="7844"/>
                      <a:pt x="136" y="7652"/>
                    </a:cubicBezTo>
                    <a:cubicBezTo>
                      <a:pt x="219" y="7237"/>
                      <a:pt x="333" y="6660"/>
                      <a:pt x="473" y="5940"/>
                    </a:cubicBezTo>
                    <a:cubicBezTo>
                      <a:pt x="745" y="4488"/>
                      <a:pt x="1122" y="2478"/>
                      <a:pt x="1558" y="153"/>
                    </a:cubicBezTo>
                    <a:close/>
                    <a:moveTo>
                      <a:pt x="4686" y="0"/>
                    </a:moveTo>
                    <a:cubicBezTo>
                      <a:pt x="3571" y="0"/>
                      <a:pt x="2496" y="4"/>
                      <a:pt x="1499" y="4"/>
                    </a:cubicBezTo>
                    <a:lnTo>
                      <a:pt x="1434" y="4"/>
                    </a:lnTo>
                    <a:lnTo>
                      <a:pt x="1425" y="66"/>
                    </a:lnTo>
                    <a:cubicBezTo>
                      <a:pt x="1005" y="2443"/>
                      <a:pt x="648" y="4502"/>
                      <a:pt x="386" y="5983"/>
                    </a:cubicBezTo>
                    <a:cubicBezTo>
                      <a:pt x="263" y="6696"/>
                      <a:pt x="166" y="7267"/>
                      <a:pt x="97" y="7683"/>
                    </a:cubicBezTo>
                    <a:cubicBezTo>
                      <a:pt x="66" y="7866"/>
                      <a:pt x="45" y="8015"/>
                      <a:pt x="23" y="8133"/>
                    </a:cubicBezTo>
                    <a:cubicBezTo>
                      <a:pt x="10" y="8230"/>
                      <a:pt x="1" y="8282"/>
                      <a:pt x="4" y="8282"/>
                    </a:cubicBezTo>
                    <a:cubicBezTo>
                      <a:pt x="5" y="8282"/>
                      <a:pt x="5" y="8282"/>
                      <a:pt x="5" y="8282"/>
                    </a:cubicBezTo>
                    <a:lnTo>
                      <a:pt x="5" y="8282"/>
                    </a:lnTo>
                    <a:cubicBezTo>
                      <a:pt x="1" y="8286"/>
                      <a:pt x="71" y="8286"/>
                      <a:pt x="210" y="8290"/>
                    </a:cubicBezTo>
                    <a:cubicBezTo>
                      <a:pt x="368" y="8295"/>
                      <a:pt x="573" y="8299"/>
                      <a:pt x="831" y="8304"/>
                    </a:cubicBezTo>
                    <a:cubicBezTo>
                      <a:pt x="1395" y="8312"/>
                      <a:pt x="2185" y="8322"/>
                      <a:pt x="3160" y="8334"/>
                    </a:cubicBezTo>
                    <a:lnTo>
                      <a:pt x="3204" y="8334"/>
                    </a:lnTo>
                    <a:lnTo>
                      <a:pt x="3212" y="8290"/>
                    </a:lnTo>
                    <a:cubicBezTo>
                      <a:pt x="3606" y="6236"/>
                      <a:pt x="4166" y="3326"/>
                      <a:pt x="4785" y="92"/>
                    </a:cubicBezTo>
                    <a:lnTo>
                      <a:pt x="4803" y="0"/>
                    </a:ln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9" name="Google Shape;3533;p48">
                <a:extLst>
                  <a:ext uri="{FF2B5EF4-FFF2-40B4-BE49-F238E27FC236}">
                    <a16:creationId xmlns:a16="http://schemas.microsoft.com/office/drawing/2014/main" xmlns="" id="{F0E63E68-BA44-C3F2-A696-B322B8364C5D}"/>
                  </a:ext>
                </a:extLst>
              </p:cNvPr>
              <p:cNvSpPr/>
              <p:nvPr/>
            </p:nvSpPr>
            <p:spPr>
              <a:xfrm>
                <a:off x="1347228" y="3887052"/>
                <a:ext cx="81697" cy="198564"/>
              </a:xfrm>
              <a:custGeom>
                <a:avLst/>
                <a:gdLst/>
                <a:ahLst/>
                <a:cxnLst/>
                <a:rect l="l" t="t" r="r" b="b"/>
                <a:pathLst>
                  <a:path w="5612" h="13640" extrusionOk="0">
                    <a:moveTo>
                      <a:pt x="5494" y="1"/>
                    </a:moveTo>
                    <a:cubicBezTo>
                      <a:pt x="4401" y="1"/>
                      <a:pt x="3336" y="1"/>
                      <a:pt x="2308" y="5"/>
                    </a:cubicBezTo>
                    <a:lnTo>
                      <a:pt x="2243" y="5"/>
                    </a:lnTo>
                    <a:lnTo>
                      <a:pt x="2229" y="66"/>
                    </a:lnTo>
                    <a:cubicBezTo>
                      <a:pt x="1587" y="3924"/>
                      <a:pt x="1023" y="7311"/>
                      <a:pt x="617" y="9745"/>
                    </a:cubicBezTo>
                    <a:cubicBezTo>
                      <a:pt x="420" y="10943"/>
                      <a:pt x="268" y="11909"/>
                      <a:pt x="154" y="12581"/>
                    </a:cubicBezTo>
                    <a:cubicBezTo>
                      <a:pt x="105" y="12906"/>
                      <a:pt x="67" y="13154"/>
                      <a:pt x="36" y="13338"/>
                    </a:cubicBezTo>
                    <a:cubicBezTo>
                      <a:pt x="27" y="13416"/>
                      <a:pt x="14" y="13482"/>
                      <a:pt x="10" y="13535"/>
                    </a:cubicBezTo>
                    <a:cubicBezTo>
                      <a:pt x="1" y="13574"/>
                      <a:pt x="1" y="13596"/>
                      <a:pt x="1" y="13596"/>
                    </a:cubicBezTo>
                    <a:cubicBezTo>
                      <a:pt x="6" y="13596"/>
                      <a:pt x="10" y="13569"/>
                      <a:pt x="18" y="13525"/>
                    </a:cubicBezTo>
                    <a:cubicBezTo>
                      <a:pt x="32" y="13469"/>
                      <a:pt x="40" y="13404"/>
                      <a:pt x="58" y="13321"/>
                    </a:cubicBezTo>
                    <a:cubicBezTo>
                      <a:pt x="93" y="13137"/>
                      <a:pt x="141" y="12879"/>
                      <a:pt x="198" y="12551"/>
                    </a:cubicBezTo>
                    <a:cubicBezTo>
                      <a:pt x="320" y="11873"/>
                      <a:pt x="490" y="10903"/>
                      <a:pt x="709" y="9702"/>
                    </a:cubicBezTo>
                    <a:cubicBezTo>
                      <a:pt x="1126" y="7299"/>
                      <a:pt x="1708" y="3959"/>
                      <a:pt x="2371" y="158"/>
                    </a:cubicBezTo>
                    <a:lnTo>
                      <a:pt x="5426" y="158"/>
                    </a:lnTo>
                    <a:cubicBezTo>
                      <a:pt x="4475" y="5679"/>
                      <a:pt x="3636" y="10558"/>
                      <a:pt x="3119" y="13552"/>
                    </a:cubicBezTo>
                    <a:lnTo>
                      <a:pt x="3119" y="13552"/>
                    </a:lnTo>
                    <a:cubicBezTo>
                      <a:pt x="2153" y="13561"/>
                      <a:pt x="1388" y="13570"/>
                      <a:pt x="845" y="13578"/>
                    </a:cubicBezTo>
                    <a:cubicBezTo>
                      <a:pt x="583" y="13583"/>
                      <a:pt x="377" y="13583"/>
                      <a:pt x="224" y="13587"/>
                    </a:cubicBezTo>
                    <a:cubicBezTo>
                      <a:pt x="158" y="13587"/>
                      <a:pt x="105" y="13591"/>
                      <a:pt x="62" y="13591"/>
                    </a:cubicBezTo>
                    <a:cubicBezTo>
                      <a:pt x="23" y="13591"/>
                      <a:pt x="6" y="13596"/>
                      <a:pt x="1" y="13596"/>
                    </a:cubicBezTo>
                    <a:cubicBezTo>
                      <a:pt x="1" y="13600"/>
                      <a:pt x="67" y="13600"/>
                      <a:pt x="206" y="13604"/>
                    </a:cubicBezTo>
                    <a:cubicBezTo>
                      <a:pt x="355" y="13604"/>
                      <a:pt x="556" y="13609"/>
                      <a:pt x="819" y="13613"/>
                    </a:cubicBezTo>
                    <a:cubicBezTo>
                      <a:pt x="1369" y="13622"/>
                      <a:pt x="2160" y="13630"/>
                      <a:pt x="3157" y="13640"/>
                    </a:cubicBezTo>
                    <a:lnTo>
                      <a:pt x="3195" y="13640"/>
                    </a:lnTo>
                    <a:lnTo>
                      <a:pt x="3205" y="13604"/>
                    </a:lnTo>
                    <a:cubicBezTo>
                      <a:pt x="3733" y="10598"/>
                      <a:pt x="4607" y="5669"/>
                      <a:pt x="5595" y="92"/>
                    </a:cubicBezTo>
                    <a:lnTo>
                      <a:pt x="5612" y="1"/>
                    </a:ln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3" name="Google Shape;3534;p48">
                <a:extLst>
                  <a:ext uri="{FF2B5EF4-FFF2-40B4-BE49-F238E27FC236}">
                    <a16:creationId xmlns:a16="http://schemas.microsoft.com/office/drawing/2014/main" xmlns="" id="{A7911C77-F721-A3DD-EA08-F6ADA4B09C6C}"/>
                  </a:ext>
                </a:extLst>
              </p:cNvPr>
              <p:cNvSpPr/>
              <p:nvPr/>
            </p:nvSpPr>
            <p:spPr>
              <a:xfrm>
                <a:off x="1271791" y="3818850"/>
                <a:ext cx="94915" cy="266708"/>
              </a:xfrm>
              <a:custGeom>
                <a:avLst/>
                <a:gdLst/>
                <a:ahLst/>
                <a:cxnLst/>
                <a:rect l="l" t="t" r="r" b="b"/>
                <a:pathLst>
                  <a:path w="6520" h="18321" extrusionOk="0">
                    <a:moveTo>
                      <a:pt x="6402" y="1"/>
                    </a:moveTo>
                    <a:cubicBezTo>
                      <a:pt x="5309" y="1"/>
                      <a:pt x="4234" y="1"/>
                      <a:pt x="3212" y="5"/>
                    </a:cubicBezTo>
                    <a:lnTo>
                      <a:pt x="3147" y="5"/>
                    </a:lnTo>
                    <a:lnTo>
                      <a:pt x="3137" y="66"/>
                    </a:lnTo>
                    <a:cubicBezTo>
                      <a:pt x="2242" y="5231"/>
                      <a:pt x="1451" y="9789"/>
                      <a:pt x="878" y="13067"/>
                    </a:cubicBezTo>
                    <a:cubicBezTo>
                      <a:pt x="603" y="14688"/>
                      <a:pt x="380" y="15995"/>
                      <a:pt x="227" y="16905"/>
                    </a:cubicBezTo>
                    <a:cubicBezTo>
                      <a:pt x="153" y="17341"/>
                      <a:pt x="96" y="17686"/>
                      <a:pt x="53" y="17931"/>
                    </a:cubicBezTo>
                    <a:cubicBezTo>
                      <a:pt x="35" y="18040"/>
                      <a:pt x="22" y="18128"/>
                      <a:pt x="13" y="18194"/>
                    </a:cubicBezTo>
                    <a:cubicBezTo>
                      <a:pt x="4" y="18254"/>
                      <a:pt x="0" y="18281"/>
                      <a:pt x="0" y="18281"/>
                    </a:cubicBezTo>
                    <a:cubicBezTo>
                      <a:pt x="4" y="18281"/>
                      <a:pt x="9" y="18246"/>
                      <a:pt x="22" y="18184"/>
                    </a:cubicBezTo>
                    <a:cubicBezTo>
                      <a:pt x="35" y="18115"/>
                      <a:pt x="53" y="18027"/>
                      <a:pt x="75" y="17914"/>
                    </a:cubicBezTo>
                    <a:cubicBezTo>
                      <a:pt x="122" y="17665"/>
                      <a:pt x="188" y="17315"/>
                      <a:pt x="271" y="16869"/>
                    </a:cubicBezTo>
                    <a:cubicBezTo>
                      <a:pt x="437" y="15961"/>
                      <a:pt x="673" y="14650"/>
                      <a:pt x="970" y="13024"/>
                    </a:cubicBezTo>
                    <a:cubicBezTo>
                      <a:pt x="1553" y="9777"/>
                      <a:pt x="2362" y="5266"/>
                      <a:pt x="3279" y="158"/>
                    </a:cubicBezTo>
                    <a:lnTo>
                      <a:pt x="6333" y="158"/>
                    </a:lnTo>
                    <a:cubicBezTo>
                      <a:pt x="4950" y="7855"/>
                      <a:pt x="3758" y="14587"/>
                      <a:pt x="3122" y="18242"/>
                    </a:cubicBezTo>
                    <a:lnTo>
                      <a:pt x="3122" y="18242"/>
                    </a:lnTo>
                    <a:cubicBezTo>
                      <a:pt x="2137" y="18250"/>
                      <a:pt x="1366" y="18259"/>
                      <a:pt x="830" y="18263"/>
                    </a:cubicBezTo>
                    <a:cubicBezTo>
                      <a:pt x="568" y="18268"/>
                      <a:pt x="363" y="18272"/>
                      <a:pt x="218" y="18272"/>
                    </a:cubicBezTo>
                    <a:cubicBezTo>
                      <a:pt x="153" y="18276"/>
                      <a:pt x="101" y="18276"/>
                      <a:pt x="57" y="18276"/>
                    </a:cubicBezTo>
                    <a:cubicBezTo>
                      <a:pt x="22" y="18276"/>
                      <a:pt x="4" y="18281"/>
                      <a:pt x="0" y="18281"/>
                    </a:cubicBezTo>
                    <a:cubicBezTo>
                      <a:pt x="0" y="18281"/>
                      <a:pt x="17" y="18281"/>
                      <a:pt x="49" y="18285"/>
                    </a:cubicBezTo>
                    <a:cubicBezTo>
                      <a:pt x="92" y="18285"/>
                      <a:pt x="140" y="18285"/>
                      <a:pt x="201" y="18289"/>
                    </a:cubicBezTo>
                    <a:cubicBezTo>
                      <a:pt x="345" y="18289"/>
                      <a:pt x="547" y="18294"/>
                      <a:pt x="804" y="18298"/>
                    </a:cubicBezTo>
                    <a:cubicBezTo>
                      <a:pt x="1354" y="18303"/>
                      <a:pt x="2146" y="18311"/>
                      <a:pt x="3155" y="18321"/>
                    </a:cubicBezTo>
                    <a:lnTo>
                      <a:pt x="3190" y="18321"/>
                    </a:lnTo>
                    <a:lnTo>
                      <a:pt x="3195" y="18289"/>
                    </a:lnTo>
                    <a:cubicBezTo>
                      <a:pt x="3877" y="14632"/>
                      <a:pt x="5109" y="7849"/>
                      <a:pt x="6503" y="92"/>
                    </a:cubicBezTo>
                    <a:lnTo>
                      <a:pt x="6520" y="1"/>
                    </a:ln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4" name="Google Shape;3535;p48">
                <a:extLst>
                  <a:ext uri="{FF2B5EF4-FFF2-40B4-BE49-F238E27FC236}">
                    <a16:creationId xmlns:a16="http://schemas.microsoft.com/office/drawing/2014/main" xmlns="" id="{BD0E51C1-FD15-0F34-DF28-52F07F21B78F}"/>
                  </a:ext>
                </a:extLst>
              </p:cNvPr>
              <p:cNvSpPr/>
              <p:nvPr/>
            </p:nvSpPr>
            <p:spPr>
              <a:xfrm>
                <a:off x="1228017" y="3731185"/>
                <a:ext cx="11020" cy="11020"/>
              </a:xfrm>
              <a:custGeom>
                <a:avLst/>
                <a:gdLst/>
                <a:ahLst/>
                <a:cxnLst/>
                <a:rect l="l" t="t" r="r" b="b"/>
                <a:pathLst>
                  <a:path w="757" h="757" extrusionOk="0">
                    <a:moveTo>
                      <a:pt x="376" y="0"/>
                    </a:moveTo>
                    <a:cubicBezTo>
                      <a:pt x="166" y="0"/>
                      <a:pt x="0" y="171"/>
                      <a:pt x="0" y="377"/>
                    </a:cubicBezTo>
                    <a:cubicBezTo>
                      <a:pt x="0" y="586"/>
                      <a:pt x="166" y="756"/>
                      <a:pt x="376" y="756"/>
                    </a:cubicBezTo>
                    <a:cubicBezTo>
                      <a:pt x="586" y="756"/>
                      <a:pt x="756" y="586"/>
                      <a:pt x="756" y="377"/>
                    </a:cubicBezTo>
                    <a:cubicBezTo>
                      <a:pt x="756" y="171"/>
                      <a:pt x="586" y="0"/>
                      <a:pt x="376"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5" name="Google Shape;3536;p48">
                <a:extLst>
                  <a:ext uri="{FF2B5EF4-FFF2-40B4-BE49-F238E27FC236}">
                    <a16:creationId xmlns:a16="http://schemas.microsoft.com/office/drawing/2014/main" xmlns="" id="{A7F35781-B848-AF6C-CC0F-DBD8F97D5749}"/>
                  </a:ext>
                </a:extLst>
              </p:cNvPr>
              <p:cNvSpPr/>
              <p:nvPr/>
            </p:nvSpPr>
            <p:spPr>
              <a:xfrm>
                <a:off x="1255050" y="3731185"/>
                <a:ext cx="11020" cy="11020"/>
              </a:xfrm>
              <a:custGeom>
                <a:avLst/>
                <a:gdLst/>
                <a:ahLst/>
                <a:cxnLst/>
                <a:rect l="l" t="t" r="r" b="b"/>
                <a:pathLst>
                  <a:path w="757" h="757" extrusionOk="0">
                    <a:moveTo>
                      <a:pt x="376" y="0"/>
                    </a:moveTo>
                    <a:cubicBezTo>
                      <a:pt x="166" y="0"/>
                      <a:pt x="1" y="171"/>
                      <a:pt x="1" y="377"/>
                    </a:cubicBezTo>
                    <a:cubicBezTo>
                      <a:pt x="1" y="586"/>
                      <a:pt x="166" y="756"/>
                      <a:pt x="376" y="756"/>
                    </a:cubicBezTo>
                    <a:cubicBezTo>
                      <a:pt x="586" y="756"/>
                      <a:pt x="757" y="586"/>
                      <a:pt x="757" y="377"/>
                    </a:cubicBezTo>
                    <a:cubicBezTo>
                      <a:pt x="757" y="171"/>
                      <a:pt x="586" y="0"/>
                      <a:pt x="376"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6" name="Google Shape;3537;p48">
                <a:extLst>
                  <a:ext uri="{FF2B5EF4-FFF2-40B4-BE49-F238E27FC236}">
                    <a16:creationId xmlns:a16="http://schemas.microsoft.com/office/drawing/2014/main" xmlns="" id="{8A19E2F1-E8B8-AB12-FE8E-9199D6F0F718}"/>
                  </a:ext>
                </a:extLst>
              </p:cNvPr>
              <p:cNvSpPr/>
              <p:nvPr/>
            </p:nvSpPr>
            <p:spPr>
              <a:xfrm>
                <a:off x="1282098" y="3731185"/>
                <a:ext cx="11020" cy="11020"/>
              </a:xfrm>
              <a:custGeom>
                <a:avLst/>
                <a:gdLst/>
                <a:ahLst/>
                <a:cxnLst/>
                <a:rect l="l" t="t" r="r" b="b"/>
                <a:pathLst>
                  <a:path w="757" h="757" extrusionOk="0">
                    <a:moveTo>
                      <a:pt x="376" y="0"/>
                    </a:moveTo>
                    <a:cubicBezTo>
                      <a:pt x="166" y="0"/>
                      <a:pt x="0" y="171"/>
                      <a:pt x="0" y="377"/>
                    </a:cubicBezTo>
                    <a:cubicBezTo>
                      <a:pt x="0" y="586"/>
                      <a:pt x="166" y="756"/>
                      <a:pt x="376" y="756"/>
                    </a:cubicBezTo>
                    <a:cubicBezTo>
                      <a:pt x="586" y="756"/>
                      <a:pt x="756" y="586"/>
                      <a:pt x="756" y="377"/>
                    </a:cubicBezTo>
                    <a:cubicBezTo>
                      <a:pt x="756" y="171"/>
                      <a:pt x="586" y="0"/>
                      <a:pt x="376"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7" name="Google Shape;3538;p48">
                <a:extLst>
                  <a:ext uri="{FF2B5EF4-FFF2-40B4-BE49-F238E27FC236}">
                    <a16:creationId xmlns:a16="http://schemas.microsoft.com/office/drawing/2014/main" xmlns="" id="{304AA4FD-2E11-D6E6-1C50-500F2F081058}"/>
                  </a:ext>
                </a:extLst>
              </p:cNvPr>
              <p:cNvSpPr/>
              <p:nvPr/>
            </p:nvSpPr>
            <p:spPr>
              <a:xfrm>
                <a:off x="1196325" y="3906515"/>
                <a:ext cx="79804" cy="179159"/>
              </a:xfrm>
              <a:custGeom>
                <a:avLst/>
                <a:gdLst/>
                <a:ahLst/>
                <a:cxnLst/>
                <a:rect l="l" t="t" r="r" b="b"/>
                <a:pathLst>
                  <a:path w="5482" h="12307" extrusionOk="0">
                    <a:moveTo>
                      <a:pt x="5364" y="1"/>
                    </a:moveTo>
                    <a:cubicBezTo>
                      <a:pt x="4271" y="1"/>
                      <a:pt x="3204" y="1"/>
                      <a:pt x="2177" y="5"/>
                    </a:cubicBezTo>
                    <a:lnTo>
                      <a:pt x="2112" y="5"/>
                    </a:lnTo>
                    <a:lnTo>
                      <a:pt x="2103" y="66"/>
                    </a:lnTo>
                    <a:cubicBezTo>
                      <a:pt x="1496" y="3549"/>
                      <a:pt x="963" y="6603"/>
                      <a:pt x="578" y="8798"/>
                    </a:cubicBezTo>
                    <a:cubicBezTo>
                      <a:pt x="398" y="9877"/>
                      <a:pt x="251" y="10742"/>
                      <a:pt x="146" y="11349"/>
                    </a:cubicBezTo>
                    <a:cubicBezTo>
                      <a:pt x="97" y="11638"/>
                      <a:pt x="62" y="11861"/>
                      <a:pt x="36" y="12027"/>
                    </a:cubicBezTo>
                    <a:cubicBezTo>
                      <a:pt x="11" y="12176"/>
                      <a:pt x="2" y="12255"/>
                      <a:pt x="1" y="12259"/>
                    </a:cubicBezTo>
                    <a:lnTo>
                      <a:pt x="1" y="12259"/>
                    </a:lnTo>
                    <a:cubicBezTo>
                      <a:pt x="5" y="12258"/>
                      <a:pt x="9" y="12236"/>
                      <a:pt x="19" y="12194"/>
                    </a:cubicBezTo>
                    <a:cubicBezTo>
                      <a:pt x="27" y="12145"/>
                      <a:pt x="41" y="12084"/>
                      <a:pt x="58" y="12014"/>
                    </a:cubicBezTo>
                    <a:cubicBezTo>
                      <a:pt x="88" y="11843"/>
                      <a:pt x="132" y="11612"/>
                      <a:pt x="189" y="11319"/>
                    </a:cubicBezTo>
                    <a:cubicBezTo>
                      <a:pt x="303" y="10707"/>
                      <a:pt x="465" y="9838"/>
                      <a:pt x="670" y="8753"/>
                    </a:cubicBezTo>
                    <a:cubicBezTo>
                      <a:pt x="1065" y="6591"/>
                      <a:pt x="1611" y="3588"/>
                      <a:pt x="2240" y="158"/>
                    </a:cubicBezTo>
                    <a:lnTo>
                      <a:pt x="5295" y="158"/>
                    </a:lnTo>
                    <a:cubicBezTo>
                      <a:pt x="4405" y="5087"/>
                      <a:pt x="3615" y="9459"/>
                      <a:pt x="3120" y="12211"/>
                    </a:cubicBezTo>
                    <a:lnTo>
                      <a:pt x="3120" y="12211"/>
                    </a:lnTo>
                    <a:cubicBezTo>
                      <a:pt x="2155" y="12224"/>
                      <a:pt x="1387" y="12233"/>
                      <a:pt x="848" y="12237"/>
                    </a:cubicBezTo>
                    <a:cubicBezTo>
                      <a:pt x="582" y="12241"/>
                      <a:pt x="376" y="12246"/>
                      <a:pt x="224" y="12250"/>
                    </a:cubicBezTo>
                    <a:cubicBezTo>
                      <a:pt x="158" y="12250"/>
                      <a:pt x="106" y="12254"/>
                      <a:pt x="62" y="12254"/>
                    </a:cubicBezTo>
                    <a:cubicBezTo>
                      <a:pt x="23" y="12254"/>
                      <a:pt x="5" y="12259"/>
                      <a:pt x="1" y="12259"/>
                    </a:cubicBezTo>
                    <a:lnTo>
                      <a:pt x="1" y="12259"/>
                    </a:lnTo>
                    <a:cubicBezTo>
                      <a:pt x="1" y="12259"/>
                      <a:pt x="1" y="12259"/>
                      <a:pt x="1" y="12259"/>
                    </a:cubicBezTo>
                    <a:lnTo>
                      <a:pt x="1" y="12259"/>
                    </a:lnTo>
                    <a:cubicBezTo>
                      <a:pt x="1" y="12259"/>
                      <a:pt x="1" y="12259"/>
                      <a:pt x="1" y="12259"/>
                    </a:cubicBezTo>
                    <a:cubicBezTo>
                      <a:pt x="1" y="12259"/>
                      <a:pt x="1" y="12259"/>
                      <a:pt x="1" y="12259"/>
                    </a:cubicBezTo>
                    <a:lnTo>
                      <a:pt x="1" y="12259"/>
                    </a:lnTo>
                    <a:cubicBezTo>
                      <a:pt x="1" y="12259"/>
                      <a:pt x="1" y="12259"/>
                      <a:pt x="1" y="12259"/>
                    </a:cubicBezTo>
                    <a:lnTo>
                      <a:pt x="1" y="12259"/>
                    </a:lnTo>
                    <a:cubicBezTo>
                      <a:pt x="1" y="12259"/>
                      <a:pt x="1" y="12259"/>
                      <a:pt x="1" y="12259"/>
                    </a:cubicBezTo>
                    <a:lnTo>
                      <a:pt x="1" y="12259"/>
                    </a:lnTo>
                    <a:cubicBezTo>
                      <a:pt x="1" y="12259"/>
                      <a:pt x="1" y="12259"/>
                      <a:pt x="1" y="12259"/>
                    </a:cubicBezTo>
                    <a:cubicBezTo>
                      <a:pt x="1" y="12259"/>
                      <a:pt x="1" y="12259"/>
                      <a:pt x="1" y="12259"/>
                    </a:cubicBezTo>
                    <a:lnTo>
                      <a:pt x="1" y="12259"/>
                    </a:lnTo>
                    <a:cubicBezTo>
                      <a:pt x="3" y="12263"/>
                      <a:pt x="69" y="12263"/>
                      <a:pt x="207" y="12267"/>
                    </a:cubicBezTo>
                    <a:cubicBezTo>
                      <a:pt x="355" y="12272"/>
                      <a:pt x="560" y="12272"/>
                      <a:pt x="818" y="12281"/>
                    </a:cubicBezTo>
                    <a:cubicBezTo>
                      <a:pt x="1373" y="12285"/>
                      <a:pt x="2165" y="12293"/>
                      <a:pt x="3161" y="12307"/>
                    </a:cubicBezTo>
                    <a:lnTo>
                      <a:pt x="3196" y="12307"/>
                    </a:lnTo>
                    <a:lnTo>
                      <a:pt x="3204" y="12267"/>
                    </a:lnTo>
                    <a:cubicBezTo>
                      <a:pt x="3716" y="9501"/>
                      <a:pt x="4537" y="5078"/>
                      <a:pt x="5463" y="92"/>
                    </a:cubicBezTo>
                    <a:lnTo>
                      <a:pt x="5481" y="1"/>
                    </a:ln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8" name="Google Shape;3539;p48">
                <a:extLst>
                  <a:ext uri="{FF2B5EF4-FFF2-40B4-BE49-F238E27FC236}">
                    <a16:creationId xmlns:a16="http://schemas.microsoft.com/office/drawing/2014/main" xmlns="" id="{FABF707E-E622-15E8-E529-C399A0910DD5}"/>
                  </a:ext>
                </a:extLst>
              </p:cNvPr>
              <p:cNvSpPr/>
              <p:nvPr/>
            </p:nvSpPr>
            <p:spPr>
              <a:xfrm>
                <a:off x="1456919" y="3824193"/>
                <a:ext cx="264655" cy="83487"/>
              </a:xfrm>
              <a:custGeom>
                <a:avLst/>
                <a:gdLst/>
                <a:ahLst/>
                <a:cxnLst/>
                <a:rect l="l" t="t" r="r" b="b"/>
                <a:pathLst>
                  <a:path w="18180" h="5735" extrusionOk="0">
                    <a:moveTo>
                      <a:pt x="975" y="1"/>
                    </a:moveTo>
                    <a:lnTo>
                      <a:pt x="0" y="5735"/>
                    </a:lnTo>
                    <a:lnTo>
                      <a:pt x="17083" y="5735"/>
                    </a:lnTo>
                    <a:lnTo>
                      <a:pt x="18180" y="1"/>
                    </a:lnTo>
                    <a:close/>
                  </a:path>
                </a:pathLst>
              </a:custGeom>
              <a:solidFill>
                <a:srgbClr val="FFE5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9" name="Google Shape;3540;p48">
                <a:extLst>
                  <a:ext uri="{FF2B5EF4-FFF2-40B4-BE49-F238E27FC236}">
                    <a16:creationId xmlns:a16="http://schemas.microsoft.com/office/drawing/2014/main" xmlns="" id="{47178693-B335-DACE-4730-B8E38EED9D91}"/>
                  </a:ext>
                </a:extLst>
              </p:cNvPr>
              <p:cNvSpPr/>
              <p:nvPr/>
            </p:nvSpPr>
            <p:spPr>
              <a:xfrm>
                <a:off x="1452144" y="3906515"/>
                <a:ext cx="32652" cy="30294"/>
              </a:xfrm>
              <a:custGeom>
                <a:avLst/>
                <a:gdLst/>
                <a:ahLst/>
                <a:cxnLst/>
                <a:rect l="l" t="t" r="r" b="b"/>
                <a:pathLst>
                  <a:path w="2243" h="2081" extrusionOk="0">
                    <a:moveTo>
                      <a:pt x="341" y="1"/>
                    </a:moveTo>
                    <a:lnTo>
                      <a:pt x="328" y="80"/>
                    </a:lnTo>
                    <a:lnTo>
                      <a:pt x="0" y="2081"/>
                    </a:lnTo>
                    <a:cubicBezTo>
                      <a:pt x="0" y="2081"/>
                      <a:pt x="2242" y="1"/>
                      <a:pt x="2207" y="1"/>
                    </a:cubicBezTo>
                    <a:close/>
                  </a:path>
                </a:pathLst>
              </a:custGeom>
              <a:solidFill>
                <a:srgbClr val="FFE5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0" name="Google Shape;3541;p48">
                <a:extLst>
                  <a:ext uri="{FF2B5EF4-FFF2-40B4-BE49-F238E27FC236}">
                    <a16:creationId xmlns:a16="http://schemas.microsoft.com/office/drawing/2014/main" xmlns="" id="{D0DAAE5B-827C-FE0C-A83C-2B65D277404D}"/>
                  </a:ext>
                </a:extLst>
              </p:cNvPr>
              <p:cNvSpPr/>
              <p:nvPr/>
            </p:nvSpPr>
            <p:spPr>
              <a:xfrm>
                <a:off x="1499034" y="3852056"/>
                <a:ext cx="185011" cy="2315"/>
              </a:xfrm>
              <a:custGeom>
                <a:avLst/>
                <a:gdLst/>
                <a:ahLst/>
                <a:cxnLst/>
                <a:rect l="l" t="t" r="r" b="b"/>
                <a:pathLst>
                  <a:path w="12709" h="159" extrusionOk="0">
                    <a:moveTo>
                      <a:pt x="6354" y="1"/>
                    </a:moveTo>
                    <a:cubicBezTo>
                      <a:pt x="2846" y="1"/>
                      <a:pt x="0" y="35"/>
                      <a:pt x="0" y="79"/>
                    </a:cubicBezTo>
                    <a:cubicBezTo>
                      <a:pt x="0" y="123"/>
                      <a:pt x="2846" y="158"/>
                      <a:pt x="6354" y="158"/>
                    </a:cubicBezTo>
                    <a:cubicBezTo>
                      <a:pt x="9863" y="158"/>
                      <a:pt x="12709" y="123"/>
                      <a:pt x="12709" y="79"/>
                    </a:cubicBezTo>
                    <a:cubicBezTo>
                      <a:pt x="12709" y="35"/>
                      <a:pt x="9863" y="1"/>
                      <a:pt x="6354"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1" name="Google Shape;3542;p48">
                <a:extLst>
                  <a:ext uri="{FF2B5EF4-FFF2-40B4-BE49-F238E27FC236}">
                    <a16:creationId xmlns:a16="http://schemas.microsoft.com/office/drawing/2014/main" xmlns="" id="{A6048792-EB6E-FBE6-9503-441F2380950C}"/>
                  </a:ext>
                </a:extLst>
              </p:cNvPr>
              <p:cNvSpPr/>
              <p:nvPr/>
            </p:nvSpPr>
            <p:spPr>
              <a:xfrm>
                <a:off x="1496617" y="3872232"/>
                <a:ext cx="184997" cy="2242"/>
              </a:xfrm>
              <a:custGeom>
                <a:avLst/>
                <a:gdLst/>
                <a:ahLst/>
                <a:cxnLst/>
                <a:rect l="l" t="t" r="r" b="b"/>
                <a:pathLst>
                  <a:path w="12708" h="154" extrusionOk="0">
                    <a:moveTo>
                      <a:pt x="6354" y="0"/>
                    </a:moveTo>
                    <a:cubicBezTo>
                      <a:pt x="2845" y="0"/>
                      <a:pt x="0" y="35"/>
                      <a:pt x="0" y="79"/>
                    </a:cubicBezTo>
                    <a:cubicBezTo>
                      <a:pt x="0" y="118"/>
                      <a:pt x="2845" y="153"/>
                      <a:pt x="6354" y="153"/>
                    </a:cubicBezTo>
                    <a:cubicBezTo>
                      <a:pt x="9864" y="153"/>
                      <a:pt x="12708" y="118"/>
                      <a:pt x="12708" y="79"/>
                    </a:cubicBezTo>
                    <a:cubicBezTo>
                      <a:pt x="12708" y="35"/>
                      <a:pt x="9864" y="0"/>
                      <a:pt x="6354"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 name="Google Shape;3543;p48">
              <a:extLst>
                <a:ext uri="{FF2B5EF4-FFF2-40B4-BE49-F238E27FC236}">
                  <a16:creationId xmlns:a16="http://schemas.microsoft.com/office/drawing/2014/main" xmlns="" id="{983BB034-CD2C-FFBB-6F6C-A561BEAD670A}"/>
                </a:ext>
              </a:extLst>
            </p:cNvPr>
            <p:cNvGrpSpPr/>
            <p:nvPr/>
          </p:nvGrpSpPr>
          <p:grpSpPr>
            <a:xfrm>
              <a:off x="411603" y="4266784"/>
              <a:ext cx="1702500" cy="442228"/>
              <a:chOff x="411603" y="4266784"/>
              <a:chExt cx="1702500" cy="442228"/>
            </a:xfrm>
          </p:grpSpPr>
          <p:sp>
            <p:nvSpPr>
              <p:cNvPr id="58" name="Google Shape;3544;p48">
                <a:extLst>
                  <a:ext uri="{FF2B5EF4-FFF2-40B4-BE49-F238E27FC236}">
                    <a16:creationId xmlns:a16="http://schemas.microsoft.com/office/drawing/2014/main" xmlns="" id="{89FBD93C-5EDC-AE2A-9128-21F50EF9CEB5}"/>
                  </a:ext>
                </a:extLst>
              </p:cNvPr>
              <p:cNvSpPr/>
              <p:nvPr/>
            </p:nvSpPr>
            <p:spPr>
              <a:xfrm>
                <a:off x="1379866" y="4295608"/>
                <a:ext cx="708470" cy="413404"/>
              </a:xfrm>
              <a:custGeom>
                <a:avLst/>
                <a:gdLst/>
                <a:ahLst/>
                <a:cxnLst/>
                <a:rect l="l" t="t" r="r" b="b"/>
                <a:pathLst>
                  <a:path w="48667" h="28398" extrusionOk="0">
                    <a:moveTo>
                      <a:pt x="1" y="0"/>
                    </a:moveTo>
                    <a:lnTo>
                      <a:pt x="1" y="28398"/>
                    </a:lnTo>
                    <a:lnTo>
                      <a:pt x="48667" y="28398"/>
                    </a:lnTo>
                    <a:lnTo>
                      <a:pt x="48667" y="0"/>
                    </a:ln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3545;p48">
                <a:extLst>
                  <a:ext uri="{FF2B5EF4-FFF2-40B4-BE49-F238E27FC236}">
                    <a16:creationId xmlns:a16="http://schemas.microsoft.com/office/drawing/2014/main" xmlns="" id="{CA6700AB-2A99-B2B9-24A8-55FBC0C06EA6}"/>
                  </a:ext>
                </a:extLst>
              </p:cNvPr>
              <p:cNvSpPr/>
              <p:nvPr/>
            </p:nvSpPr>
            <p:spPr>
              <a:xfrm>
                <a:off x="1379866" y="4295608"/>
                <a:ext cx="322754" cy="413404"/>
              </a:xfrm>
              <a:custGeom>
                <a:avLst/>
                <a:gdLst/>
                <a:ahLst/>
                <a:cxnLst/>
                <a:rect l="l" t="t" r="r" b="b"/>
                <a:pathLst>
                  <a:path w="22171" h="28398" extrusionOk="0">
                    <a:moveTo>
                      <a:pt x="1" y="0"/>
                    </a:moveTo>
                    <a:lnTo>
                      <a:pt x="1" y="28398"/>
                    </a:lnTo>
                    <a:lnTo>
                      <a:pt x="22170" y="28398"/>
                    </a:lnTo>
                    <a:lnTo>
                      <a:pt x="22170" y="0"/>
                    </a:ln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3546;p48">
                <a:extLst>
                  <a:ext uri="{FF2B5EF4-FFF2-40B4-BE49-F238E27FC236}">
                    <a16:creationId xmlns:a16="http://schemas.microsoft.com/office/drawing/2014/main" xmlns="" id="{456992EC-4C0B-3D2F-2DB3-71812B006C17}"/>
                  </a:ext>
                </a:extLst>
              </p:cNvPr>
              <p:cNvSpPr/>
              <p:nvPr/>
            </p:nvSpPr>
            <p:spPr>
              <a:xfrm>
                <a:off x="1408938" y="4320036"/>
                <a:ext cx="261613" cy="117071"/>
              </a:xfrm>
              <a:custGeom>
                <a:avLst/>
                <a:gdLst/>
                <a:ahLst/>
                <a:cxnLst/>
                <a:rect l="l" t="t" r="r" b="b"/>
                <a:pathLst>
                  <a:path w="17971" h="8042" extrusionOk="0">
                    <a:moveTo>
                      <a:pt x="17858" y="136"/>
                    </a:moveTo>
                    <a:lnTo>
                      <a:pt x="17858" y="136"/>
                    </a:lnTo>
                    <a:cubicBezTo>
                      <a:pt x="17871" y="2535"/>
                      <a:pt x="17884" y="4477"/>
                      <a:pt x="17888" y="5834"/>
                    </a:cubicBezTo>
                    <a:cubicBezTo>
                      <a:pt x="17897" y="6512"/>
                      <a:pt x="17901" y="7040"/>
                      <a:pt x="17906" y="7407"/>
                    </a:cubicBezTo>
                    <a:cubicBezTo>
                      <a:pt x="17906" y="7587"/>
                      <a:pt x="17910" y="7722"/>
                      <a:pt x="17910" y="7823"/>
                    </a:cubicBezTo>
                    <a:cubicBezTo>
                      <a:pt x="17910" y="7915"/>
                      <a:pt x="17914" y="7967"/>
                      <a:pt x="17914" y="7967"/>
                    </a:cubicBezTo>
                    <a:cubicBezTo>
                      <a:pt x="17914" y="7967"/>
                      <a:pt x="17884" y="7963"/>
                      <a:pt x="17823" y="7963"/>
                    </a:cubicBezTo>
                    <a:cubicBezTo>
                      <a:pt x="17761" y="7963"/>
                      <a:pt x="17674" y="7958"/>
                      <a:pt x="17565" y="7958"/>
                    </a:cubicBezTo>
                    <a:cubicBezTo>
                      <a:pt x="17333" y="7958"/>
                      <a:pt x="17000" y="7954"/>
                      <a:pt x="16572" y="7950"/>
                    </a:cubicBezTo>
                    <a:cubicBezTo>
                      <a:pt x="15699" y="7945"/>
                      <a:pt x="14440" y="7937"/>
                      <a:pt x="12863" y="7928"/>
                    </a:cubicBezTo>
                    <a:cubicBezTo>
                      <a:pt x="9714" y="7919"/>
                      <a:pt x="5292" y="7906"/>
                      <a:pt x="154" y="7893"/>
                    </a:cubicBezTo>
                    <a:lnTo>
                      <a:pt x="154" y="7893"/>
                    </a:lnTo>
                    <a:cubicBezTo>
                      <a:pt x="154" y="6692"/>
                      <a:pt x="154" y="5436"/>
                      <a:pt x="158" y="4143"/>
                    </a:cubicBezTo>
                    <a:lnTo>
                      <a:pt x="158" y="2133"/>
                    </a:lnTo>
                    <a:lnTo>
                      <a:pt x="158" y="1110"/>
                    </a:lnTo>
                    <a:lnTo>
                      <a:pt x="158" y="595"/>
                    </a:lnTo>
                    <a:lnTo>
                      <a:pt x="158" y="337"/>
                    </a:lnTo>
                    <a:lnTo>
                      <a:pt x="158" y="206"/>
                    </a:lnTo>
                    <a:lnTo>
                      <a:pt x="158" y="158"/>
                    </a:lnTo>
                    <a:lnTo>
                      <a:pt x="158" y="158"/>
                    </a:lnTo>
                    <a:cubicBezTo>
                      <a:pt x="7035" y="149"/>
                      <a:pt x="13275" y="140"/>
                      <a:pt x="17858" y="136"/>
                    </a:cubicBezTo>
                    <a:close/>
                    <a:moveTo>
                      <a:pt x="80" y="1"/>
                    </a:moveTo>
                    <a:cubicBezTo>
                      <a:pt x="54" y="26"/>
                      <a:pt x="9" y="71"/>
                      <a:pt x="1" y="79"/>
                    </a:cubicBezTo>
                    <a:lnTo>
                      <a:pt x="1" y="79"/>
                    </a:lnTo>
                    <a:lnTo>
                      <a:pt x="1" y="83"/>
                    </a:lnTo>
                    <a:lnTo>
                      <a:pt x="1" y="92"/>
                    </a:lnTo>
                    <a:lnTo>
                      <a:pt x="1" y="110"/>
                    </a:lnTo>
                    <a:lnTo>
                      <a:pt x="1" y="140"/>
                    </a:lnTo>
                    <a:lnTo>
                      <a:pt x="1" y="206"/>
                    </a:lnTo>
                    <a:lnTo>
                      <a:pt x="1" y="337"/>
                    </a:lnTo>
                    <a:lnTo>
                      <a:pt x="1" y="595"/>
                    </a:lnTo>
                    <a:lnTo>
                      <a:pt x="1" y="1110"/>
                    </a:lnTo>
                    <a:lnTo>
                      <a:pt x="1" y="2133"/>
                    </a:lnTo>
                    <a:lnTo>
                      <a:pt x="1" y="4143"/>
                    </a:lnTo>
                    <a:cubicBezTo>
                      <a:pt x="5" y="5463"/>
                      <a:pt x="5" y="6744"/>
                      <a:pt x="5" y="7967"/>
                    </a:cubicBezTo>
                    <a:lnTo>
                      <a:pt x="5" y="8042"/>
                    </a:lnTo>
                    <a:lnTo>
                      <a:pt x="80" y="8042"/>
                    </a:lnTo>
                    <a:cubicBezTo>
                      <a:pt x="5271" y="8028"/>
                      <a:pt x="9737" y="8016"/>
                      <a:pt x="12910" y="8006"/>
                    </a:cubicBezTo>
                    <a:cubicBezTo>
                      <a:pt x="14483" y="7998"/>
                      <a:pt x="15738" y="7990"/>
                      <a:pt x="16603" y="7984"/>
                    </a:cubicBezTo>
                    <a:cubicBezTo>
                      <a:pt x="17027" y="7980"/>
                      <a:pt x="17355" y="7980"/>
                      <a:pt x="17583" y="7976"/>
                    </a:cubicBezTo>
                    <a:cubicBezTo>
                      <a:pt x="17687" y="7976"/>
                      <a:pt x="17770" y="7972"/>
                      <a:pt x="17835" y="7972"/>
                    </a:cubicBezTo>
                    <a:cubicBezTo>
                      <a:pt x="17882" y="7972"/>
                      <a:pt x="17911" y="7968"/>
                      <a:pt x="17914" y="7968"/>
                    </a:cubicBezTo>
                    <a:lnTo>
                      <a:pt x="17914" y="7968"/>
                    </a:lnTo>
                    <a:cubicBezTo>
                      <a:pt x="17914" y="7968"/>
                      <a:pt x="17914" y="7968"/>
                      <a:pt x="17914" y="7968"/>
                    </a:cubicBezTo>
                    <a:cubicBezTo>
                      <a:pt x="17918" y="7968"/>
                      <a:pt x="17918" y="7920"/>
                      <a:pt x="17923" y="7836"/>
                    </a:cubicBezTo>
                    <a:cubicBezTo>
                      <a:pt x="17923" y="7736"/>
                      <a:pt x="17923" y="7605"/>
                      <a:pt x="17928" y="7429"/>
                    </a:cubicBezTo>
                    <a:cubicBezTo>
                      <a:pt x="17932" y="7067"/>
                      <a:pt x="17936" y="6542"/>
                      <a:pt x="17940" y="5870"/>
                    </a:cubicBezTo>
                    <a:cubicBezTo>
                      <a:pt x="17950" y="4493"/>
                      <a:pt x="17958" y="2518"/>
                      <a:pt x="17971" y="79"/>
                    </a:cubicBezTo>
                    <a:lnTo>
                      <a:pt x="17971" y="23"/>
                    </a:lnTo>
                    <a:lnTo>
                      <a:pt x="17914" y="23"/>
                    </a:lnTo>
                    <a:cubicBezTo>
                      <a:pt x="13309" y="18"/>
                      <a:pt x="7016" y="9"/>
                      <a:pt x="80"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3547;p48">
                <a:extLst>
                  <a:ext uri="{FF2B5EF4-FFF2-40B4-BE49-F238E27FC236}">
                    <a16:creationId xmlns:a16="http://schemas.microsoft.com/office/drawing/2014/main" xmlns="" id="{49A923B9-EC76-5932-AB1D-A952A8953299}"/>
                  </a:ext>
                </a:extLst>
              </p:cNvPr>
              <p:cNvSpPr/>
              <p:nvPr/>
            </p:nvSpPr>
            <p:spPr>
              <a:xfrm>
                <a:off x="1527654" y="4366590"/>
                <a:ext cx="23670" cy="24034"/>
              </a:xfrm>
              <a:custGeom>
                <a:avLst/>
                <a:gdLst/>
                <a:ahLst/>
                <a:cxnLst/>
                <a:rect l="l" t="t" r="r" b="b"/>
                <a:pathLst>
                  <a:path w="1626" h="1651" extrusionOk="0">
                    <a:moveTo>
                      <a:pt x="854" y="134"/>
                    </a:moveTo>
                    <a:cubicBezTo>
                      <a:pt x="1014" y="134"/>
                      <a:pt x="1163" y="190"/>
                      <a:pt x="1268" y="268"/>
                    </a:cubicBezTo>
                    <a:cubicBezTo>
                      <a:pt x="1434" y="381"/>
                      <a:pt x="1513" y="538"/>
                      <a:pt x="1548" y="649"/>
                    </a:cubicBezTo>
                    <a:cubicBezTo>
                      <a:pt x="1581" y="754"/>
                      <a:pt x="1587" y="823"/>
                      <a:pt x="1599" y="827"/>
                    </a:cubicBezTo>
                    <a:lnTo>
                      <a:pt x="1599" y="827"/>
                    </a:lnTo>
                    <a:cubicBezTo>
                      <a:pt x="1587" y="827"/>
                      <a:pt x="1581" y="896"/>
                      <a:pt x="1548" y="1002"/>
                    </a:cubicBezTo>
                    <a:cubicBezTo>
                      <a:pt x="1513" y="1111"/>
                      <a:pt x="1434" y="1268"/>
                      <a:pt x="1268" y="1383"/>
                    </a:cubicBezTo>
                    <a:cubicBezTo>
                      <a:pt x="1163" y="1461"/>
                      <a:pt x="1014" y="1516"/>
                      <a:pt x="854" y="1516"/>
                    </a:cubicBezTo>
                    <a:cubicBezTo>
                      <a:pt x="774" y="1516"/>
                      <a:pt x="690" y="1502"/>
                      <a:pt x="608" y="1470"/>
                    </a:cubicBezTo>
                    <a:cubicBezTo>
                      <a:pt x="368" y="1383"/>
                      <a:pt x="158" y="1125"/>
                      <a:pt x="162" y="823"/>
                    </a:cubicBezTo>
                    <a:cubicBezTo>
                      <a:pt x="158" y="526"/>
                      <a:pt x="368" y="268"/>
                      <a:pt x="608" y="181"/>
                    </a:cubicBezTo>
                    <a:cubicBezTo>
                      <a:pt x="690" y="148"/>
                      <a:pt x="774" y="134"/>
                      <a:pt x="854" y="134"/>
                    </a:cubicBezTo>
                    <a:close/>
                    <a:moveTo>
                      <a:pt x="824" y="0"/>
                    </a:moveTo>
                    <a:cubicBezTo>
                      <a:pt x="738" y="0"/>
                      <a:pt x="649" y="14"/>
                      <a:pt x="560" y="46"/>
                    </a:cubicBezTo>
                    <a:cubicBezTo>
                      <a:pt x="263" y="141"/>
                      <a:pt x="1" y="456"/>
                      <a:pt x="5" y="823"/>
                    </a:cubicBezTo>
                    <a:cubicBezTo>
                      <a:pt x="1" y="1194"/>
                      <a:pt x="263" y="1509"/>
                      <a:pt x="560" y="1605"/>
                    </a:cubicBezTo>
                    <a:cubicBezTo>
                      <a:pt x="649" y="1637"/>
                      <a:pt x="739" y="1650"/>
                      <a:pt x="825" y="1650"/>
                    </a:cubicBezTo>
                    <a:cubicBezTo>
                      <a:pt x="1027" y="1650"/>
                      <a:pt x="1211" y="1575"/>
                      <a:pt x="1334" y="1474"/>
                    </a:cubicBezTo>
                    <a:cubicBezTo>
                      <a:pt x="1517" y="1325"/>
                      <a:pt x="1587" y="1137"/>
                      <a:pt x="1604" y="1020"/>
                    </a:cubicBezTo>
                    <a:cubicBezTo>
                      <a:pt x="1626" y="897"/>
                      <a:pt x="1609" y="827"/>
                      <a:pt x="1601" y="827"/>
                    </a:cubicBezTo>
                    <a:lnTo>
                      <a:pt x="1601" y="827"/>
                    </a:lnTo>
                    <a:cubicBezTo>
                      <a:pt x="1609" y="823"/>
                      <a:pt x="1626" y="754"/>
                      <a:pt x="1604" y="631"/>
                    </a:cubicBezTo>
                    <a:cubicBezTo>
                      <a:pt x="1587" y="512"/>
                      <a:pt x="1517" y="325"/>
                      <a:pt x="1334" y="181"/>
                    </a:cubicBezTo>
                    <a:cubicBezTo>
                      <a:pt x="1211" y="76"/>
                      <a:pt x="1026" y="0"/>
                      <a:pt x="824"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3548;p48">
                <a:extLst>
                  <a:ext uri="{FF2B5EF4-FFF2-40B4-BE49-F238E27FC236}">
                    <a16:creationId xmlns:a16="http://schemas.microsoft.com/office/drawing/2014/main" xmlns="" id="{F0BE48BC-0A3C-3E34-D912-C572C2D13AC5}"/>
                  </a:ext>
                </a:extLst>
              </p:cNvPr>
              <p:cNvSpPr/>
              <p:nvPr/>
            </p:nvSpPr>
            <p:spPr>
              <a:xfrm>
                <a:off x="1408938" y="4446438"/>
                <a:ext cx="261613" cy="117086"/>
              </a:xfrm>
              <a:custGeom>
                <a:avLst/>
                <a:gdLst/>
                <a:ahLst/>
                <a:cxnLst/>
                <a:rect l="l" t="t" r="r" b="b"/>
                <a:pathLst>
                  <a:path w="17971" h="8043" extrusionOk="0">
                    <a:moveTo>
                      <a:pt x="17858" y="136"/>
                    </a:moveTo>
                    <a:lnTo>
                      <a:pt x="17858" y="136"/>
                    </a:lnTo>
                    <a:cubicBezTo>
                      <a:pt x="17871" y="2536"/>
                      <a:pt x="17884" y="4477"/>
                      <a:pt x="17888" y="5836"/>
                    </a:cubicBezTo>
                    <a:cubicBezTo>
                      <a:pt x="17897" y="6512"/>
                      <a:pt x="17901" y="7042"/>
                      <a:pt x="17906" y="7413"/>
                    </a:cubicBezTo>
                    <a:cubicBezTo>
                      <a:pt x="17906" y="7587"/>
                      <a:pt x="17910" y="7723"/>
                      <a:pt x="17910" y="7823"/>
                    </a:cubicBezTo>
                    <a:cubicBezTo>
                      <a:pt x="17910" y="7920"/>
                      <a:pt x="17914" y="7968"/>
                      <a:pt x="17914" y="7968"/>
                    </a:cubicBezTo>
                    <a:cubicBezTo>
                      <a:pt x="17914" y="7968"/>
                      <a:pt x="17884" y="7968"/>
                      <a:pt x="17823" y="7964"/>
                    </a:cubicBezTo>
                    <a:cubicBezTo>
                      <a:pt x="17761" y="7964"/>
                      <a:pt x="17674" y="7964"/>
                      <a:pt x="17565" y="7959"/>
                    </a:cubicBezTo>
                    <a:cubicBezTo>
                      <a:pt x="17333" y="7959"/>
                      <a:pt x="17000" y="7954"/>
                      <a:pt x="16572" y="7950"/>
                    </a:cubicBezTo>
                    <a:cubicBezTo>
                      <a:pt x="15699" y="7946"/>
                      <a:pt x="14440" y="7937"/>
                      <a:pt x="12863" y="7928"/>
                    </a:cubicBezTo>
                    <a:cubicBezTo>
                      <a:pt x="9714" y="7920"/>
                      <a:pt x="5292" y="7911"/>
                      <a:pt x="154" y="7894"/>
                    </a:cubicBezTo>
                    <a:lnTo>
                      <a:pt x="154" y="7894"/>
                    </a:lnTo>
                    <a:cubicBezTo>
                      <a:pt x="154" y="6692"/>
                      <a:pt x="154" y="5437"/>
                      <a:pt x="158" y="4144"/>
                    </a:cubicBezTo>
                    <a:lnTo>
                      <a:pt x="158" y="2138"/>
                    </a:lnTo>
                    <a:lnTo>
                      <a:pt x="158" y="1111"/>
                    </a:lnTo>
                    <a:lnTo>
                      <a:pt x="158" y="596"/>
                    </a:lnTo>
                    <a:lnTo>
                      <a:pt x="158" y="338"/>
                    </a:lnTo>
                    <a:lnTo>
                      <a:pt x="158" y="206"/>
                    </a:lnTo>
                    <a:lnTo>
                      <a:pt x="158" y="158"/>
                    </a:lnTo>
                    <a:lnTo>
                      <a:pt x="158" y="158"/>
                    </a:lnTo>
                    <a:cubicBezTo>
                      <a:pt x="7035" y="150"/>
                      <a:pt x="13275" y="140"/>
                      <a:pt x="17858" y="136"/>
                    </a:cubicBezTo>
                    <a:close/>
                    <a:moveTo>
                      <a:pt x="80" y="1"/>
                    </a:moveTo>
                    <a:lnTo>
                      <a:pt x="1" y="80"/>
                    </a:lnTo>
                    <a:lnTo>
                      <a:pt x="1" y="84"/>
                    </a:lnTo>
                    <a:lnTo>
                      <a:pt x="1" y="88"/>
                    </a:lnTo>
                    <a:lnTo>
                      <a:pt x="1" y="93"/>
                    </a:lnTo>
                    <a:lnTo>
                      <a:pt x="1" y="110"/>
                    </a:lnTo>
                    <a:lnTo>
                      <a:pt x="1" y="146"/>
                    </a:lnTo>
                    <a:lnTo>
                      <a:pt x="1" y="206"/>
                    </a:lnTo>
                    <a:lnTo>
                      <a:pt x="1" y="338"/>
                    </a:lnTo>
                    <a:lnTo>
                      <a:pt x="1" y="596"/>
                    </a:lnTo>
                    <a:lnTo>
                      <a:pt x="1" y="1111"/>
                    </a:lnTo>
                    <a:lnTo>
                      <a:pt x="1" y="2138"/>
                    </a:lnTo>
                    <a:lnTo>
                      <a:pt x="1" y="4144"/>
                    </a:lnTo>
                    <a:cubicBezTo>
                      <a:pt x="5" y="5463"/>
                      <a:pt x="5" y="6744"/>
                      <a:pt x="5" y="7968"/>
                    </a:cubicBezTo>
                    <a:lnTo>
                      <a:pt x="5" y="8042"/>
                    </a:lnTo>
                    <a:lnTo>
                      <a:pt x="80" y="8042"/>
                    </a:lnTo>
                    <a:cubicBezTo>
                      <a:pt x="5271" y="8029"/>
                      <a:pt x="9737" y="8016"/>
                      <a:pt x="12910" y="8007"/>
                    </a:cubicBezTo>
                    <a:cubicBezTo>
                      <a:pt x="14483" y="7998"/>
                      <a:pt x="15738" y="7994"/>
                      <a:pt x="16603" y="7986"/>
                    </a:cubicBezTo>
                    <a:cubicBezTo>
                      <a:pt x="17027" y="7986"/>
                      <a:pt x="17355" y="7980"/>
                      <a:pt x="17583" y="7976"/>
                    </a:cubicBezTo>
                    <a:cubicBezTo>
                      <a:pt x="17687" y="7976"/>
                      <a:pt x="17770" y="7976"/>
                      <a:pt x="17835" y="7972"/>
                    </a:cubicBezTo>
                    <a:cubicBezTo>
                      <a:pt x="17888" y="7972"/>
                      <a:pt x="17918" y="7972"/>
                      <a:pt x="17914" y="7968"/>
                    </a:cubicBezTo>
                    <a:lnTo>
                      <a:pt x="17914" y="7968"/>
                    </a:lnTo>
                    <a:cubicBezTo>
                      <a:pt x="17914" y="7968"/>
                      <a:pt x="17914" y="7968"/>
                      <a:pt x="17914" y="7968"/>
                    </a:cubicBezTo>
                    <a:cubicBezTo>
                      <a:pt x="17918" y="7968"/>
                      <a:pt x="17918" y="7920"/>
                      <a:pt x="17923" y="7837"/>
                    </a:cubicBezTo>
                    <a:cubicBezTo>
                      <a:pt x="17923" y="7736"/>
                      <a:pt x="17923" y="7605"/>
                      <a:pt x="17928" y="7430"/>
                    </a:cubicBezTo>
                    <a:cubicBezTo>
                      <a:pt x="17932" y="7068"/>
                      <a:pt x="17936" y="6543"/>
                      <a:pt x="17940" y="5870"/>
                    </a:cubicBezTo>
                    <a:cubicBezTo>
                      <a:pt x="17950" y="4493"/>
                      <a:pt x="17958" y="2518"/>
                      <a:pt x="17971" y="80"/>
                    </a:cubicBezTo>
                    <a:lnTo>
                      <a:pt x="17971" y="23"/>
                    </a:lnTo>
                    <a:lnTo>
                      <a:pt x="17914" y="23"/>
                    </a:lnTo>
                    <a:cubicBezTo>
                      <a:pt x="13309" y="19"/>
                      <a:pt x="7016" y="9"/>
                      <a:pt x="80"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3549;p48">
                <a:extLst>
                  <a:ext uri="{FF2B5EF4-FFF2-40B4-BE49-F238E27FC236}">
                    <a16:creationId xmlns:a16="http://schemas.microsoft.com/office/drawing/2014/main" xmlns="" id="{DF0CC5ED-68DC-1FE4-060A-A3B1F477F07A}"/>
                  </a:ext>
                </a:extLst>
              </p:cNvPr>
              <p:cNvSpPr/>
              <p:nvPr/>
            </p:nvSpPr>
            <p:spPr>
              <a:xfrm>
                <a:off x="1527654" y="4492993"/>
                <a:ext cx="23685" cy="24034"/>
              </a:xfrm>
              <a:custGeom>
                <a:avLst/>
                <a:gdLst/>
                <a:ahLst/>
                <a:cxnLst/>
                <a:rect l="l" t="t" r="r" b="b"/>
                <a:pathLst>
                  <a:path w="1627" h="1651" extrusionOk="0">
                    <a:moveTo>
                      <a:pt x="824" y="1"/>
                    </a:moveTo>
                    <a:cubicBezTo>
                      <a:pt x="738" y="1"/>
                      <a:pt x="649" y="14"/>
                      <a:pt x="560" y="46"/>
                    </a:cubicBezTo>
                    <a:cubicBezTo>
                      <a:pt x="263" y="141"/>
                      <a:pt x="1" y="456"/>
                      <a:pt x="5" y="828"/>
                    </a:cubicBezTo>
                    <a:cubicBezTo>
                      <a:pt x="1" y="1195"/>
                      <a:pt x="263" y="1510"/>
                      <a:pt x="560" y="1605"/>
                    </a:cubicBezTo>
                    <a:cubicBezTo>
                      <a:pt x="649" y="1637"/>
                      <a:pt x="739" y="1651"/>
                      <a:pt x="825" y="1651"/>
                    </a:cubicBezTo>
                    <a:cubicBezTo>
                      <a:pt x="1027" y="1651"/>
                      <a:pt x="1211" y="1576"/>
                      <a:pt x="1334" y="1474"/>
                    </a:cubicBezTo>
                    <a:cubicBezTo>
                      <a:pt x="1517" y="1326"/>
                      <a:pt x="1587" y="1143"/>
                      <a:pt x="1604" y="1020"/>
                    </a:cubicBezTo>
                    <a:cubicBezTo>
                      <a:pt x="1626" y="893"/>
                      <a:pt x="1608" y="828"/>
                      <a:pt x="1600" y="828"/>
                    </a:cubicBezTo>
                    <a:cubicBezTo>
                      <a:pt x="1587" y="828"/>
                      <a:pt x="1582" y="893"/>
                      <a:pt x="1548" y="1002"/>
                    </a:cubicBezTo>
                    <a:cubicBezTo>
                      <a:pt x="1513" y="1111"/>
                      <a:pt x="1434" y="1269"/>
                      <a:pt x="1268" y="1387"/>
                    </a:cubicBezTo>
                    <a:cubicBezTo>
                      <a:pt x="1163" y="1462"/>
                      <a:pt x="1015" y="1517"/>
                      <a:pt x="856" y="1517"/>
                    </a:cubicBezTo>
                    <a:cubicBezTo>
                      <a:pt x="775" y="1517"/>
                      <a:pt x="691" y="1503"/>
                      <a:pt x="608" y="1470"/>
                    </a:cubicBezTo>
                    <a:cubicBezTo>
                      <a:pt x="368" y="1383"/>
                      <a:pt x="158" y="1125"/>
                      <a:pt x="162" y="828"/>
                    </a:cubicBezTo>
                    <a:cubicBezTo>
                      <a:pt x="158" y="526"/>
                      <a:pt x="368" y="268"/>
                      <a:pt x="608" y="181"/>
                    </a:cubicBezTo>
                    <a:cubicBezTo>
                      <a:pt x="690" y="150"/>
                      <a:pt x="774" y="137"/>
                      <a:pt x="854" y="137"/>
                    </a:cubicBezTo>
                    <a:cubicBezTo>
                      <a:pt x="1014" y="137"/>
                      <a:pt x="1163" y="190"/>
                      <a:pt x="1268" y="268"/>
                    </a:cubicBezTo>
                    <a:cubicBezTo>
                      <a:pt x="1434" y="383"/>
                      <a:pt x="1513" y="540"/>
                      <a:pt x="1548" y="649"/>
                    </a:cubicBezTo>
                    <a:cubicBezTo>
                      <a:pt x="1582" y="758"/>
                      <a:pt x="1587" y="828"/>
                      <a:pt x="1600" y="828"/>
                    </a:cubicBezTo>
                    <a:cubicBezTo>
                      <a:pt x="1608" y="828"/>
                      <a:pt x="1626" y="758"/>
                      <a:pt x="1604" y="635"/>
                    </a:cubicBezTo>
                    <a:cubicBezTo>
                      <a:pt x="1587" y="514"/>
                      <a:pt x="1517" y="325"/>
                      <a:pt x="1334" y="181"/>
                    </a:cubicBezTo>
                    <a:cubicBezTo>
                      <a:pt x="1211" y="77"/>
                      <a:pt x="1026" y="1"/>
                      <a:pt x="824"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4" name="Google Shape;3550;p48">
                <a:extLst>
                  <a:ext uri="{FF2B5EF4-FFF2-40B4-BE49-F238E27FC236}">
                    <a16:creationId xmlns:a16="http://schemas.microsoft.com/office/drawing/2014/main" xmlns="" id="{9BEFD5E8-307F-32F4-004C-21CBD68B996B}"/>
                  </a:ext>
                </a:extLst>
              </p:cNvPr>
              <p:cNvSpPr/>
              <p:nvPr/>
            </p:nvSpPr>
            <p:spPr>
              <a:xfrm>
                <a:off x="1408923" y="4572608"/>
                <a:ext cx="261627" cy="117319"/>
              </a:xfrm>
              <a:custGeom>
                <a:avLst/>
                <a:gdLst/>
                <a:ahLst/>
                <a:cxnLst/>
                <a:rect l="l" t="t" r="r" b="b"/>
                <a:pathLst>
                  <a:path w="17972" h="8059" extrusionOk="0">
                    <a:moveTo>
                      <a:pt x="98" y="0"/>
                    </a:moveTo>
                    <a:cubicBezTo>
                      <a:pt x="98" y="0"/>
                      <a:pt x="93" y="5"/>
                      <a:pt x="81" y="17"/>
                    </a:cubicBezTo>
                    <a:cubicBezTo>
                      <a:pt x="81" y="17"/>
                      <a:pt x="81" y="17"/>
                      <a:pt x="81" y="17"/>
                    </a:cubicBezTo>
                    <a:lnTo>
                      <a:pt x="81" y="17"/>
                    </a:lnTo>
                    <a:cubicBezTo>
                      <a:pt x="91" y="7"/>
                      <a:pt x="98" y="0"/>
                      <a:pt x="98" y="0"/>
                    </a:cubicBezTo>
                    <a:close/>
                    <a:moveTo>
                      <a:pt x="161" y="95"/>
                    </a:moveTo>
                    <a:cubicBezTo>
                      <a:pt x="161" y="95"/>
                      <a:pt x="160" y="95"/>
                      <a:pt x="159" y="96"/>
                    </a:cubicBezTo>
                    <a:lnTo>
                      <a:pt x="159" y="96"/>
                    </a:lnTo>
                    <a:lnTo>
                      <a:pt x="159" y="96"/>
                    </a:lnTo>
                    <a:cubicBezTo>
                      <a:pt x="160" y="95"/>
                      <a:pt x="161" y="95"/>
                      <a:pt x="161" y="95"/>
                    </a:cubicBezTo>
                    <a:close/>
                    <a:moveTo>
                      <a:pt x="2" y="96"/>
                    </a:moveTo>
                    <a:cubicBezTo>
                      <a:pt x="1" y="97"/>
                      <a:pt x="1" y="97"/>
                      <a:pt x="1" y="97"/>
                    </a:cubicBezTo>
                    <a:cubicBezTo>
                      <a:pt x="1" y="97"/>
                      <a:pt x="1" y="97"/>
                      <a:pt x="2" y="96"/>
                    </a:cubicBezTo>
                    <a:lnTo>
                      <a:pt x="2" y="96"/>
                    </a:lnTo>
                    <a:lnTo>
                      <a:pt x="2" y="96"/>
                    </a:lnTo>
                    <a:close/>
                    <a:moveTo>
                      <a:pt x="81" y="174"/>
                    </a:moveTo>
                    <a:lnTo>
                      <a:pt x="81" y="174"/>
                    </a:lnTo>
                    <a:cubicBezTo>
                      <a:pt x="70" y="185"/>
                      <a:pt x="63" y="192"/>
                      <a:pt x="63" y="192"/>
                    </a:cubicBezTo>
                    <a:cubicBezTo>
                      <a:pt x="63" y="192"/>
                      <a:pt x="68" y="187"/>
                      <a:pt x="81" y="174"/>
                    </a:cubicBezTo>
                    <a:cubicBezTo>
                      <a:pt x="81" y="174"/>
                      <a:pt x="81" y="174"/>
                      <a:pt x="81" y="174"/>
                    </a:cubicBezTo>
                    <a:close/>
                    <a:moveTo>
                      <a:pt x="17859" y="153"/>
                    </a:moveTo>
                    <a:cubicBezTo>
                      <a:pt x="17872" y="2552"/>
                      <a:pt x="17885" y="4495"/>
                      <a:pt x="17889" y="5852"/>
                    </a:cubicBezTo>
                    <a:cubicBezTo>
                      <a:pt x="17898" y="6529"/>
                      <a:pt x="17902" y="7058"/>
                      <a:pt x="17907" y="7429"/>
                    </a:cubicBezTo>
                    <a:cubicBezTo>
                      <a:pt x="17907" y="7604"/>
                      <a:pt x="17911" y="7740"/>
                      <a:pt x="17911" y="7840"/>
                    </a:cubicBezTo>
                    <a:cubicBezTo>
                      <a:pt x="17911" y="7936"/>
                      <a:pt x="17915" y="7984"/>
                      <a:pt x="17915" y="7984"/>
                    </a:cubicBezTo>
                    <a:cubicBezTo>
                      <a:pt x="17915" y="7984"/>
                      <a:pt x="17885" y="7984"/>
                      <a:pt x="17824" y="7980"/>
                    </a:cubicBezTo>
                    <a:cubicBezTo>
                      <a:pt x="17762" y="7980"/>
                      <a:pt x="17675" y="7980"/>
                      <a:pt x="17566" y="7976"/>
                    </a:cubicBezTo>
                    <a:cubicBezTo>
                      <a:pt x="17334" y="7976"/>
                      <a:pt x="17001" y="7972"/>
                      <a:pt x="16573" y="7966"/>
                    </a:cubicBezTo>
                    <a:cubicBezTo>
                      <a:pt x="15700" y="7962"/>
                      <a:pt x="14441" y="7954"/>
                      <a:pt x="12864" y="7945"/>
                    </a:cubicBezTo>
                    <a:cubicBezTo>
                      <a:pt x="9715" y="7936"/>
                      <a:pt x="5293" y="7928"/>
                      <a:pt x="155" y="7910"/>
                    </a:cubicBezTo>
                    <a:lnTo>
                      <a:pt x="155" y="7910"/>
                    </a:lnTo>
                    <a:cubicBezTo>
                      <a:pt x="155" y="6708"/>
                      <a:pt x="155" y="5454"/>
                      <a:pt x="159" y="4160"/>
                    </a:cubicBezTo>
                    <a:lnTo>
                      <a:pt x="159" y="2155"/>
                    </a:lnTo>
                    <a:lnTo>
                      <a:pt x="159" y="1128"/>
                    </a:lnTo>
                    <a:lnTo>
                      <a:pt x="159" y="612"/>
                    </a:lnTo>
                    <a:lnTo>
                      <a:pt x="159" y="354"/>
                    </a:lnTo>
                    <a:lnTo>
                      <a:pt x="159" y="227"/>
                    </a:lnTo>
                    <a:lnTo>
                      <a:pt x="159" y="174"/>
                    </a:lnTo>
                    <a:lnTo>
                      <a:pt x="159" y="174"/>
                    </a:lnTo>
                    <a:cubicBezTo>
                      <a:pt x="7036" y="166"/>
                      <a:pt x="13276" y="158"/>
                      <a:pt x="17859" y="153"/>
                    </a:cubicBezTo>
                    <a:close/>
                    <a:moveTo>
                      <a:pt x="81" y="17"/>
                    </a:moveTo>
                    <a:cubicBezTo>
                      <a:pt x="56" y="42"/>
                      <a:pt x="10" y="88"/>
                      <a:pt x="2" y="96"/>
                    </a:cubicBezTo>
                    <a:lnTo>
                      <a:pt x="2" y="96"/>
                    </a:lnTo>
                    <a:lnTo>
                      <a:pt x="2" y="100"/>
                    </a:lnTo>
                    <a:lnTo>
                      <a:pt x="2" y="105"/>
                    </a:lnTo>
                    <a:lnTo>
                      <a:pt x="2" y="114"/>
                    </a:lnTo>
                    <a:lnTo>
                      <a:pt x="2" y="126"/>
                    </a:lnTo>
                    <a:lnTo>
                      <a:pt x="2" y="162"/>
                    </a:lnTo>
                    <a:lnTo>
                      <a:pt x="2" y="227"/>
                    </a:lnTo>
                    <a:lnTo>
                      <a:pt x="2" y="354"/>
                    </a:lnTo>
                    <a:lnTo>
                      <a:pt x="2" y="612"/>
                    </a:lnTo>
                    <a:lnTo>
                      <a:pt x="2" y="1128"/>
                    </a:lnTo>
                    <a:lnTo>
                      <a:pt x="2" y="2155"/>
                    </a:lnTo>
                    <a:lnTo>
                      <a:pt x="2" y="4160"/>
                    </a:lnTo>
                    <a:cubicBezTo>
                      <a:pt x="6" y="5481"/>
                      <a:pt x="6" y="6760"/>
                      <a:pt x="6" y="7984"/>
                    </a:cubicBezTo>
                    <a:lnTo>
                      <a:pt x="6" y="8059"/>
                    </a:lnTo>
                    <a:lnTo>
                      <a:pt x="81" y="8059"/>
                    </a:lnTo>
                    <a:cubicBezTo>
                      <a:pt x="5272" y="8045"/>
                      <a:pt x="9738" y="8032"/>
                      <a:pt x="12911" y="8024"/>
                    </a:cubicBezTo>
                    <a:cubicBezTo>
                      <a:pt x="14484" y="8015"/>
                      <a:pt x="15739" y="8010"/>
                      <a:pt x="16604" y="8006"/>
                    </a:cubicBezTo>
                    <a:cubicBezTo>
                      <a:pt x="17028" y="8002"/>
                      <a:pt x="17356" y="7998"/>
                      <a:pt x="17584" y="7993"/>
                    </a:cubicBezTo>
                    <a:cubicBezTo>
                      <a:pt x="17688" y="7993"/>
                      <a:pt x="17771" y="7993"/>
                      <a:pt x="17836" y="7988"/>
                    </a:cubicBezTo>
                    <a:cubicBezTo>
                      <a:pt x="17889" y="7988"/>
                      <a:pt x="17919" y="7988"/>
                      <a:pt x="17915" y="7984"/>
                    </a:cubicBezTo>
                    <a:lnTo>
                      <a:pt x="17915" y="7984"/>
                    </a:lnTo>
                    <a:cubicBezTo>
                      <a:pt x="17915" y="7984"/>
                      <a:pt x="17915" y="7984"/>
                      <a:pt x="17915" y="7984"/>
                    </a:cubicBezTo>
                    <a:cubicBezTo>
                      <a:pt x="17919" y="7984"/>
                      <a:pt x="17919" y="7937"/>
                      <a:pt x="17924" y="7853"/>
                    </a:cubicBezTo>
                    <a:cubicBezTo>
                      <a:pt x="17924" y="7752"/>
                      <a:pt x="17924" y="7621"/>
                      <a:pt x="17929" y="7451"/>
                    </a:cubicBezTo>
                    <a:cubicBezTo>
                      <a:pt x="17933" y="7084"/>
                      <a:pt x="17937" y="6560"/>
                      <a:pt x="17941" y="5886"/>
                    </a:cubicBezTo>
                    <a:cubicBezTo>
                      <a:pt x="17951" y="4510"/>
                      <a:pt x="17959" y="2534"/>
                      <a:pt x="17972" y="96"/>
                    </a:cubicBezTo>
                    <a:lnTo>
                      <a:pt x="17972" y="39"/>
                    </a:lnTo>
                    <a:lnTo>
                      <a:pt x="17915" y="39"/>
                    </a:lnTo>
                    <a:cubicBezTo>
                      <a:pt x="13310" y="35"/>
                      <a:pt x="7017" y="27"/>
                      <a:pt x="81" y="17"/>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5" name="Google Shape;3551;p48">
                <a:extLst>
                  <a:ext uri="{FF2B5EF4-FFF2-40B4-BE49-F238E27FC236}">
                    <a16:creationId xmlns:a16="http://schemas.microsoft.com/office/drawing/2014/main" xmlns="" id="{24E637CD-273B-2A91-1BCA-D96FC27EE7FC}"/>
                  </a:ext>
                </a:extLst>
              </p:cNvPr>
              <p:cNvSpPr/>
              <p:nvPr/>
            </p:nvSpPr>
            <p:spPr>
              <a:xfrm>
                <a:off x="1527654" y="4619396"/>
                <a:ext cx="23685" cy="24049"/>
              </a:xfrm>
              <a:custGeom>
                <a:avLst/>
                <a:gdLst/>
                <a:ahLst/>
                <a:cxnLst/>
                <a:rect l="l" t="t" r="r" b="b"/>
                <a:pathLst>
                  <a:path w="1627" h="1652" extrusionOk="0">
                    <a:moveTo>
                      <a:pt x="824" y="1"/>
                    </a:moveTo>
                    <a:cubicBezTo>
                      <a:pt x="738" y="1"/>
                      <a:pt x="649" y="15"/>
                      <a:pt x="560" y="46"/>
                    </a:cubicBezTo>
                    <a:cubicBezTo>
                      <a:pt x="263" y="143"/>
                      <a:pt x="1" y="457"/>
                      <a:pt x="5" y="829"/>
                    </a:cubicBezTo>
                    <a:cubicBezTo>
                      <a:pt x="1" y="1196"/>
                      <a:pt x="263" y="1510"/>
                      <a:pt x="560" y="1606"/>
                    </a:cubicBezTo>
                    <a:cubicBezTo>
                      <a:pt x="650" y="1638"/>
                      <a:pt x="741" y="1652"/>
                      <a:pt x="829" y="1652"/>
                    </a:cubicBezTo>
                    <a:cubicBezTo>
                      <a:pt x="1029" y="1652"/>
                      <a:pt x="1212" y="1578"/>
                      <a:pt x="1334" y="1475"/>
                    </a:cubicBezTo>
                    <a:cubicBezTo>
                      <a:pt x="1517" y="1327"/>
                      <a:pt x="1587" y="1143"/>
                      <a:pt x="1604" y="1021"/>
                    </a:cubicBezTo>
                    <a:cubicBezTo>
                      <a:pt x="1626" y="894"/>
                      <a:pt x="1608" y="829"/>
                      <a:pt x="1600" y="829"/>
                    </a:cubicBezTo>
                    <a:cubicBezTo>
                      <a:pt x="1587" y="829"/>
                      <a:pt x="1582" y="894"/>
                      <a:pt x="1548" y="1003"/>
                    </a:cubicBezTo>
                    <a:cubicBezTo>
                      <a:pt x="1513" y="1113"/>
                      <a:pt x="1434" y="1270"/>
                      <a:pt x="1268" y="1388"/>
                    </a:cubicBezTo>
                    <a:cubicBezTo>
                      <a:pt x="1164" y="1465"/>
                      <a:pt x="1018" y="1518"/>
                      <a:pt x="861" y="1518"/>
                    </a:cubicBezTo>
                    <a:cubicBezTo>
                      <a:pt x="778" y="1518"/>
                      <a:pt x="692" y="1504"/>
                      <a:pt x="608" y="1470"/>
                    </a:cubicBezTo>
                    <a:cubicBezTo>
                      <a:pt x="368" y="1388"/>
                      <a:pt x="158" y="1125"/>
                      <a:pt x="162" y="829"/>
                    </a:cubicBezTo>
                    <a:cubicBezTo>
                      <a:pt x="158" y="527"/>
                      <a:pt x="368" y="269"/>
                      <a:pt x="608" y="181"/>
                    </a:cubicBezTo>
                    <a:cubicBezTo>
                      <a:pt x="690" y="151"/>
                      <a:pt x="774" y="137"/>
                      <a:pt x="854" y="137"/>
                    </a:cubicBezTo>
                    <a:cubicBezTo>
                      <a:pt x="1014" y="137"/>
                      <a:pt x="1163" y="190"/>
                      <a:pt x="1268" y="269"/>
                    </a:cubicBezTo>
                    <a:cubicBezTo>
                      <a:pt x="1434" y="387"/>
                      <a:pt x="1513" y="540"/>
                      <a:pt x="1548" y="649"/>
                    </a:cubicBezTo>
                    <a:cubicBezTo>
                      <a:pt x="1582" y="758"/>
                      <a:pt x="1587" y="829"/>
                      <a:pt x="1600" y="829"/>
                    </a:cubicBezTo>
                    <a:cubicBezTo>
                      <a:pt x="1608" y="829"/>
                      <a:pt x="1626" y="758"/>
                      <a:pt x="1604" y="636"/>
                    </a:cubicBezTo>
                    <a:cubicBezTo>
                      <a:pt x="1587" y="514"/>
                      <a:pt x="1517" y="330"/>
                      <a:pt x="1334" y="181"/>
                    </a:cubicBezTo>
                    <a:cubicBezTo>
                      <a:pt x="1211" y="77"/>
                      <a:pt x="1026" y="1"/>
                      <a:pt x="824"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6" name="Google Shape;3552;p48">
                <a:extLst>
                  <a:ext uri="{FF2B5EF4-FFF2-40B4-BE49-F238E27FC236}">
                    <a16:creationId xmlns:a16="http://schemas.microsoft.com/office/drawing/2014/main" xmlns="" id="{13458A1B-697D-E404-708E-1280BC11C6D0}"/>
                  </a:ext>
                </a:extLst>
              </p:cNvPr>
              <p:cNvSpPr/>
              <p:nvPr/>
            </p:nvSpPr>
            <p:spPr>
              <a:xfrm>
                <a:off x="434444" y="4295608"/>
                <a:ext cx="595984" cy="413404"/>
              </a:xfrm>
              <a:custGeom>
                <a:avLst/>
                <a:gdLst/>
                <a:ahLst/>
                <a:cxnLst/>
                <a:rect l="l" t="t" r="r" b="b"/>
                <a:pathLst>
                  <a:path w="40940" h="28398" extrusionOk="0">
                    <a:moveTo>
                      <a:pt x="0" y="0"/>
                    </a:moveTo>
                    <a:lnTo>
                      <a:pt x="0" y="28398"/>
                    </a:lnTo>
                    <a:lnTo>
                      <a:pt x="40939" y="28398"/>
                    </a:lnTo>
                    <a:lnTo>
                      <a:pt x="40939" y="0"/>
                    </a:ln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7" name="Google Shape;3553;p48">
                <a:extLst>
                  <a:ext uri="{FF2B5EF4-FFF2-40B4-BE49-F238E27FC236}">
                    <a16:creationId xmlns:a16="http://schemas.microsoft.com/office/drawing/2014/main" xmlns="" id="{C3EED8BC-E8A8-AA87-012C-FE734EF2ABD2}"/>
                  </a:ext>
                </a:extLst>
              </p:cNvPr>
              <p:cNvSpPr/>
              <p:nvPr/>
            </p:nvSpPr>
            <p:spPr>
              <a:xfrm>
                <a:off x="411603" y="4266784"/>
                <a:ext cx="1702500" cy="39262"/>
              </a:xfrm>
              <a:custGeom>
                <a:avLst/>
                <a:gdLst/>
                <a:ahLst/>
                <a:cxnLst/>
                <a:rect l="l" t="t" r="r" b="b"/>
                <a:pathLst>
                  <a:path w="116950" h="2697" extrusionOk="0">
                    <a:moveTo>
                      <a:pt x="0" y="0"/>
                    </a:moveTo>
                    <a:lnTo>
                      <a:pt x="0" y="2697"/>
                    </a:lnTo>
                    <a:lnTo>
                      <a:pt x="116949" y="2697"/>
                    </a:lnTo>
                    <a:lnTo>
                      <a:pt x="116949" y="0"/>
                    </a:ln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8" name="Google Shape;3554;p48">
                <a:extLst>
                  <a:ext uri="{FF2B5EF4-FFF2-40B4-BE49-F238E27FC236}">
                    <a16:creationId xmlns:a16="http://schemas.microsoft.com/office/drawing/2014/main" xmlns="" id="{C480FCD7-BE70-0A88-0B08-8514D4DFEE13}"/>
                  </a:ext>
                </a:extLst>
              </p:cNvPr>
              <p:cNvSpPr/>
              <p:nvPr/>
            </p:nvSpPr>
            <p:spPr>
              <a:xfrm>
                <a:off x="434444" y="4306031"/>
                <a:ext cx="52815" cy="402981"/>
              </a:xfrm>
              <a:custGeom>
                <a:avLst/>
                <a:gdLst/>
                <a:ahLst/>
                <a:cxnLst/>
                <a:rect l="l" t="t" r="r" b="b"/>
                <a:pathLst>
                  <a:path w="3628" h="27682" extrusionOk="0">
                    <a:moveTo>
                      <a:pt x="0" y="1"/>
                    </a:moveTo>
                    <a:lnTo>
                      <a:pt x="0" y="27682"/>
                    </a:lnTo>
                    <a:lnTo>
                      <a:pt x="3627" y="27682"/>
                    </a:lnTo>
                    <a:lnTo>
                      <a:pt x="3627" y="1"/>
                    </a:ln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 name="Google Shape;3555;p48">
              <a:extLst>
                <a:ext uri="{FF2B5EF4-FFF2-40B4-BE49-F238E27FC236}">
                  <a16:creationId xmlns:a16="http://schemas.microsoft.com/office/drawing/2014/main" xmlns="" id="{67A187E7-8071-8A31-E0E5-FF8D6AD8D0DC}"/>
                </a:ext>
              </a:extLst>
            </p:cNvPr>
            <p:cNvSpPr/>
            <p:nvPr/>
          </p:nvSpPr>
          <p:spPr>
            <a:xfrm>
              <a:off x="1415110" y="3972533"/>
              <a:ext cx="32216" cy="42712"/>
            </a:xfrm>
            <a:custGeom>
              <a:avLst/>
              <a:gdLst/>
              <a:ahLst/>
              <a:cxnLst/>
              <a:rect l="l" t="t" r="r" b="b"/>
              <a:pathLst>
                <a:path w="2213" h="2934" extrusionOk="0">
                  <a:moveTo>
                    <a:pt x="2174" y="0"/>
                  </a:moveTo>
                  <a:cubicBezTo>
                    <a:pt x="2104" y="0"/>
                    <a:pt x="1912" y="33"/>
                    <a:pt x="1648" y="133"/>
                  </a:cubicBezTo>
                  <a:cubicBezTo>
                    <a:pt x="1483" y="202"/>
                    <a:pt x="1295" y="312"/>
                    <a:pt x="1120" y="474"/>
                  </a:cubicBezTo>
                  <a:cubicBezTo>
                    <a:pt x="936" y="644"/>
                    <a:pt x="814" y="884"/>
                    <a:pt x="709" y="1130"/>
                  </a:cubicBezTo>
                  <a:cubicBezTo>
                    <a:pt x="299" y="2112"/>
                    <a:pt x="1" y="2921"/>
                    <a:pt x="41" y="2934"/>
                  </a:cubicBezTo>
                  <a:cubicBezTo>
                    <a:pt x="41" y="2934"/>
                    <a:pt x="41" y="2934"/>
                    <a:pt x="42" y="2934"/>
                  </a:cubicBezTo>
                  <a:cubicBezTo>
                    <a:pt x="87" y="2934"/>
                    <a:pt x="447" y="2158"/>
                    <a:pt x="853" y="1190"/>
                  </a:cubicBezTo>
                  <a:cubicBezTo>
                    <a:pt x="954" y="950"/>
                    <a:pt x="1063" y="731"/>
                    <a:pt x="1216" y="579"/>
                  </a:cubicBezTo>
                  <a:cubicBezTo>
                    <a:pt x="1374" y="422"/>
                    <a:pt x="1544" y="307"/>
                    <a:pt x="1692" y="233"/>
                  </a:cubicBezTo>
                  <a:cubicBezTo>
                    <a:pt x="1998" y="85"/>
                    <a:pt x="2213" y="28"/>
                    <a:pt x="2203" y="6"/>
                  </a:cubicBezTo>
                  <a:cubicBezTo>
                    <a:pt x="2202" y="3"/>
                    <a:pt x="2192" y="0"/>
                    <a:pt x="2174" y="0"/>
                  </a:cubicBezTo>
                  <a:close/>
                </a:path>
              </a:pathLst>
            </a:custGeom>
            <a:solidFill>
              <a:srgbClr val="EB99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3556;p48">
              <a:extLst>
                <a:ext uri="{FF2B5EF4-FFF2-40B4-BE49-F238E27FC236}">
                  <a16:creationId xmlns:a16="http://schemas.microsoft.com/office/drawing/2014/main" xmlns="" id="{346B016A-DA42-F7CD-2873-B60E59F9426A}"/>
                </a:ext>
              </a:extLst>
            </p:cNvPr>
            <p:cNvSpPr/>
            <p:nvPr/>
          </p:nvSpPr>
          <p:spPr>
            <a:xfrm>
              <a:off x="1432492" y="3986916"/>
              <a:ext cx="14383" cy="28474"/>
            </a:xfrm>
            <a:custGeom>
              <a:avLst/>
              <a:gdLst/>
              <a:ahLst/>
              <a:cxnLst/>
              <a:rect l="l" t="t" r="r" b="b"/>
              <a:pathLst>
                <a:path w="988" h="1956" extrusionOk="0">
                  <a:moveTo>
                    <a:pt x="883" y="1"/>
                  </a:moveTo>
                  <a:cubicBezTo>
                    <a:pt x="817" y="1"/>
                    <a:pt x="722" y="45"/>
                    <a:pt x="656" y="132"/>
                  </a:cubicBezTo>
                  <a:cubicBezTo>
                    <a:pt x="529" y="312"/>
                    <a:pt x="406" y="556"/>
                    <a:pt x="289" y="850"/>
                  </a:cubicBezTo>
                  <a:cubicBezTo>
                    <a:pt x="57" y="1435"/>
                    <a:pt x="0" y="1946"/>
                    <a:pt x="39" y="1955"/>
                  </a:cubicBezTo>
                  <a:cubicBezTo>
                    <a:pt x="39" y="1955"/>
                    <a:pt x="40" y="1955"/>
                    <a:pt x="40" y="1955"/>
                  </a:cubicBezTo>
                  <a:cubicBezTo>
                    <a:pt x="85" y="1955"/>
                    <a:pt x="208" y="1474"/>
                    <a:pt x="432" y="906"/>
                  </a:cubicBezTo>
                  <a:cubicBezTo>
                    <a:pt x="547" y="626"/>
                    <a:pt x="660" y="360"/>
                    <a:pt x="747" y="194"/>
                  </a:cubicBezTo>
                  <a:cubicBezTo>
                    <a:pt x="839" y="32"/>
                    <a:pt x="979" y="54"/>
                    <a:pt x="983" y="37"/>
                  </a:cubicBezTo>
                  <a:cubicBezTo>
                    <a:pt x="987" y="27"/>
                    <a:pt x="957" y="1"/>
                    <a:pt x="892" y="1"/>
                  </a:cubicBezTo>
                  <a:cubicBezTo>
                    <a:pt x="889" y="1"/>
                    <a:pt x="886" y="1"/>
                    <a:pt x="883" y="1"/>
                  </a:cubicBezTo>
                  <a:close/>
                </a:path>
              </a:pathLst>
            </a:custGeom>
            <a:solidFill>
              <a:srgbClr val="EB99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 name="Google Shape;3557;p48">
              <a:extLst>
                <a:ext uri="{FF2B5EF4-FFF2-40B4-BE49-F238E27FC236}">
                  <a16:creationId xmlns:a16="http://schemas.microsoft.com/office/drawing/2014/main" xmlns="" id="{64AB9049-6E96-90F4-98FD-542895962B9E}"/>
                </a:ext>
              </a:extLst>
            </p:cNvPr>
            <p:cNvGrpSpPr/>
            <p:nvPr/>
          </p:nvGrpSpPr>
          <p:grpSpPr>
            <a:xfrm>
              <a:off x="684717" y="3495251"/>
              <a:ext cx="774124" cy="1220312"/>
              <a:chOff x="684717" y="3495251"/>
              <a:chExt cx="774124" cy="1220312"/>
            </a:xfrm>
          </p:grpSpPr>
          <p:sp>
            <p:nvSpPr>
              <p:cNvPr id="37" name="Google Shape;3558;p48">
                <a:extLst>
                  <a:ext uri="{FF2B5EF4-FFF2-40B4-BE49-F238E27FC236}">
                    <a16:creationId xmlns:a16="http://schemas.microsoft.com/office/drawing/2014/main" xmlns="" id="{1618A181-247E-9A3B-290B-3E30066DE967}"/>
                  </a:ext>
                </a:extLst>
              </p:cNvPr>
              <p:cNvSpPr/>
              <p:nvPr/>
            </p:nvSpPr>
            <p:spPr>
              <a:xfrm>
                <a:off x="1065788" y="3618219"/>
                <a:ext cx="30935" cy="52975"/>
              </a:xfrm>
              <a:custGeom>
                <a:avLst/>
                <a:gdLst/>
                <a:ahLst/>
                <a:cxnLst/>
                <a:rect l="l" t="t" r="r" b="b"/>
                <a:pathLst>
                  <a:path w="2125" h="3639" extrusionOk="0">
                    <a:moveTo>
                      <a:pt x="1100" y="135"/>
                    </a:moveTo>
                    <a:cubicBezTo>
                      <a:pt x="1175" y="135"/>
                      <a:pt x="1248" y="151"/>
                      <a:pt x="1316" y="182"/>
                    </a:cubicBezTo>
                    <a:cubicBezTo>
                      <a:pt x="1513" y="265"/>
                      <a:pt x="1652" y="440"/>
                      <a:pt x="1753" y="602"/>
                    </a:cubicBezTo>
                    <a:cubicBezTo>
                      <a:pt x="1949" y="938"/>
                      <a:pt x="2015" y="1262"/>
                      <a:pt x="2050" y="1477"/>
                    </a:cubicBezTo>
                    <a:cubicBezTo>
                      <a:pt x="2085" y="1691"/>
                      <a:pt x="2090" y="1817"/>
                      <a:pt x="2102" y="1821"/>
                    </a:cubicBezTo>
                    <a:lnTo>
                      <a:pt x="2102" y="1821"/>
                    </a:lnTo>
                    <a:cubicBezTo>
                      <a:pt x="2090" y="1822"/>
                      <a:pt x="2085" y="1947"/>
                      <a:pt x="2050" y="2162"/>
                    </a:cubicBezTo>
                    <a:cubicBezTo>
                      <a:pt x="2015" y="2376"/>
                      <a:pt x="1949" y="2699"/>
                      <a:pt x="1753" y="3036"/>
                    </a:cubicBezTo>
                    <a:cubicBezTo>
                      <a:pt x="1652" y="3198"/>
                      <a:pt x="1513" y="3373"/>
                      <a:pt x="1316" y="3456"/>
                    </a:cubicBezTo>
                    <a:cubicBezTo>
                      <a:pt x="1249" y="3488"/>
                      <a:pt x="1176" y="3503"/>
                      <a:pt x="1102" y="3503"/>
                    </a:cubicBezTo>
                    <a:cubicBezTo>
                      <a:pt x="959" y="3503"/>
                      <a:pt x="811" y="3447"/>
                      <a:pt x="691" y="3338"/>
                    </a:cubicBezTo>
                    <a:cubicBezTo>
                      <a:pt x="319" y="3002"/>
                      <a:pt x="162" y="2407"/>
                      <a:pt x="158" y="1817"/>
                    </a:cubicBezTo>
                    <a:cubicBezTo>
                      <a:pt x="162" y="1231"/>
                      <a:pt x="319" y="637"/>
                      <a:pt x="691" y="301"/>
                    </a:cubicBezTo>
                    <a:cubicBezTo>
                      <a:pt x="811" y="191"/>
                      <a:pt x="958" y="135"/>
                      <a:pt x="1100" y="135"/>
                    </a:cubicBezTo>
                    <a:close/>
                    <a:moveTo>
                      <a:pt x="1076" y="0"/>
                    </a:moveTo>
                    <a:cubicBezTo>
                      <a:pt x="1043" y="0"/>
                      <a:pt x="1009" y="3"/>
                      <a:pt x="975" y="8"/>
                    </a:cubicBezTo>
                    <a:cubicBezTo>
                      <a:pt x="835" y="29"/>
                      <a:pt x="708" y="99"/>
                      <a:pt x="599" y="192"/>
                    </a:cubicBezTo>
                    <a:cubicBezTo>
                      <a:pt x="166" y="576"/>
                      <a:pt x="9" y="1201"/>
                      <a:pt x="0" y="1817"/>
                    </a:cubicBezTo>
                    <a:cubicBezTo>
                      <a:pt x="9" y="2437"/>
                      <a:pt x="166" y="3062"/>
                      <a:pt x="599" y="3447"/>
                    </a:cubicBezTo>
                    <a:cubicBezTo>
                      <a:pt x="708" y="3539"/>
                      <a:pt x="835" y="3609"/>
                      <a:pt x="975" y="3631"/>
                    </a:cubicBezTo>
                    <a:cubicBezTo>
                      <a:pt x="1009" y="3636"/>
                      <a:pt x="1043" y="3639"/>
                      <a:pt x="1076" y="3639"/>
                    </a:cubicBezTo>
                    <a:cubicBezTo>
                      <a:pt x="1181" y="3639"/>
                      <a:pt x="1282" y="3614"/>
                      <a:pt x="1368" y="3574"/>
                    </a:cubicBezTo>
                    <a:cubicBezTo>
                      <a:pt x="1604" y="3464"/>
                      <a:pt x="1745" y="3268"/>
                      <a:pt x="1850" y="3093"/>
                    </a:cubicBezTo>
                    <a:cubicBezTo>
                      <a:pt x="2046" y="2726"/>
                      <a:pt x="2090" y="2394"/>
                      <a:pt x="2112" y="2171"/>
                    </a:cubicBezTo>
                    <a:cubicBezTo>
                      <a:pt x="2124" y="1947"/>
                      <a:pt x="2107" y="1822"/>
                      <a:pt x="2103" y="1821"/>
                    </a:cubicBezTo>
                    <a:lnTo>
                      <a:pt x="2103" y="1821"/>
                    </a:lnTo>
                    <a:cubicBezTo>
                      <a:pt x="2107" y="1817"/>
                      <a:pt x="2124" y="1691"/>
                      <a:pt x="2112" y="1467"/>
                    </a:cubicBezTo>
                    <a:cubicBezTo>
                      <a:pt x="2090" y="1245"/>
                      <a:pt x="2046" y="912"/>
                      <a:pt x="1850" y="545"/>
                    </a:cubicBezTo>
                    <a:cubicBezTo>
                      <a:pt x="1745" y="370"/>
                      <a:pt x="1604" y="174"/>
                      <a:pt x="1368" y="65"/>
                    </a:cubicBezTo>
                    <a:cubicBezTo>
                      <a:pt x="1282" y="25"/>
                      <a:pt x="1181" y="0"/>
                      <a:pt x="1076"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559;p48">
                <a:extLst>
                  <a:ext uri="{FF2B5EF4-FFF2-40B4-BE49-F238E27FC236}">
                    <a16:creationId xmlns:a16="http://schemas.microsoft.com/office/drawing/2014/main" xmlns="" id="{9A6F389C-6290-E932-B873-591389ED198E}"/>
                  </a:ext>
                </a:extLst>
              </p:cNvPr>
              <p:cNvSpPr/>
              <p:nvPr/>
            </p:nvSpPr>
            <p:spPr>
              <a:xfrm>
                <a:off x="895364" y="3535415"/>
                <a:ext cx="183803" cy="295925"/>
              </a:xfrm>
              <a:custGeom>
                <a:avLst/>
                <a:gdLst/>
                <a:ahLst/>
                <a:cxnLst/>
                <a:rect l="l" t="t" r="r" b="b"/>
                <a:pathLst>
                  <a:path w="12626" h="20328" extrusionOk="0">
                    <a:moveTo>
                      <a:pt x="12625" y="1"/>
                    </a:moveTo>
                    <a:lnTo>
                      <a:pt x="887" y="1671"/>
                    </a:lnTo>
                    <a:lnTo>
                      <a:pt x="0" y="19602"/>
                    </a:lnTo>
                    <a:lnTo>
                      <a:pt x="7678" y="20327"/>
                    </a:lnTo>
                    <a:lnTo>
                      <a:pt x="8103" y="15975"/>
                    </a:lnTo>
                    <a:cubicBezTo>
                      <a:pt x="8103" y="15975"/>
                      <a:pt x="8431" y="16056"/>
                      <a:pt x="8893" y="16056"/>
                    </a:cubicBezTo>
                    <a:cubicBezTo>
                      <a:pt x="9760" y="16056"/>
                      <a:pt x="11098" y="15772"/>
                      <a:pt x="11633" y="14139"/>
                    </a:cubicBezTo>
                    <a:cubicBezTo>
                      <a:pt x="12157" y="12535"/>
                      <a:pt x="12625" y="1"/>
                      <a:pt x="12625" y="1"/>
                    </a:cubicBezTo>
                    <a:close/>
                  </a:path>
                </a:pathLst>
              </a:custGeom>
              <a:solidFill>
                <a:srgbClr val="FFBE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560;p48">
                <a:extLst>
                  <a:ext uri="{FF2B5EF4-FFF2-40B4-BE49-F238E27FC236}">
                    <a16:creationId xmlns:a16="http://schemas.microsoft.com/office/drawing/2014/main" xmlns="" id="{358C866F-927E-1A24-B4A2-BD12A0B4EAD3}"/>
                  </a:ext>
                </a:extLst>
              </p:cNvPr>
              <p:cNvSpPr/>
              <p:nvPr/>
            </p:nvSpPr>
            <p:spPr>
              <a:xfrm>
                <a:off x="861255" y="3495251"/>
                <a:ext cx="258119" cy="269023"/>
              </a:xfrm>
              <a:custGeom>
                <a:avLst/>
                <a:gdLst/>
                <a:ahLst/>
                <a:cxnLst/>
                <a:rect l="l" t="t" r="r" b="b"/>
                <a:pathLst>
                  <a:path w="17731" h="18480" extrusionOk="0">
                    <a:moveTo>
                      <a:pt x="12669" y="0"/>
                    </a:moveTo>
                    <a:cubicBezTo>
                      <a:pt x="11645" y="0"/>
                      <a:pt x="10594" y="302"/>
                      <a:pt x="9716" y="982"/>
                    </a:cubicBezTo>
                    <a:cubicBezTo>
                      <a:pt x="9716" y="982"/>
                      <a:pt x="9143" y="890"/>
                      <a:pt x="8280" y="890"/>
                    </a:cubicBezTo>
                    <a:cubicBezTo>
                      <a:pt x="5851" y="890"/>
                      <a:pt x="1121" y="1618"/>
                      <a:pt x="363" y="7170"/>
                    </a:cubicBezTo>
                    <a:cubicBezTo>
                      <a:pt x="0" y="9813"/>
                      <a:pt x="1273" y="11951"/>
                      <a:pt x="1482" y="13577"/>
                    </a:cubicBezTo>
                    <a:cubicBezTo>
                      <a:pt x="1919" y="16963"/>
                      <a:pt x="2517" y="18397"/>
                      <a:pt x="2517" y="18397"/>
                    </a:cubicBezTo>
                    <a:lnTo>
                      <a:pt x="4196" y="18472"/>
                    </a:lnTo>
                    <a:cubicBezTo>
                      <a:pt x="4351" y="18476"/>
                      <a:pt x="4499" y="18479"/>
                      <a:pt x="4641" y="18479"/>
                    </a:cubicBezTo>
                    <a:cubicBezTo>
                      <a:pt x="5886" y="18479"/>
                      <a:pt x="6659" y="18244"/>
                      <a:pt x="7985" y="16902"/>
                    </a:cubicBezTo>
                    <a:cubicBezTo>
                      <a:pt x="9349" y="15521"/>
                      <a:pt x="9738" y="14743"/>
                      <a:pt x="10698" y="13270"/>
                    </a:cubicBezTo>
                    <a:cubicBezTo>
                      <a:pt x="10698" y="13270"/>
                      <a:pt x="9304" y="12458"/>
                      <a:pt x="9540" y="11235"/>
                    </a:cubicBezTo>
                    <a:cubicBezTo>
                      <a:pt x="9665" y="10585"/>
                      <a:pt x="10352" y="10173"/>
                      <a:pt x="10968" y="10173"/>
                    </a:cubicBezTo>
                    <a:cubicBezTo>
                      <a:pt x="11558" y="10173"/>
                      <a:pt x="12084" y="10552"/>
                      <a:pt x="11987" y="11465"/>
                    </a:cubicBezTo>
                    <a:cubicBezTo>
                      <a:pt x="11987" y="11465"/>
                      <a:pt x="12286" y="11449"/>
                      <a:pt x="12591" y="11449"/>
                    </a:cubicBezTo>
                    <a:cubicBezTo>
                      <a:pt x="12777" y="11449"/>
                      <a:pt x="12965" y="11455"/>
                      <a:pt x="13089" y="11475"/>
                    </a:cubicBezTo>
                    <a:lnTo>
                      <a:pt x="13500" y="7502"/>
                    </a:lnTo>
                    <a:cubicBezTo>
                      <a:pt x="13500" y="7502"/>
                      <a:pt x="15969" y="6169"/>
                      <a:pt x="16624" y="4609"/>
                    </a:cubicBezTo>
                    <a:cubicBezTo>
                      <a:pt x="17731" y="1973"/>
                      <a:pt x="15290" y="0"/>
                      <a:pt x="12669"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3561;p48">
                <a:extLst>
                  <a:ext uri="{FF2B5EF4-FFF2-40B4-BE49-F238E27FC236}">
                    <a16:creationId xmlns:a16="http://schemas.microsoft.com/office/drawing/2014/main" xmlns="" id="{02CC6C25-7B70-7945-E66B-2D025FBC641E}"/>
                  </a:ext>
                </a:extLst>
              </p:cNvPr>
              <p:cNvSpPr/>
              <p:nvPr/>
            </p:nvSpPr>
            <p:spPr>
              <a:xfrm>
                <a:off x="1046005" y="3644786"/>
                <a:ext cx="50398" cy="3392"/>
              </a:xfrm>
              <a:custGeom>
                <a:avLst/>
                <a:gdLst/>
                <a:ahLst/>
                <a:cxnLst/>
                <a:rect l="l" t="t" r="r" b="b"/>
                <a:pathLst>
                  <a:path w="3462" h="233" extrusionOk="0">
                    <a:moveTo>
                      <a:pt x="3019" y="1"/>
                    </a:moveTo>
                    <a:cubicBezTo>
                      <a:pt x="2702" y="1"/>
                      <a:pt x="2241" y="14"/>
                      <a:pt x="1727" y="40"/>
                    </a:cubicBezTo>
                    <a:cubicBezTo>
                      <a:pt x="774" y="88"/>
                      <a:pt x="0" y="162"/>
                      <a:pt x="4" y="206"/>
                    </a:cubicBezTo>
                    <a:cubicBezTo>
                      <a:pt x="7" y="224"/>
                      <a:pt x="164" y="233"/>
                      <a:pt x="422" y="233"/>
                    </a:cubicBezTo>
                    <a:cubicBezTo>
                      <a:pt x="740" y="233"/>
                      <a:pt x="1210" y="219"/>
                      <a:pt x="1735" y="193"/>
                    </a:cubicBezTo>
                    <a:cubicBezTo>
                      <a:pt x="2688" y="144"/>
                      <a:pt x="3461" y="71"/>
                      <a:pt x="3461" y="31"/>
                    </a:cubicBezTo>
                    <a:cubicBezTo>
                      <a:pt x="3459" y="11"/>
                      <a:pt x="3293" y="1"/>
                      <a:pt x="3019"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562;p48">
                <a:extLst>
                  <a:ext uri="{FF2B5EF4-FFF2-40B4-BE49-F238E27FC236}">
                    <a16:creationId xmlns:a16="http://schemas.microsoft.com/office/drawing/2014/main" xmlns="" id="{68949E56-4C17-F66B-622B-9DF4B4A1AA4E}"/>
                  </a:ext>
                </a:extLst>
              </p:cNvPr>
              <p:cNvSpPr/>
              <p:nvPr/>
            </p:nvSpPr>
            <p:spPr>
              <a:xfrm>
                <a:off x="1088818" y="3939430"/>
                <a:ext cx="370023" cy="291834"/>
              </a:xfrm>
              <a:custGeom>
                <a:avLst/>
                <a:gdLst/>
                <a:ahLst/>
                <a:cxnLst/>
                <a:rect l="l" t="t" r="r" b="b"/>
                <a:pathLst>
                  <a:path w="25418" h="20047" extrusionOk="0">
                    <a:moveTo>
                      <a:pt x="22593" y="0"/>
                    </a:moveTo>
                    <a:cubicBezTo>
                      <a:pt x="22259" y="0"/>
                      <a:pt x="19762" y="2900"/>
                      <a:pt x="19762" y="2900"/>
                    </a:cubicBezTo>
                    <a:lnTo>
                      <a:pt x="19762" y="4688"/>
                    </a:lnTo>
                    <a:cubicBezTo>
                      <a:pt x="19103" y="3876"/>
                      <a:pt x="18630" y="3641"/>
                      <a:pt x="18302" y="3641"/>
                    </a:cubicBezTo>
                    <a:cubicBezTo>
                      <a:pt x="18010" y="3641"/>
                      <a:pt x="17834" y="3827"/>
                      <a:pt x="17743" y="3958"/>
                    </a:cubicBezTo>
                    <a:cubicBezTo>
                      <a:pt x="17551" y="4237"/>
                      <a:pt x="19762" y="6318"/>
                      <a:pt x="19762" y="6318"/>
                    </a:cubicBezTo>
                    <a:lnTo>
                      <a:pt x="19762" y="6956"/>
                    </a:lnTo>
                    <a:lnTo>
                      <a:pt x="8789" y="12856"/>
                    </a:lnTo>
                    <a:lnTo>
                      <a:pt x="5900" y="5671"/>
                    </a:lnTo>
                    <a:lnTo>
                      <a:pt x="0" y="8765"/>
                    </a:lnTo>
                    <a:lnTo>
                      <a:pt x="3523" y="17291"/>
                    </a:lnTo>
                    <a:cubicBezTo>
                      <a:pt x="4241" y="19028"/>
                      <a:pt x="5910" y="20046"/>
                      <a:pt x="7644" y="20046"/>
                    </a:cubicBezTo>
                    <a:cubicBezTo>
                      <a:pt x="8409" y="20046"/>
                      <a:pt x="9188" y="19848"/>
                      <a:pt x="9903" y="19425"/>
                    </a:cubicBezTo>
                    <a:lnTo>
                      <a:pt x="22817" y="11794"/>
                    </a:lnTo>
                    <a:lnTo>
                      <a:pt x="23677" y="10361"/>
                    </a:lnTo>
                    <a:cubicBezTo>
                      <a:pt x="23975" y="9867"/>
                      <a:pt x="24149" y="9308"/>
                      <a:pt x="24189" y="8731"/>
                    </a:cubicBezTo>
                    <a:lnTo>
                      <a:pt x="24617" y="2280"/>
                    </a:lnTo>
                    <a:cubicBezTo>
                      <a:pt x="25417" y="1791"/>
                      <a:pt x="25063" y="855"/>
                      <a:pt x="25063" y="855"/>
                    </a:cubicBezTo>
                    <a:lnTo>
                      <a:pt x="25063" y="855"/>
                    </a:lnTo>
                    <a:lnTo>
                      <a:pt x="22262" y="2591"/>
                    </a:lnTo>
                    <a:lnTo>
                      <a:pt x="21235" y="4989"/>
                    </a:lnTo>
                    <a:lnTo>
                      <a:pt x="21235" y="2900"/>
                    </a:lnTo>
                    <a:cubicBezTo>
                      <a:pt x="21235" y="2900"/>
                      <a:pt x="21995" y="2014"/>
                      <a:pt x="22620" y="1345"/>
                    </a:cubicBezTo>
                    <a:cubicBezTo>
                      <a:pt x="23241" y="681"/>
                      <a:pt x="22795" y="235"/>
                      <a:pt x="22620" y="12"/>
                    </a:cubicBezTo>
                    <a:cubicBezTo>
                      <a:pt x="22614" y="4"/>
                      <a:pt x="22605" y="0"/>
                      <a:pt x="22593" y="0"/>
                    </a:cubicBezTo>
                    <a:close/>
                  </a:path>
                </a:pathLst>
              </a:custGeom>
              <a:solidFill>
                <a:srgbClr val="FFBE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3563;p48">
                <a:extLst>
                  <a:ext uri="{FF2B5EF4-FFF2-40B4-BE49-F238E27FC236}">
                    <a16:creationId xmlns:a16="http://schemas.microsoft.com/office/drawing/2014/main" xmlns="" id="{9BF48DA3-9A2A-D9C8-5190-5AFE2D5B0A67}"/>
                  </a:ext>
                </a:extLst>
              </p:cNvPr>
              <p:cNvSpPr/>
              <p:nvPr/>
            </p:nvSpPr>
            <p:spPr>
              <a:xfrm>
                <a:off x="1201173" y="4126625"/>
                <a:ext cx="16989" cy="42653"/>
              </a:xfrm>
              <a:custGeom>
                <a:avLst/>
                <a:gdLst/>
                <a:ahLst/>
                <a:cxnLst/>
                <a:rect l="l" t="t" r="r" b="b"/>
                <a:pathLst>
                  <a:path w="1167" h="2930" extrusionOk="0">
                    <a:moveTo>
                      <a:pt x="1126" y="1"/>
                    </a:moveTo>
                    <a:cubicBezTo>
                      <a:pt x="1077" y="1"/>
                      <a:pt x="805" y="636"/>
                      <a:pt x="511" y="1435"/>
                    </a:cubicBezTo>
                    <a:cubicBezTo>
                      <a:pt x="210" y="2243"/>
                      <a:pt x="0" y="2911"/>
                      <a:pt x="39" y="2929"/>
                    </a:cubicBezTo>
                    <a:cubicBezTo>
                      <a:pt x="40" y="2929"/>
                      <a:pt x="40" y="2929"/>
                      <a:pt x="41" y="2929"/>
                    </a:cubicBezTo>
                    <a:cubicBezTo>
                      <a:pt x="89" y="2929"/>
                      <a:pt x="361" y="2292"/>
                      <a:pt x="656" y="1491"/>
                    </a:cubicBezTo>
                    <a:cubicBezTo>
                      <a:pt x="957" y="683"/>
                      <a:pt x="1167" y="15"/>
                      <a:pt x="1128" y="1"/>
                    </a:cubicBezTo>
                    <a:cubicBezTo>
                      <a:pt x="1127" y="1"/>
                      <a:pt x="1127" y="1"/>
                      <a:pt x="1126" y="1"/>
                    </a:cubicBezTo>
                    <a:close/>
                  </a:path>
                </a:pathLst>
              </a:custGeom>
              <a:solidFill>
                <a:srgbClr val="EB99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3564;p48">
                <a:extLst>
                  <a:ext uri="{FF2B5EF4-FFF2-40B4-BE49-F238E27FC236}">
                    <a16:creationId xmlns:a16="http://schemas.microsoft.com/office/drawing/2014/main" xmlns="" id="{824206FC-8E6B-FC68-768C-5D287690D891}"/>
                  </a:ext>
                </a:extLst>
              </p:cNvPr>
              <p:cNvSpPr/>
              <p:nvPr/>
            </p:nvSpPr>
            <p:spPr>
              <a:xfrm>
                <a:off x="762774" y="3790652"/>
                <a:ext cx="434541" cy="576026"/>
              </a:xfrm>
              <a:custGeom>
                <a:avLst/>
                <a:gdLst/>
                <a:ahLst/>
                <a:cxnLst/>
                <a:rect l="l" t="t" r="r" b="b"/>
                <a:pathLst>
                  <a:path w="29850" h="39569" extrusionOk="0">
                    <a:moveTo>
                      <a:pt x="10060" y="0"/>
                    </a:moveTo>
                    <a:cubicBezTo>
                      <a:pt x="9991" y="0"/>
                      <a:pt x="9923" y="1"/>
                      <a:pt x="9855" y="1"/>
                    </a:cubicBezTo>
                    <a:cubicBezTo>
                      <a:pt x="5393" y="54"/>
                      <a:pt x="1557" y="3200"/>
                      <a:pt x="674" y="7575"/>
                    </a:cubicBezTo>
                    <a:cubicBezTo>
                      <a:pt x="0" y="10913"/>
                      <a:pt x="1180" y="13116"/>
                      <a:pt x="420" y="20423"/>
                    </a:cubicBezTo>
                    <a:lnTo>
                      <a:pt x="175" y="38786"/>
                    </a:lnTo>
                    <a:lnTo>
                      <a:pt x="21423" y="39569"/>
                    </a:lnTo>
                    <a:lnTo>
                      <a:pt x="20636" y="17892"/>
                    </a:lnTo>
                    <a:lnTo>
                      <a:pt x="21891" y="22140"/>
                    </a:lnTo>
                    <a:lnTo>
                      <a:pt x="29849" y="18535"/>
                    </a:lnTo>
                    <a:cubicBezTo>
                      <a:pt x="29561" y="17648"/>
                      <a:pt x="28244" y="13684"/>
                      <a:pt x="25723" y="7400"/>
                    </a:cubicBezTo>
                    <a:cubicBezTo>
                      <a:pt x="24321" y="3896"/>
                      <a:pt x="21200" y="1369"/>
                      <a:pt x="17477" y="749"/>
                    </a:cubicBezTo>
                    <a:cubicBezTo>
                      <a:pt x="14953" y="329"/>
                      <a:pt x="12212" y="0"/>
                      <a:pt x="10060" y="0"/>
                    </a:cubicBezTo>
                    <a:close/>
                  </a:path>
                </a:pathLst>
              </a:custGeom>
              <a:solidFill>
                <a:srgbClr val="FFE5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565;p48">
                <a:extLst>
                  <a:ext uri="{FF2B5EF4-FFF2-40B4-BE49-F238E27FC236}">
                    <a16:creationId xmlns:a16="http://schemas.microsoft.com/office/drawing/2014/main" xmlns="" id="{602927EE-E5AB-D718-622D-66E0D3C5570A}"/>
                  </a:ext>
                </a:extLst>
              </p:cNvPr>
              <p:cNvSpPr/>
              <p:nvPr/>
            </p:nvSpPr>
            <p:spPr>
              <a:xfrm>
                <a:off x="723338" y="3863891"/>
                <a:ext cx="62495" cy="221449"/>
              </a:xfrm>
              <a:custGeom>
                <a:avLst/>
                <a:gdLst/>
                <a:ahLst/>
                <a:cxnLst/>
                <a:rect l="l" t="t" r="r" b="b"/>
                <a:pathLst>
                  <a:path w="4293" h="15212" extrusionOk="0">
                    <a:moveTo>
                      <a:pt x="4292" y="1"/>
                    </a:moveTo>
                    <a:cubicBezTo>
                      <a:pt x="3181" y="1386"/>
                      <a:pt x="0" y="13146"/>
                      <a:pt x="0" y="13146"/>
                    </a:cubicBezTo>
                    <a:cubicBezTo>
                      <a:pt x="1005" y="15081"/>
                      <a:pt x="3347" y="15212"/>
                      <a:pt x="3962" y="15212"/>
                    </a:cubicBezTo>
                    <a:cubicBezTo>
                      <a:pt x="4059" y="15212"/>
                      <a:pt x="4113" y="15209"/>
                      <a:pt x="4113" y="15209"/>
                    </a:cubicBezTo>
                    <a:lnTo>
                      <a:pt x="4292" y="1"/>
                    </a:lnTo>
                    <a:close/>
                  </a:path>
                </a:pathLst>
              </a:custGeom>
              <a:solidFill>
                <a:srgbClr val="FFE5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3566;p48">
                <a:extLst>
                  <a:ext uri="{FF2B5EF4-FFF2-40B4-BE49-F238E27FC236}">
                    <a16:creationId xmlns:a16="http://schemas.microsoft.com/office/drawing/2014/main" xmlns="" id="{83C479E7-DDA0-7281-D6B8-F25BDCFB9763}"/>
                  </a:ext>
                </a:extLst>
              </p:cNvPr>
              <p:cNvSpPr/>
              <p:nvPr/>
            </p:nvSpPr>
            <p:spPr>
              <a:xfrm>
                <a:off x="774420" y="3885756"/>
                <a:ext cx="368741" cy="81129"/>
              </a:xfrm>
              <a:custGeom>
                <a:avLst/>
                <a:gdLst/>
                <a:ahLst/>
                <a:cxnLst/>
                <a:rect l="l" t="t" r="r" b="b"/>
                <a:pathLst>
                  <a:path w="25330" h="5573" extrusionOk="0">
                    <a:moveTo>
                      <a:pt x="862" y="0"/>
                    </a:moveTo>
                    <a:cubicBezTo>
                      <a:pt x="617" y="0"/>
                      <a:pt x="420" y="19"/>
                      <a:pt x="280" y="46"/>
                    </a:cubicBezTo>
                    <a:cubicBezTo>
                      <a:pt x="96" y="80"/>
                      <a:pt x="1" y="106"/>
                      <a:pt x="5" y="116"/>
                    </a:cubicBezTo>
                    <a:cubicBezTo>
                      <a:pt x="5" y="122"/>
                      <a:pt x="16" y="124"/>
                      <a:pt x="37" y="124"/>
                    </a:cubicBezTo>
                    <a:cubicBezTo>
                      <a:pt x="105" y="124"/>
                      <a:pt x="282" y="99"/>
                      <a:pt x="557" y="99"/>
                    </a:cubicBezTo>
                    <a:cubicBezTo>
                      <a:pt x="706" y="99"/>
                      <a:pt x="884" y="107"/>
                      <a:pt x="1088" y="128"/>
                    </a:cubicBezTo>
                    <a:cubicBezTo>
                      <a:pt x="1779" y="207"/>
                      <a:pt x="2750" y="548"/>
                      <a:pt x="3772" y="1270"/>
                    </a:cubicBezTo>
                    <a:cubicBezTo>
                      <a:pt x="4283" y="1627"/>
                      <a:pt x="4812" y="2065"/>
                      <a:pt x="5358" y="2563"/>
                    </a:cubicBezTo>
                    <a:cubicBezTo>
                      <a:pt x="5904" y="3061"/>
                      <a:pt x="6486" y="3607"/>
                      <a:pt x="7155" y="4122"/>
                    </a:cubicBezTo>
                    <a:cubicBezTo>
                      <a:pt x="7823" y="4634"/>
                      <a:pt x="8587" y="5124"/>
                      <a:pt x="9493" y="5390"/>
                    </a:cubicBezTo>
                    <a:cubicBezTo>
                      <a:pt x="9908" y="5514"/>
                      <a:pt x="10349" y="5572"/>
                      <a:pt x="10795" y="5572"/>
                    </a:cubicBezTo>
                    <a:cubicBezTo>
                      <a:pt x="11315" y="5572"/>
                      <a:pt x="11843" y="5493"/>
                      <a:pt x="12351" y="5342"/>
                    </a:cubicBezTo>
                    <a:cubicBezTo>
                      <a:pt x="13299" y="5066"/>
                      <a:pt x="14142" y="4604"/>
                      <a:pt x="14929" y="4149"/>
                    </a:cubicBezTo>
                    <a:cubicBezTo>
                      <a:pt x="15715" y="3690"/>
                      <a:pt x="16454" y="3223"/>
                      <a:pt x="17179" y="2825"/>
                    </a:cubicBezTo>
                    <a:cubicBezTo>
                      <a:pt x="17900" y="2423"/>
                      <a:pt x="18622" y="2109"/>
                      <a:pt x="19325" y="1934"/>
                    </a:cubicBezTo>
                    <a:cubicBezTo>
                      <a:pt x="19675" y="1824"/>
                      <a:pt x="20029" y="1807"/>
                      <a:pt x="20361" y="1763"/>
                    </a:cubicBezTo>
                    <a:cubicBezTo>
                      <a:pt x="20693" y="1776"/>
                      <a:pt x="21020" y="1758"/>
                      <a:pt x="21322" y="1811"/>
                    </a:cubicBezTo>
                    <a:cubicBezTo>
                      <a:pt x="21934" y="1916"/>
                      <a:pt x="22484" y="2077"/>
                      <a:pt x="22974" y="2192"/>
                    </a:cubicBezTo>
                    <a:cubicBezTo>
                      <a:pt x="23425" y="2295"/>
                      <a:pt x="23828" y="2355"/>
                      <a:pt x="24168" y="2355"/>
                    </a:cubicBezTo>
                    <a:cubicBezTo>
                      <a:pt x="24200" y="2355"/>
                      <a:pt x="24232" y="2354"/>
                      <a:pt x="24263" y="2353"/>
                    </a:cubicBezTo>
                    <a:cubicBezTo>
                      <a:pt x="24626" y="2345"/>
                      <a:pt x="24897" y="2266"/>
                      <a:pt x="25076" y="2200"/>
                    </a:cubicBezTo>
                    <a:cubicBezTo>
                      <a:pt x="25247" y="2121"/>
                      <a:pt x="25330" y="2073"/>
                      <a:pt x="25326" y="2065"/>
                    </a:cubicBezTo>
                    <a:cubicBezTo>
                      <a:pt x="25325" y="2062"/>
                      <a:pt x="25322" y="2061"/>
                      <a:pt x="25318" y="2061"/>
                    </a:cubicBezTo>
                    <a:cubicBezTo>
                      <a:pt x="25265" y="2061"/>
                      <a:pt x="24941" y="2231"/>
                      <a:pt x="24344" y="2231"/>
                    </a:cubicBezTo>
                    <a:cubicBezTo>
                      <a:pt x="24318" y="2231"/>
                      <a:pt x="24291" y="2231"/>
                      <a:pt x="24263" y="2230"/>
                    </a:cubicBezTo>
                    <a:cubicBezTo>
                      <a:pt x="23918" y="2226"/>
                      <a:pt x="23499" y="2147"/>
                      <a:pt x="23018" y="2021"/>
                    </a:cubicBezTo>
                    <a:cubicBezTo>
                      <a:pt x="22533" y="1894"/>
                      <a:pt x="21990" y="1715"/>
                      <a:pt x="21361" y="1597"/>
                    </a:cubicBezTo>
                    <a:cubicBezTo>
                      <a:pt x="21042" y="1532"/>
                      <a:pt x="20701" y="1544"/>
                      <a:pt x="20352" y="1522"/>
                    </a:cubicBezTo>
                    <a:cubicBezTo>
                      <a:pt x="20003" y="1562"/>
                      <a:pt x="19631" y="1575"/>
                      <a:pt x="19263" y="1680"/>
                    </a:cubicBezTo>
                    <a:cubicBezTo>
                      <a:pt x="18529" y="1855"/>
                      <a:pt x="17778" y="2170"/>
                      <a:pt x="17044" y="2571"/>
                    </a:cubicBezTo>
                    <a:cubicBezTo>
                      <a:pt x="16300" y="2969"/>
                      <a:pt x="15558" y="3432"/>
                      <a:pt x="14775" y="3886"/>
                    </a:cubicBezTo>
                    <a:cubicBezTo>
                      <a:pt x="13993" y="4332"/>
                      <a:pt x="13168" y="4778"/>
                      <a:pt x="12262" y="5045"/>
                    </a:cubicBezTo>
                    <a:cubicBezTo>
                      <a:pt x="11779" y="5189"/>
                      <a:pt x="11284" y="5264"/>
                      <a:pt x="10797" y="5264"/>
                    </a:cubicBezTo>
                    <a:cubicBezTo>
                      <a:pt x="10379" y="5264"/>
                      <a:pt x="9967" y="5208"/>
                      <a:pt x="9575" y="5093"/>
                    </a:cubicBezTo>
                    <a:cubicBezTo>
                      <a:pt x="8728" y="4852"/>
                      <a:pt x="7988" y="4385"/>
                      <a:pt x="7329" y="3896"/>
                    </a:cubicBezTo>
                    <a:cubicBezTo>
                      <a:pt x="6673" y="3398"/>
                      <a:pt x="6088" y="2864"/>
                      <a:pt x="5529" y="2371"/>
                    </a:cubicBezTo>
                    <a:cubicBezTo>
                      <a:pt x="4973" y="1877"/>
                      <a:pt x="4428" y="1440"/>
                      <a:pt x="3898" y="1086"/>
                    </a:cubicBezTo>
                    <a:cubicBezTo>
                      <a:pt x="2837" y="373"/>
                      <a:pt x="1814" y="50"/>
                      <a:pt x="1102" y="6"/>
                    </a:cubicBezTo>
                    <a:cubicBezTo>
                      <a:pt x="1018" y="2"/>
                      <a:pt x="938" y="0"/>
                      <a:pt x="862"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3567;p48">
                <a:extLst>
                  <a:ext uri="{FF2B5EF4-FFF2-40B4-BE49-F238E27FC236}">
                    <a16:creationId xmlns:a16="http://schemas.microsoft.com/office/drawing/2014/main" xmlns="" id="{AB6CDC18-53CD-71A1-5DD6-5ED3BED87199}"/>
                  </a:ext>
                </a:extLst>
              </p:cNvPr>
              <p:cNvSpPr/>
              <p:nvPr/>
            </p:nvSpPr>
            <p:spPr>
              <a:xfrm>
                <a:off x="925381" y="4118036"/>
                <a:ext cx="140043" cy="15926"/>
              </a:xfrm>
              <a:custGeom>
                <a:avLst/>
                <a:gdLst/>
                <a:ahLst/>
                <a:cxnLst/>
                <a:rect l="l" t="t" r="r" b="b"/>
                <a:pathLst>
                  <a:path w="9620" h="1094" extrusionOk="0">
                    <a:moveTo>
                      <a:pt x="7606" y="0"/>
                    </a:moveTo>
                    <a:cubicBezTo>
                      <a:pt x="7324" y="0"/>
                      <a:pt x="7024" y="27"/>
                      <a:pt x="6713" y="84"/>
                    </a:cubicBezTo>
                    <a:cubicBezTo>
                      <a:pt x="6119" y="189"/>
                      <a:pt x="5490" y="391"/>
                      <a:pt x="4839" y="556"/>
                    </a:cubicBezTo>
                    <a:cubicBezTo>
                      <a:pt x="4137" y="739"/>
                      <a:pt x="3456" y="807"/>
                      <a:pt x="2841" y="807"/>
                    </a:cubicBezTo>
                    <a:cubicBezTo>
                      <a:pt x="2310" y="807"/>
                      <a:pt x="1829" y="756"/>
                      <a:pt x="1426" y="687"/>
                    </a:cubicBezTo>
                    <a:cubicBezTo>
                      <a:pt x="638" y="557"/>
                      <a:pt x="142" y="374"/>
                      <a:pt x="38" y="374"/>
                    </a:cubicBezTo>
                    <a:cubicBezTo>
                      <a:pt x="27" y="374"/>
                      <a:pt x="20" y="376"/>
                      <a:pt x="18" y="381"/>
                    </a:cubicBezTo>
                    <a:cubicBezTo>
                      <a:pt x="0" y="412"/>
                      <a:pt x="494" y="696"/>
                      <a:pt x="1382" y="906"/>
                    </a:cubicBezTo>
                    <a:cubicBezTo>
                      <a:pt x="1839" y="1015"/>
                      <a:pt x="2411" y="1093"/>
                      <a:pt x="3045" y="1093"/>
                    </a:cubicBezTo>
                    <a:cubicBezTo>
                      <a:pt x="3628" y="1093"/>
                      <a:pt x="4264" y="1027"/>
                      <a:pt x="4913" y="857"/>
                    </a:cubicBezTo>
                    <a:cubicBezTo>
                      <a:pt x="5581" y="687"/>
                      <a:pt x="6198" y="482"/>
                      <a:pt x="6765" y="369"/>
                    </a:cubicBezTo>
                    <a:cubicBezTo>
                      <a:pt x="7131" y="290"/>
                      <a:pt x="7477" y="252"/>
                      <a:pt x="7793" y="252"/>
                    </a:cubicBezTo>
                    <a:cubicBezTo>
                      <a:pt x="7967" y="252"/>
                      <a:pt x="8132" y="264"/>
                      <a:pt x="8286" y="286"/>
                    </a:cubicBezTo>
                    <a:cubicBezTo>
                      <a:pt x="9114" y="389"/>
                      <a:pt x="9529" y="770"/>
                      <a:pt x="9598" y="770"/>
                    </a:cubicBezTo>
                    <a:cubicBezTo>
                      <a:pt x="9602" y="770"/>
                      <a:pt x="9605" y="769"/>
                      <a:pt x="9607" y="766"/>
                    </a:cubicBezTo>
                    <a:cubicBezTo>
                      <a:pt x="9619" y="752"/>
                      <a:pt x="9536" y="635"/>
                      <a:pt x="9327" y="482"/>
                    </a:cubicBezTo>
                    <a:cubicBezTo>
                      <a:pt x="9121" y="329"/>
                      <a:pt x="8780" y="155"/>
                      <a:pt x="8322" y="67"/>
                    </a:cubicBezTo>
                    <a:cubicBezTo>
                      <a:pt x="8104" y="23"/>
                      <a:pt x="7863" y="0"/>
                      <a:pt x="7606"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3568;p48">
                <a:extLst>
                  <a:ext uri="{FF2B5EF4-FFF2-40B4-BE49-F238E27FC236}">
                    <a16:creationId xmlns:a16="http://schemas.microsoft.com/office/drawing/2014/main" xmlns="" id="{4E1A34F3-68B5-7EBF-4D40-78BCB437980D}"/>
                  </a:ext>
                </a:extLst>
              </p:cNvPr>
              <p:cNvSpPr/>
              <p:nvPr/>
            </p:nvSpPr>
            <p:spPr>
              <a:xfrm>
                <a:off x="922266" y="4285316"/>
                <a:ext cx="146405" cy="24180"/>
              </a:xfrm>
              <a:custGeom>
                <a:avLst/>
                <a:gdLst/>
                <a:ahLst/>
                <a:cxnLst/>
                <a:rect l="l" t="t" r="r" b="b"/>
                <a:pathLst>
                  <a:path w="10057" h="1661" extrusionOk="0">
                    <a:moveTo>
                      <a:pt x="1914" y="1"/>
                    </a:moveTo>
                    <a:cubicBezTo>
                      <a:pt x="1736" y="1"/>
                      <a:pt x="1566" y="12"/>
                      <a:pt x="1408" y="34"/>
                    </a:cubicBezTo>
                    <a:cubicBezTo>
                      <a:pt x="910" y="104"/>
                      <a:pt x="529" y="292"/>
                      <a:pt x="307" y="463"/>
                    </a:cubicBezTo>
                    <a:cubicBezTo>
                      <a:pt x="83" y="633"/>
                      <a:pt x="0" y="768"/>
                      <a:pt x="14" y="778"/>
                    </a:cubicBezTo>
                    <a:cubicBezTo>
                      <a:pt x="16" y="779"/>
                      <a:pt x="18" y="780"/>
                      <a:pt x="20" y="780"/>
                    </a:cubicBezTo>
                    <a:cubicBezTo>
                      <a:pt x="51" y="780"/>
                      <a:pt x="160" y="682"/>
                      <a:pt x="376" y="563"/>
                    </a:cubicBezTo>
                    <a:cubicBezTo>
                      <a:pt x="604" y="432"/>
                      <a:pt x="966" y="292"/>
                      <a:pt x="1434" y="253"/>
                    </a:cubicBezTo>
                    <a:cubicBezTo>
                      <a:pt x="1529" y="245"/>
                      <a:pt x="1627" y="241"/>
                      <a:pt x="1730" y="241"/>
                    </a:cubicBezTo>
                    <a:cubicBezTo>
                      <a:pt x="2134" y="241"/>
                      <a:pt x="2595" y="305"/>
                      <a:pt x="3077" y="445"/>
                    </a:cubicBezTo>
                    <a:cubicBezTo>
                      <a:pt x="3676" y="615"/>
                      <a:pt x="4318" y="921"/>
                      <a:pt x="5013" y="1192"/>
                    </a:cubicBezTo>
                    <a:cubicBezTo>
                      <a:pt x="5692" y="1462"/>
                      <a:pt x="6392" y="1660"/>
                      <a:pt x="7052" y="1660"/>
                    </a:cubicBezTo>
                    <a:cubicBezTo>
                      <a:pt x="7067" y="1660"/>
                      <a:pt x="7083" y="1660"/>
                      <a:pt x="7098" y="1660"/>
                    </a:cubicBezTo>
                    <a:cubicBezTo>
                      <a:pt x="7770" y="1656"/>
                      <a:pt x="8352" y="1450"/>
                      <a:pt x="8798" y="1228"/>
                    </a:cubicBezTo>
                    <a:cubicBezTo>
                      <a:pt x="9244" y="1000"/>
                      <a:pt x="9558" y="746"/>
                      <a:pt x="9759" y="563"/>
                    </a:cubicBezTo>
                    <a:cubicBezTo>
                      <a:pt x="9960" y="375"/>
                      <a:pt x="10057" y="253"/>
                      <a:pt x="10039" y="240"/>
                    </a:cubicBezTo>
                    <a:cubicBezTo>
                      <a:pt x="10037" y="238"/>
                      <a:pt x="10035" y="237"/>
                      <a:pt x="10031" y="237"/>
                    </a:cubicBezTo>
                    <a:cubicBezTo>
                      <a:pt x="9963" y="237"/>
                      <a:pt x="9530" y="652"/>
                      <a:pt x="8702" y="1030"/>
                    </a:cubicBezTo>
                    <a:cubicBezTo>
                      <a:pt x="8285" y="1211"/>
                      <a:pt x="7760" y="1372"/>
                      <a:pt x="7169" y="1372"/>
                    </a:cubicBezTo>
                    <a:cubicBezTo>
                      <a:pt x="7145" y="1372"/>
                      <a:pt x="7122" y="1372"/>
                      <a:pt x="7098" y="1371"/>
                    </a:cubicBezTo>
                    <a:cubicBezTo>
                      <a:pt x="6477" y="1367"/>
                      <a:pt x="5809" y="1175"/>
                      <a:pt x="5127" y="904"/>
                    </a:cubicBezTo>
                    <a:cubicBezTo>
                      <a:pt x="4440" y="637"/>
                      <a:pt x="3794" y="336"/>
                      <a:pt x="3151" y="169"/>
                    </a:cubicBezTo>
                    <a:cubicBezTo>
                      <a:pt x="2716" y="53"/>
                      <a:pt x="2295" y="1"/>
                      <a:pt x="1914"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3569;p48">
                <a:extLst>
                  <a:ext uri="{FF2B5EF4-FFF2-40B4-BE49-F238E27FC236}">
                    <a16:creationId xmlns:a16="http://schemas.microsoft.com/office/drawing/2014/main" xmlns="" id="{E7FE9426-A324-680F-7CBB-E1A28086A1E8}"/>
                  </a:ext>
                </a:extLst>
              </p:cNvPr>
              <p:cNvSpPr/>
              <p:nvPr/>
            </p:nvSpPr>
            <p:spPr>
              <a:xfrm>
                <a:off x="732815" y="4088280"/>
                <a:ext cx="36015" cy="178519"/>
              </a:xfrm>
              <a:custGeom>
                <a:avLst/>
                <a:gdLst/>
                <a:ahLst/>
                <a:cxnLst/>
                <a:rect l="l" t="t" r="r" b="b"/>
                <a:pathLst>
                  <a:path w="2474" h="12263" extrusionOk="0">
                    <a:moveTo>
                      <a:pt x="1" y="0"/>
                    </a:moveTo>
                    <a:lnTo>
                      <a:pt x="2094" y="12262"/>
                    </a:lnTo>
                    <a:lnTo>
                      <a:pt x="2316" y="12262"/>
                    </a:lnTo>
                    <a:lnTo>
                      <a:pt x="2474" y="245"/>
                    </a:lnTo>
                    <a:cubicBezTo>
                      <a:pt x="1643" y="236"/>
                      <a:pt x="818" y="170"/>
                      <a:pt x="1"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3570;p48">
                <a:extLst>
                  <a:ext uri="{FF2B5EF4-FFF2-40B4-BE49-F238E27FC236}">
                    <a16:creationId xmlns:a16="http://schemas.microsoft.com/office/drawing/2014/main" xmlns="" id="{D12B7264-34EE-684A-C25A-15FCB8FB24FC}"/>
                  </a:ext>
                </a:extLst>
              </p:cNvPr>
              <p:cNvSpPr/>
              <p:nvPr/>
            </p:nvSpPr>
            <p:spPr>
              <a:xfrm>
                <a:off x="778481" y="4355789"/>
                <a:ext cx="201112" cy="8603"/>
              </a:xfrm>
              <a:custGeom>
                <a:avLst/>
                <a:gdLst/>
                <a:ahLst/>
                <a:cxnLst/>
                <a:rect l="l" t="t" r="r" b="b"/>
                <a:pathLst>
                  <a:path w="13815" h="591" extrusionOk="0">
                    <a:moveTo>
                      <a:pt x="1" y="1"/>
                    </a:moveTo>
                    <a:lnTo>
                      <a:pt x="49" y="294"/>
                    </a:lnTo>
                    <a:lnTo>
                      <a:pt x="13815" y="590"/>
                    </a:lnTo>
                    <a:cubicBezTo>
                      <a:pt x="13815" y="564"/>
                      <a:pt x="13815" y="538"/>
                      <a:pt x="13811" y="507"/>
                    </a:cubicBezTo>
                    <a:lnTo>
                      <a:pt x="1" y="1"/>
                    </a:lnTo>
                    <a:close/>
                  </a:path>
                </a:pathLst>
              </a:custGeom>
              <a:solidFill>
                <a:srgbClr val="1B23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3571;p48">
                <a:extLst>
                  <a:ext uri="{FF2B5EF4-FFF2-40B4-BE49-F238E27FC236}">
                    <a16:creationId xmlns:a16="http://schemas.microsoft.com/office/drawing/2014/main" xmlns="" id="{6838FEA5-2C4E-0359-6D93-921311D3CF23}"/>
                  </a:ext>
                </a:extLst>
              </p:cNvPr>
              <p:cNvSpPr/>
              <p:nvPr/>
            </p:nvSpPr>
            <p:spPr>
              <a:xfrm>
                <a:off x="763283" y="4266784"/>
                <a:ext cx="3261" cy="17513"/>
              </a:xfrm>
              <a:custGeom>
                <a:avLst/>
                <a:gdLst/>
                <a:ahLst/>
                <a:cxnLst/>
                <a:rect l="l" t="t" r="r" b="b"/>
                <a:pathLst>
                  <a:path w="224" h="1203" extrusionOk="0">
                    <a:moveTo>
                      <a:pt x="1" y="0"/>
                    </a:moveTo>
                    <a:lnTo>
                      <a:pt x="206" y="1202"/>
                    </a:lnTo>
                    <a:lnTo>
                      <a:pt x="223" y="0"/>
                    </a:lnTo>
                    <a:close/>
                  </a:path>
                </a:pathLst>
              </a:custGeom>
              <a:solidFill>
                <a:srgbClr val="1B23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3572;p48">
                <a:extLst>
                  <a:ext uri="{FF2B5EF4-FFF2-40B4-BE49-F238E27FC236}">
                    <a16:creationId xmlns:a16="http://schemas.microsoft.com/office/drawing/2014/main" xmlns="" id="{134886F1-90D3-6389-7E3C-4F61C20C472E}"/>
                  </a:ext>
                </a:extLst>
              </p:cNvPr>
              <p:cNvSpPr/>
              <p:nvPr/>
            </p:nvSpPr>
            <p:spPr>
              <a:xfrm>
                <a:off x="766268" y="4084583"/>
                <a:ext cx="213267" cy="278601"/>
              </a:xfrm>
              <a:custGeom>
                <a:avLst/>
                <a:gdLst/>
                <a:ahLst/>
                <a:cxnLst/>
                <a:rect l="l" t="t" r="r" b="b"/>
                <a:pathLst>
                  <a:path w="14650" h="19138" extrusionOk="0">
                    <a:moveTo>
                      <a:pt x="8007" y="0"/>
                    </a:moveTo>
                    <a:cubicBezTo>
                      <a:pt x="7395" y="0"/>
                      <a:pt x="6775" y="49"/>
                      <a:pt x="6176" y="83"/>
                    </a:cubicBezTo>
                    <a:cubicBezTo>
                      <a:pt x="4240" y="198"/>
                      <a:pt x="2295" y="503"/>
                      <a:pt x="368" y="503"/>
                    </a:cubicBezTo>
                    <a:cubicBezTo>
                      <a:pt x="303" y="503"/>
                      <a:pt x="237" y="503"/>
                      <a:pt x="176" y="499"/>
                    </a:cubicBezTo>
                    <a:lnTo>
                      <a:pt x="18" y="12516"/>
                    </a:lnTo>
                    <a:lnTo>
                      <a:pt x="1" y="13718"/>
                    </a:lnTo>
                    <a:lnTo>
                      <a:pt x="840" y="18631"/>
                    </a:lnTo>
                    <a:lnTo>
                      <a:pt x="14650" y="19137"/>
                    </a:lnTo>
                    <a:cubicBezTo>
                      <a:pt x="14567" y="17516"/>
                      <a:pt x="14488" y="15965"/>
                      <a:pt x="14383" y="14436"/>
                    </a:cubicBezTo>
                    <a:cubicBezTo>
                      <a:pt x="14182" y="14357"/>
                      <a:pt x="13986" y="14291"/>
                      <a:pt x="13793" y="14234"/>
                    </a:cubicBezTo>
                    <a:cubicBezTo>
                      <a:pt x="13308" y="14095"/>
                      <a:pt x="12845" y="14029"/>
                      <a:pt x="12443" y="14029"/>
                    </a:cubicBezTo>
                    <a:cubicBezTo>
                      <a:pt x="12342" y="14029"/>
                      <a:pt x="12241" y="14033"/>
                      <a:pt x="12150" y="14042"/>
                    </a:cubicBezTo>
                    <a:cubicBezTo>
                      <a:pt x="11682" y="14081"/>
                      <a:pt x="11320" y="14221"/>
                      <a:pt x="11092" y="14352"/>
                    </a:cubicBezTo>
                    <a:cubicBezTo>
                      <a:pt x="10878" y="14470"/>
                      <a:pt x="10769" y="14571"/>
                      <a:pt x="10734" y="14571"/>
                    </a:cubicBezTo>
                    <a:lnTo>
                      <a:pt x="10730" y="14567"/>
                    </a:lnTo>
                    <a:cubicBezTo>
                      <a:pt x="10716" y="14557"/>
                      <a:pt x="10799" y="14422"/>
                      <a:pt x="11023" y="14252"/>
                    </a:cubicBezTo>
                    <a:cubicBezTo>
                      <a:pt x="11245" y="14081"/>
                      <a:pt x="11626" y="13893"/>
                      <a:pt x="12124" y="13823"/>
                    </a:cubicBezTo>
                    <a:cubicBezTo>
                      <a:pt x="12285" y="13801"/>
                      <a:pt x="12451" y="13788"/>
                      <a:pt x="12631" y="13788"/>
                    </a:cubicBezTo>
                    <a:cubicBezTo>
                      <a:pt x="13011" y="13788"/>
                      <a:pt x="13435" y="13841"/>
                      <a:pt x="13867" y="13958"/>
                    </a:cubicBezTo>
                    <a:cubicBezTo>
                      <a:pt x="14034" y="13998"/>
                      <a:pt x="14195" y="14051"/>
                      <a:pt x="14361" y="14107"/>
                    </a:cubicBezTo>
                    <a:cubicBezTo>
                      <a:pt x="14129" y="10886"/>
                      <a:pt x="13772" y="7775"/>
                      <a:pt x="12985" y="4428"/>
                    </a:cubicBezTo>
                    <a:cubicBezTo>
                      <a:pt x="12897" y="4047"/>
                      <a:pt x="12796" y="3659"/>
                      <a:pt x="12675" y="3278"/>
                    </a:cubicBezTo>
                    <a:cubicBezTo>
                      <a:pt x="12548" y="3256"/>
                      <a:pt x="12425" y="3230"/>
                      <a:pt x="12312" y="3204"/>
                    </a:cubicBezTo>
                    <a:cubicBezTo>
                      <a:pt x="11424" y="2994"/>
                      <a:pt x="10930" y="2710"/>
                      <a:pt x="10948" y="2679"/>
                    </a:cubicBezTo>
                    <a:cubicBezTo>
                      <a:pt x="10948" y="2675"/>
                      <a:pt x="10957" y="2671"/>
                      <a:pt x="10970" y="2671"/>
                    </a:cubicBezTo>
                    <a:cubicBezTo>
                      <a:pt x="11075" y="2671"/>
                      <a:pt x="11573" y="2854"/>
                      <a:pt x="12356" y="2985"/>
                    </a:cubicBezTo>
                    <a:cubicBezTo>
                      <a:pt x="12429" y="2998"/>
                      <a:pt x="12508" y="3012"/>
                      <a:pt x="12592" y="3024"/>
                    </a:cubicBezTo>
                    <a:cubicBezTo>
                      <a:pt x="12290" y="2177"/>
                      <a:pt x="11862" y="1394"/>
                      <a:pt x="11162" y="853"/>
                    </a:cubicBezTo>
                    <a:cubicBezTo>
                      <a:pt x="10275" y="162"/>
                      <a:pt x="9157" y="0"/>
                      <a:pt x="8007" y="0"/>
                    </a:cubicBezTo>
                    <a:close/>
                  </a:path>
                </a:pathLst>
              </a:custGeom>
              <a:solidFill>
                <a:srgbClr val="FFD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3573;p48">
                <a:extLst>
                  <a:ext uri="{FF2B5EF4-FFF2-40B4-BE49-F238E27FC236}">
                    <a16:creationId xmlns:a16="http://schemas.microsoft.com/office/drawing/2014/main" xmlns="" id="{3502A4BA-73CB-9F40-B679-B3D8DF8D617C}"/>
                  </a:ext>
                </a:extLst>
              </p:cNvPr>
              <p:cNvSpPr/>
              <p:nvPr/>
            </p:nvSpPr>
            <p:spPr>
              <a:xfrm>
                <a:off x="925381" y="4123451"/>
                <a:ext cx="25403" cy="8866"/>
              </a:xfrm>
              <a:custGeom>
                <a:avLst/>
                <a:gdLst/>
                <a:ahLst/>
                <a:cxnLst/>
                <a:rect l="l" t="t" r="r" b="b"/>
                <a:pathLst>
                  <a:path w="1745" h="609" extrusionOk="0">
                    <a:moveTo>
                      <a:pt x="40" y="1"/>
                    </a:moveTo>
                    <a:cubicBezTo>
                      <a:pt x="27" y="1"/>
                      <a:pt x="18" y="5"/>
                      <a:pt x="18" y="9"/>
                    </a:cubicBezTo>
                    <a:cubicBezTo>
                      <a:pt x="0" y="40"/>
                      <a:pt x="494" y="324"/>
                      <a:pt x="1382" y="534"/>
                    </a:cubicBezTo>
                    <a:cubicBezTo>
                      <a:pt x="1495" y="560"/>
                      <a:pt x="1618" y="586"/>
                      <a:pt x="1745" y="608"/>
                    </a:cubicBezTo>
                    <a:cubicBezTo>
                      <a:pt x="1718" y="521"/>
                      <a:pt x="1688" y="438"/>
                      <a:pt x="1662" y="354"/>
                    </a:cubicBezTo>
                    <a:cubicBezTo>
                      <a:pt x="1578" y="342"/>
                      <a:pt x="1499" y="328"/>
                      <a:pt x="1426" y="315"/>
                    </a:cubicBezTo>
                    <a:cubicBezTo>
                      <a:pt x="643" y="184"/>
                      <a:pt x="145" y="1"/>
                      <a:pt x="40" y="1"/>
                    </a:cubicBezTo>
                    <a:close/>
                  </a:path>
                </a:pathLst>
              </a:custGeom>
              <a:solidFill>
                <a:srgbClr val="1B23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3574;p48">
                <a:extLst>
                  <a:ext uri="{FF2B5EF4-FFF2-40B4-BE49-F238E27FC236}">
                    <a16:creationId xmlns:a16="http://schemas.microsoft.com/office/drawing/2014/main" xmlns="" id="{EBF16765-5C78-24A7-DCF4-0E37AB99B871}"/>
                  </a:ext>
                </a:extLst>
              </p:cNvPr>
              <p:cNvSpPr/>
              <p:nvPr/>
            </p:nvSpPr>
            <p:spPr>
              <a:xfrm>
                <a:off x="922266" y="4285301"/>
                <a:ext cx="53397" cy="11399"/>
              </a:xfrm>
              <a:custGeom>
                <a:avLst/>
                <a:gdLst/>
                <a:ahLst/>
                <a:cxnLst/>
                <a:rect l="l" t="t" r="r" b="b"/>
                <a:pathLst>
                  <a:path w="3668" h="783" extrusionOk="0">
                    <a:moveTo>
                      <a:pt x="1915" y="0"/>
                    </a:moveTo>
                    <a:cubicBezTo>
                      <a:pt x="1735" y="0"/>
                      <a:pt x="1569" y="13"/>
                      <a:pt x="1408" y="35"/>
                    </a:cubicBezTo>
                    <a:cubicBezTo>
                      <a:pt x="910" y="105"/>
                      <a:pt x="529" y="293"/>
                      <a:pt x="307" y="464"/>
                    </a:cubicBezTo>
                    <a:cubicBezTo>
                      <a:pt x="83" y="634"/>
                      <a:pt x="0" y="769"/>
                      <a:pt x="14" y="779"/>
                    </a:cubicBezTo>
                    <a:lnTo>
                      <a:pt x="18" y="783"/>
                    </a:lnTo>
                    <a:cubicBezTo>
                      <a:pt x="53" y="783"/>
                      <a:pt x="162" y="682"/>
                      <a:pt x="376" y="564"/>
                    </a:cubicBezTo>
                    <a:cubicBezTo>
                      <a:pt x="604" y="433"/>
                      <a:pt x="966" y="293"/>
                      <a:pt x="1434" y="254"/>
                    </a:cubicBezTo>
                    <a:cubicBezTo>
                      <a:pt x="1525" y="245"/>
                      <a:pt x="1626" y="241"/>
                      <a:pt x="1727" y="241"/>
                    </a:cubicBezTo>
                    <a:cubicBezTo>
                      <a:pt x="2129" y="241"/>
                      <a:pt x="2592" y="307"/>
                      <a:pt x="3077" y="446"/>
                    </a:cubicBezTo>
                    <a:cubicBezTo>
                      <a:pt x="3270" y="503"/>
                      <a:pt x="3466" y="569"/>
                      <a:pt x="3667" y="648"/>
                    </a:cubicBezTo>
                    <a:cubicBezTo>
                      <a:pt x="3659" y="537"/>
                      <a:pt x="3654" y="428"/>
                      <a:pt x="3645" y="319"/>
                    </a:cubicBezTo>
                    <a:cubicBezTo>
                      <a:pt x="3479" y="263"/>
                      <a:pt x="3318" y="210"/>
                      <a:pt x="3151" y="170"/>
                    </a:cubicBezTo>
                    <a:cubicBezTo>
                      <a:pt x="2719" y="53"/>
                      <a:pt x="2295" y="0"/>
                      <a:pt x="1915" y="0"/>
                    </a:cubicBezTo>
                    <a:close/>
                  </a:path>
                </a:pathLst>
              </a:custGeom>
              <a:solidFill>
                <a:srgbClr val="1B23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3575;p48">
                <a:extLst>
                  <a:ext uri="{FF2B5EF4-FFF2-40B4-BE49-F238E27FC236}">
                    <a16:creationId xmlns:a16="http://schemas.microsoft.com/office/drawing/2014/main" xmlns="" id="{22B772E9-9AE8-D7CF-FB3E-6088D769CDDA}"/>
                  </a:ext>
                </a:extLst>
              </p:cNvPr>
              <p:cNvSpPr/>
              <p:nvPr/>
            </p:nvSpPr>
            <p:spPr>
              <a:xfrm>
                <a:off x="783329" y="3949329"/>
                <a:ext cx="11195" cy="124962"/>
              </a:xfrm>
              <a:custGeom>
                <a:avLst/>
                <a:gdLst/>
                <a:ahLst/>
                <a:cxnLst/>
                <a:rect l="l" t="t" r="r" b="b"/>
                <a:pathLst>
                  <a:path w="769" h="8584" extrusionOk="0">
                    <a:moveTo>
                      <a:pt x="171" y="1"/>
                    </a:moveTo>
                    <a:lnTo>
                      <a:pt x="97" y="525"/>
                    </a:lnTo>
                    <a:lnTo>
                      <a:pt x="0" y="8583"/>
                    </a:lnTo>
                    <a:lnTo>
                      <a:pt x="769" y="8583"/>
                    </a:lnTo>
                    <a:lnTo>
                      <a:pt x="171" y="1"/>
                    </a:lnTo>
                    <a:close/>
                  </a:path>
                </a:pathLst>
              </a:custGeom>
              <a:solidFill>
                <a:srgbClr val="FFD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3576;p48">
                <a:extLst>
                  <a:ext uri="{FF2B5EF4-FFF2-40B4-BE49-F238E27FC236}">
                    <a16:creationId xmlns:a16="http://schemas.microsoft.com/office/drawing/2014/main" xmlns="" id="{CC92B08D-9D2D-BB1D-B086-81AD96689A34}"/>
                  </a:ext>
                </a:extLst>
              </p:cNvPr>
              <p:cNvSpPr/>
              <p:nvPr/>
            </p:nvSpPr>
            <p:spPr>
              <a:xfrm>
                <a:off x="842112" y="4355279"/>
                <a:ext cx="513225" cy="360284"/>
              </a:xfrm>
              <a:custGeom>
                <a:avLst/>
                <a:gdLst/>
                <a:ahLst/>
                <a:cxnLst/>
                <a:rect l="l" t="t" r="r" b="b"/>
                <a:pathLst>
                  <a:path w="35255" h="24749" extrusionOk="0">
                    <a:moveTo>
                      <a:pt x="0" y="0"/>
                    </a:moveTo>
                    <a:lnTo>
                      <a:pt x="0" y="10738"/>
                    </a:lnTo>
                    <a:lnTo>
                      <a:pt x="24281" y="11376"/>
                    </a:lnTo>
                    <a:lnTo>
                      <a:pt x="24923" y="24749"/>
                    </a:lnTo>
                    <a:lnTo>
                      <a:pt x="34944" y="24749"/>
                    </a:lnTo>
                    <a:lnTo>
                      <a:pt x="35184" y="9239"/>
                    </a:lnTo>
                    <a:cubicBezTo>
                      <a:pt x="35254" y="4803"/>
                      <a:pt x="31758" y="1128"/>
                      <a:pt x="27322" y="970"/>
                    </a:cubicBezTo>
                    <a:lnTo>
                      <a:pt x="0" y="0"/>
                    </a:ln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3577;p48">
                <a:extLst>
                  <a:ext uri="{FF2B5EF4-FFF2-40B4-BE49-F238E27FC236}">
                    <a16:creationId xmlns:a16="http://schemas.microsoft.com/office/drawing/2014/main" xmlns="" id="{4B5CA0AA-8221-71E3-C1E4-338E10779750}"/>
                  </a:ext>
                </a:extLst>
              </p:cNvPr>
              <p:cNvSpPr/>
              <p:nvPr/>
            </p:nvSpPr>
            <p:spPr>
              <a:xfrm>
                <a:off x="684717" y="4492891"/>
                <a:ext cx="235657" cy="42057"/>
              </a:xfrm>
              <a:custGeom>
                <a:avLst/>
                <a:gdLst/>
                <a:ahLst/>
                <a:cxnLst/>
                <a:rect l="l" t="t" r="r" b="b"/>
                <a:pathLst>
                  <a:path w="16188" h="2889" extrusionOk="0">
                    <a:moveTo>
                      <a:pt x="16149" y="0"/>
                    </a:moveTo>
                    <a:cubicBezTo>
                      <a:pt x="16131" y="0"/>
                      <a:pt x="16143" y="253"/>
                      <a:pt x="16030" y="682"/>
                    </a:cubicBezTo>
                    <a:cubicBezTo>
                      <a:pt x="15921" y="1106"/>
                      <a:pt x="15632" y="1722"/>
                      <a:pt x="14995" y="2199"/>
                    </a:cubicBezTo>
                    <a:cubicBezTo>
                      <a:pt x="14675" y="2430"/>
                      <a:pt x="14277" y="2627"/>
                      <a:pt x="13823" y="2697"/>
                    </a:cubicBezTo>
                    <a:cubicBezTo>
                      <a:pt x="13633" y="2733"/>
                      <a:pt x="13437" y="2736"/>
                      <a:pt x="13229" y="2736"/>
                    </a:cubicBezTo>
                    <a:cubicBezTo>
                      <a:pt x="13189" y="2736"/>
                      <a:pt x="13148" y="2736"/>
                      <a:pt x="13107" y="2736"/>
                    </a:cubicBezTo>
                    <a:lnTo>
                      <a:pt x="12329" y="2736"/>
                    </a:lnTo>
                    <a:cubicBezTo>
                      <a:pt x="11266" y="2732"/>
                      <a:pt x="10100" y="2732"/>
                      <a:pt x="8876" y="2732"/>
                    </a:cubicBezTo>
                    <a:cubicBezTo>
                      <a:pt x="6433" y="2744"/>
                      <a:pt x="4222" y="2754"/>
                      <a:pt x="2601" y="2762"/>
                    </a:cubicBezTo>
                    <a:cubicBezTo>
                      <a:pt x="1810" y="2770"/>
                      <a:pt x="1167" y="2780"/>
                      <a:pt x="699" y="2788"/>
                    </a:cubicBezTo>
                    <a:cubicBezTo>
                      <a:pt x="485" y="2792"/>
                      <a:pt x="315" y="2802"/>
                      <a:pt x="180" y="2802"/>
                    </a:cubicBezTo>
                    <a:cubicBezTo>
                      <a:pt x="62" y="2810"/>
                      <a:pt x="1" y="2814"/>
                      <a:pt x="1" y="2819"/>
                    </a:cubicBezTo>
                    <a:cubicBezTo>
                      <a:pt x="1" y="2823"/>
                      <a:pt x="62" y="2828"/>
                      <a:pt x="180" y="2836"/>
                    </a:cubicBezTo>
                    <a:cubicBezTo>
                      <a:pt x="315" y="2836"/>
                      <a:pt x="485" y="2845"/>
                      <a:pt x="699" y="2849"/>
                    </a:cubicBezTo>
                    <a:cubicBezTo>
                      <a:pt x="1167" y="2854"/>
                      <a:pt x="1814" y="2863"/>
                      <a:pt x="2601" y="2871"/>
                    </a:cubicBezTo>
                    <a:cubicBezTo>
                      <a:pt x="4222" y="2875"/>
                      <a:pt x="6433" y="2881"/>
                      <a:pt x="8876" y="2889"/>
                    </a:cubicBezTo>
                    <a:cubicBezTo>
                      <a:pt x="10100" y="2885"/>
                      <a:pt x="11266" y="2881"/>
                      <a:pt x="12329" y="2881"/>
                    </a:cubicBezTo>
                    <a:cubicBezTo>
                      <a:pt x="12595" y="2875"/>
                      <a:pt x="12853" y="2875"/>
                      <a:pt x="13107" y="2875"/>
                    </a:cubicBezTo>
                    <a:cubicBezTo>
                      <a:pt x="13351" y="2871"/>
                      <a:pt x="13609" y="2871"/>
                      <a:pt x="13845" y="2823"/>
                    </a:cubicBezTo>
                    <a:cubicBezTo>
                      <a:pt x="14321" y="2744"/>
                      <a:pt x="14737" y="2530"/>
                      <a:pt x="15060" y="2286"/>
                    </a:cubicBezTo>
                    <a:cubicBezTo>
                      <a:pt x="15715" y="1779"/>
                      <a:pt x="15995" y="1132"/>
                      <a:pt x="16091" y="699"/>
                    </a:cubicBezTo>
                    <a:cubicBezTo>
                      <a:pt x="16187" y="253"/>
                      <a:pt x="16149" y="0"/>
                      <a:pt x="16149"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3578;p48">
                <a:extLst>
                  <a:ext uri="{FF2B5EF4-FFF2-40B4-BE49-F238E27FC236}">
                    <a16:creationId xmlns:a16="http://schemas.microsoft.com/office/drawing/2014/main" xmlns="" id="{0CD47B28-A318-2E3B-DBAD-BF011F153394}"/>
                  </a:ext>
                </a:extLst>
              </p:cNvPr>
              <p:cNvSpPr/>
              <p:nvPr/>
            </p:nvSpPr>
            <p:spPr>
              <a:xfrm>
                <a:off x="921625" y="4561777"/>
                <a:ext cx="68653" cy="2242"/>
              </a:xfrm>
              <a:custGeom>
                <a:avLst/>
                <a:gdLst/>
                <a:ahLst/>
                <a:cxnLst/>
                <a:rect l="l" t="t" r="r" b="b"/>
                <a:pathLst>
                  <a:path w="4716" h="154" extrusionOk="0">
                    <a:moveTo>
                      <a:pt x="2356" y="1"/>
                    </a:moveTo>
                    <a:cubicBezTo>
                      <a:pt x="1054" y="1"/>
                      <a:pt x="0" y="36"/>
                      <a:pt x="0" y="75"/>
                    </a:cubicBezTo>
                    <a:cubicBezTo>
                      <a:pt x="0" y="119"/>
                      <a:pt x="1054" y="154"/>
                      <a:pt x="2356" y="154"/>
                    </a:cubicBezTo>
                    <a:cubicBezTo>
                      <a:pt x="3659" y="154"/>
                      <a:pt x="4716" y="119"/>
                      <a:pt x="4716" y="75"/>
                    </a:cubicBezTo>
                    <a:cubicBezTo>
                      <a:pt x="4716" y="36"/>
                      <a:pt x="3659" y="1"/>
                      <a:pt x="2356"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 name="Google Shape;3579;p48">
              <a:extLst>
                <a:ext uri="{FF2B5EF4-FFF2-40B4-BE49-F238E27FC236}">
                  <a16:creationId xmlns:a16="http://schemas.microsoft.com/office/drawing/2014/main" xmlns="" id="{86B8363D-4620-0A8E-2C2B-A98371BC4BC0}"/>
                </a:ext>
              </a:extLst>
            </p:cNvPr>
            <p:cNvGrpSpPr/>
            <p:nvPr/>
          </p:nvGrpSpPr>
          <p:grpSpPr>
            <a:xfrm>
              <a:off x="608057" y="4070142"/>
              <a:ext cx="621052" cy="634794"/>
              <a:chOff x="608057" y="4070142"/>
              <a:chExt cx="621052" cy="634794"/>
            </a:xfrm>
          </p:grpSpPr>
          <p:sp>
            <p:nvSpPr>
              <p:cNvPr id="33" name="Google Shape;3580;p48">
                <a:extLst>
                  <a:ext uri="{FF2B5EF4-FFF2-40B4-BE49-F238E27FC236}">
                    <a16:creationId xmlns:a16="http://schemas.microsoft.com/office/drawing/2014/main" xmlns="" id="{F487B4CC-338C-6F28-701F-9F188A07773D}"/>
                  </a:ext>
                </a:extLst>
              </p:cNvPr>
              <p:cNvSpPr/>
              <p:nvPr/>
            </p:nvSpPr>
            <p:spPr>
              <a:xfrm>
                <a:off x="936387" y="4561719"/>
                <a:ext cx="39145" cy="143217"/>
              </a:xfrm>
              <a:custGeom>
                <a:avLst/>
                <a:gdLst/>
                <a:ahLst/>
                <a:cxnLst/>
                <a:rect l="l" t="t" r="r" b="b"/>
                <a:pathLst>
                  <a:path w="2689" h="9838" extrusionOk="0">
                    <a:moveTo>
                      <a:pt x="1" y="1"/>
                    </a:moveTo>
                    <a:lnTo>
                      <a:pt x="1" y="9838"/>
                    </a:lnTo>
                    <a:lnTo>
                      <a:pt x="2689" y="9838"/>
                    </a:lnTo>
                    <a:lnTo>
                      <a:pt x="2689" y="1"/>
                    </a:ln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581;p48">
                <a:extLst>
                  <a:ext uri="{FF2B5EF4-FFF2-40B4-BE49-F238E27FC236}">
                    <a16:creationId xmlns:a16="http://schemas.microsoft.com/office/drawing/2014/main" xmlns="" id="{7683E4D6-80EA-2EB6-42E6-0455BCDA49BD}"/>
                  </a:ext>
                </a:extLst>
              </p:cNvPr>
              <p:cNvSpPr/>
              <p:nvPr/>
            </p:nvSpPr>
            <p:spPr>
              <a:xfrm>
                <a:off x="608057" y="4070142"/>
                <a:ext cx="311749" cy="463613"/>
              </a:xfrm>
              <a:custGeom>
                <a:avLst/>
                <a:gdLst/>
                <a:ahLst/>
                <a:cxnLst/>
                <a:rect l="l" t="t" r="r" b="b"/>
                <a:pathLst>
                  <a:path w="21415" h="31847" extrusionOk="0">
                    <a:moveTo>
                      <a:pt x="2514" y="0"/>
                    </a:moveTo>
                    <a:cubicBezTo>
                      <a:pt x="1124" y="0"/>
                      <a:pt x="1" y="1124"/>
                      <a:pt x="1" y="2509"/>
                    </a:cubicBezTo>
                    <a:lnTo>
                      <a:pt x="1" y="26217"/>
                    </a:lnTo>
                    <a:cubicBezTo>
                      <a:pt x="1" y="29325"/>
                      <a:pt x="2522" y="31846"/>
                      <a:pt x="5634" y="31846"/>
                    </a:cubicBezTo>
                    <a:lnTo>
                      <a:pt x="21415" y="31846"/>
                    </a:lnTo>
                    <a:lnTo>
                      <a:pt x="21415" y="2509"/>
                    </a:lnTo>
                    <a:cubicBezTo>
                      <a:pt x="21415" y="1124"/>
                      <a:pt x="20291" y="0"/>
                      <a:pt x="18906"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82;p48">
                <a:extLst>
                  <a:ext uri="{FF2B5EF4-FFF2-40B4-BE49-F238E27FC236}">
                    <a16:creationId xmlns:a16="http://schemas.microsoft.com/office/drawing/2014/main" xmlns="" id="{03425F06-050E-499F-0B06-4953C294F507}"/>
                  </a:ext>
                </a:extLst>
              </p:cNvPr>
              <p:cNvSpPr/>
              <p:nvPr/>
            </p:nvSpPr>
            <p:spPr>
              <a:xfrm>
                <a:off x="669519" y="4500971"/>
                <a:ext cx="559590" cy="60763"/>
              </a:xfrm>
              <a:custGeom>
                <a:avLst/>
                <a:gdLst/>
                <a:ahLst/>
                <a:cxnLst/>
                <a:rect l="l" t="t" r="r" b="b"/>
                <a:pathLst>
                  <a:path w="38440" h="4174" extrusionOk="0">
                    <a:moveTo>
                      <a:pt x="4173" y="0"/>
                    </a:moveTo>
                    <a:cubicBezTo>
                      <a:pt x="1866" y="0"/>
                      <a:pt x="0" y="1866"/>
                      <a:pt x="0" y="4174"/>
                    </a:cubicBezTo>
                    <a:lnTo>
                      <a:pt x="38440" y="4174"/>
                    </a:lnTo>
                    <a:cubicBezTo>
                      <a:pt x="38440" y="1866"/>
                      <a:pt x="36570" y="0"/>
                      <a:pt x="34266"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583;p48">
                <a:extLst>
                  <a:ext uri="{FF2B5EF4-FFF2-40B4-BE49-F238E27FC236}">
                    <a16:creationId xmlns:a16="http://schemas.microsoft.com/office/drawing/2014/main" xmlns="" id="{5C2A51A7-AE60-3117-0171-89485CFBF5B8}"/>
                  </a:ext>
                </a:extLst>
              </p:cNvPr>
              <p:cNvSpPr/>
              <p:nvPr/>
            </p:nvSpPr>
            <p:spPr>
              <a:xfrm>
                <a:off x="875638" y="4319162"/>
                <a:ext cx="285021" cy="217576"/>
              </a:xfrm>
              <a:custGeom>
                <a:avLst/>
                <a:gdLst/>
                <a:ahLst/>
                <a:cxnLst/>
                <a:rect l="l" t="t" r="r" b="b"/>
                <a:pathLst>
                  <a:path w="19579" h="14946" extrusionOk="0">
                    <a:moveTo>
                      <a:pt x="7730" y="1"/>
                    </a:moveTo>
                    <a:cubicBezTo>
                      <a:pt x="6457" y="1"/>
                      <a:pt x="5302" y="22"/>
                      <a:pt x="4292" y="26"/>
                    </a:cubicBezTo>
                    <a:cubicBezTo>
                      <a:pt x="2967" y="39"/>
                      <a:pt x="1892" y="56"/>
                      <a:pt x="1154" y="78"/>
                    </a:cubicBezTo>
                    <a:cubicBezTo>
                      <a:pt x="783" y="87"/>
                      <a:pt x="494" y="95"/>
                      <a:pt x="297" y="105"/>
                    </a:cubicBezTo>
                    <a:cubicBezTo>
                      <a:pt x="105" y="117"/>
                      <a:pt x="0" y="126"/>
                      <a:pt x="0" y="135"/>
                    </a:cubicBezTo>
                    <a:cubicBezTo>
                      <a:pt x="0" y="148"/>
                      <a:pt x="105" y="157"/>
                      <a:pt x="297" y="170"/>
                    </a:cubicBezTo>
                    <a:cubicBezTo>
                      <a:pt x="494" y="178"/>
                      <a:pt x="783" y="187"/>
                      <a:pt x="1154" y="196"/>
                    </a:cubicBezTo>
                    <a:cubicBezTo>
                      <a:pt x="1892" y="218"/>
                      <a:pt x="2967" y="230"/>
                      <a:pt x="4292" y="248"/>
                    </a:cubicBezTo>
                    <a:cubicBezTo>
                      <a:pt x="5616" y="266"/>
                      <a:pt x="7197" y="257"/>
                      <a:pt x="8942" y="297"/>
                    </a:cubicBezTo>
                    <a:cubicBezTo>
                      <a:pt x="9807" y="309"/>
                      <a:pt x="10707" y="480"/>
                      <a:pt x="11602" y="751"/>
                    </a:cubicBezTo>
                    <a:cubicBezTo>
                      <a:pt x="12503" y="1022"/>
                      <a:pt x="13385" y="1450"/>
                      <a:pt x="14212" y="2009"/>
                    </a:cubicBezTo>
                    <a:cubicBezTo>
                      <a:pt x="15033" y="2569"/>
                      <a:pt x="15763" y="3220"/>
                      <a:pt x="16362" y="3945"/>
                    </a:cubicBezTo>
                    <a:cubicBezTo>
                      <a:pt x="16957" y="4675"/>
                      <a:pt x="17433" y="5454"/>
                      <a:pt x="17796" y="6240"/>
                    </a:cubicBezTo>
                    <a:cubicBezTo>
                      <a:pt x="17883" y="6436"/>
                      <a:pt x="17953" y="6638"/>
                      <a:pt x="18032" y="6830"/>
                    </a:cubicBezTo>
                    <a:cubicBezTo>
                      <a:pt x="18071" y="6930"/>
                      <a:pt x="18110" y="7027"/>
                      <a:pt x="18145" y="7122"/>
                    </a:cubicBezTo>
                    <a:cubicBezTo>
                      <a:pt x="18176" y="7223"/>
                      <a:pt x="18206" y="7324"/>
                      <a:pt x="18232" y="7420"/>
                    </a:cubicBezTo>
                    <a:cubicBezTo>
                      <a:pt x="18289" y="7616"/>
                      <a:pt x="18346" y="7808"/>
                      <a:pt x="18403" y="8001"/>
                    </a:cubicBezTo>
                    <a:cubicBezTo>
                      <a:pt x="18442" y="8197"/>
                      <a:pt x="18482" y="8390"/>
                      <a:pt x="18516" y="8578"/>
                    </a:cubicBezTo>
                    <a:cubicBezTo>
                      <a:pt x="18661" y="9334"/>
                      <a:pt x="18748" y="10059"/>
                      <a:pt x="18857" y="10715"/>
                    </a:cubicBezTo>
                    <a:cubicBezTo>
                      <a:pt x="19059" y="12021"/>
                      <a:pt x="19224" y="13084"/>
                      <a:pt x="19347" y="13813"/>
                    </a:cubicBezTo>
                    <a:cubicBezTo>
                      <a:pt x="19408" y="14180"/>
                      <a:pt x="19460" y="14464"/>
                      <a:pt x="19495" y="14657"/>
                    </a:cubicBezTo>
                    <a:cubicBezTo>
                      <a:pt x="19535" y="14845"/>
                      <a:pt x="19557" y="14946"/>
                      <a:pt x="19569" y="14946"/>
                    </a:cubicBezTo>
                    <a:cubicBezTo>
                      <a:pt x="19579" y="14946"/>
                      <a:pt x="19574" y="14841"/>
                      <a:pt x="19557" y="14648"/>
                    </a:cubicBezTo>
                    <a:cubicBezTo>
                      <a:pt x="19539" y="14452"/>
                      <a:pt x="19509" y="14163"/>
                      <a:pt x="19465" y="13796"/>
                    </a:cubicBezTo>
                    <a:cubicBezTo>
                      <a:pt x="19382" y="13062"/>
                      <a:pt x="19246" y="11995"/>
                      <a:pt x="19075" y="10684"/>
                    </a:cubicBezTo>
                    <a:cubicBezTo>
                      <a:pt x="18980" y="10024"/>
                      <a:pt x="18910" y="9308"/>
                      <a:pt x="18770" y="8530"/>
                    </a:cubicBezTo>
                    <a:cubicBezTo>
                      <a:pt x="18735" y="8338"/>
                      <a:pt x="18700" y="8141"/>
                      <a:pt x="18665" y="7939"/>
                    </a:cubicBezTo>
                    <a:cubicBezTo>
                      <a:pt x="18609" y="7743"/>
                      <a:pt x="18551" y="7542"/>
                      <a:pt x="18494" y="7342"/>
                    </a:cubicBezTo>
                    <a:cubicBezTo>
                      <a:pt x="18468" y="7241"/>
                      <a:pt x="18438" y="7136"/>
                      <a:pt x="18411" y="7035"/>
                    </a:cubicBezTo>
                    <a:cubicBezTo>
                      <a:pt x="18373" y="6935"/>
                      <a:pt x="18333" y="6834"/>
                      <a:pt x="18294" y="6733"/>
                    </a:cubicBezTo>
                    <a:cubicBezTo>
                      <a:pt x="18215" y="6533"/>
                      <a:pt x="18145" y="6323"/>
                      <a:pt x="18058" y="6122"/>
                    </a:cubicBezTo>
                    <a:cubicBezTo>
                      <a:pt x="17691" y="5309"/>
                      <a:pt x="17205" y="4510"/>
                      <a:pt x="16598" y="3753"/>
                    </a:cubicBezTo>
                    <a:cubicBezTo>
                      <a:pt x="15987" y="3001"/>
                      <a:pt x="15235" y="2324"/>
                      <a:pt x="14387" y="1751"/>
                    </a:cubicBezTo>
                    <a:cubicBezTo>
                      <a:pt x="13534" y="1174"/>
                      <a:pt x="12621" y="734"/>
                      <a:pt x="11695" y="462"/>
                    </a:cubicBezTo>
                    <a:cubicBezTo>
                      <a:pt x="10769" y="183"/>
                      <a:pt x="9841" y="12"/>
                      <a:pt x="8950" y="8"/>
                    </a:cubicBezTo>
                    <a:cubicBezTo>
                      <a:pt x="8532" y="3"/>
                      <a:pt x="8125" y="1"/>
                      <a:pt x="7730" y="1"/>
                    </a:cubicBezTo>
                    <a:close/>
                  </a:path>
                </a:pathLst>
              </a:custGeom>
              <a:solidFill>
                <a:srgbClr val="455A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 name="Google Shape;3584;p48">
              <a:extLst>
                <a:ext uri="{FF2B5EF4-FFF2-40B4-BE49-F238E27FC236}">
                  <a16:creationId xmlns:a16="http://schemas.microsoft.com/office/drawing/2014/main" xmlns="" id="{1411ACC4-B8FD-14FC-F9D4-891266C26A9A}"/>
                </a:ext>
              </a:extLst>
            </p:cNvPr>
            <p:cNvGrpSpPr/>
            <p:nvPr/>
          </p:nvGrpSpPr>
          <p:grpSpPr>
            <a:xfrm>
              <a:off x="428010" y="4078498"/>
              <a:ext cx="147613" cy="188301"/>
              <a:chOff x="428010" y="4078498"/>
              <a:chExt cx="147613" cy="188301"/>
            </a:xfrm>
          </p:grpSpPr>
          <p:sp>
            <p:nvSpPr>
              <p:cNvPr id="23" name="Google Shape;3585;p48">
                <a:extLst>
                  <a:ext uri="{FF2B5EF4-FFF2-40B4-BE49-F238E27FC236}">
                    <a16:creationId xmlns:a16="http://schemas.microsoft.com/office/drawing/2014/main" xmlns="" id="{DDE3CD91-860B-87E9-9C7A-6ECF28CE4C54}"/>
                  </a:ext>
                </a:extLst>
              </p:cNvPr>
              <p:cNvSpPr/>
              <p:nvPr/>
            </p:nvSpPr>
            <p:spPr>
              <a:xfrm>
                <a:off x="447298" y="4119200"/>
                <a:ext cx="41736" cy="34050"/>
              </a:xfrm>
              <a:custGeom>
                <a:avLst/>
                <a:gdLst/>
                <a:ahLst/>
                <a:cxnLst/>
                <a:rect l="l" t="t" r="r" b="b"/>
                <a:pathLst>
                  <a:path w="2867" h="2339" extrusionOk="0">
                    <a:moveTo>
                      <a:pt x="481" y="0"/>
                    </a:moveTo>
                    <a:cubicBezTo>
                      <a:pt x="481" y="0"/>
                      <a:pt x="0" y="1354"/>
                      <a:pt x="926" y="2338"/>
                    </a:cubicBezTo>
                    <a:lnTo>
                      <a:pt x="2867" y="2338"/>
                    </a:lnTo>
                    <a:cubicBezTo>
                      <a:pt x="2867" y="2338"/>
                      <a:pt x="2687" y="144"/>
                      <a:pt x="481" y="0"/>
                    </a:cubicBezTo>
                    <a:close/>
                  </a:path>
                </a:pathLst>
              </a:custGeom>
              <a:solidFill>
                <a:srgbClr val="E850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586;p48">
                <a:extLst>
                  <a:ext uri="{FF2B5EF4-FFF2-40B4-BE49-F238E27FC236}">
                    <a16:creationId xmlns:a16="http://schemas.microsoft.com/office/drawing/2014/main" xmlns="" id="{3BDD32FF-704A-9626-650A-78801A4D4B40}"/>
                  </a:ext>
                </a:extLst>
              </p:cNvPr>
              <p:cNvSpPr/>
              <p:nvPr/>
            </p:nvSpPr>
            <p:spPr>
              <a:xfrm>
                <a:off x="452510" y="4119200"/>
                <a:ext cx="36525" cy="34050"/>
              </a:xfrm>
              <a:custGeom>
                <a:avLst/>
                <a:gdLst/>
                <a:ahLst/>
                <a:cxnLst/>
                <a:rect l="l" t="t" r="r" b="b"/>
                <a:pathLst>
                  <a:path w="2509" h="2339" extrusionOk="0">
                    <a:moveTo>
                      <a:pt x="123" y="0"/>
                    </a:moveTo>
                    <a:cubicBezTo>
                      <a:pt x="123" y="0"/>
                      <a:pt x="0" y="349"/>
                      <a:pt x="0" y="826"/>
                    </a:cubicBezTo>
                    <a:cubicBezTo>
                      <a:pt x="0" y="1285"/>
                      <a:pt x="114" y="1858"/>
                      <a:pt x="568" y="2338"/>
                    </a:cubicBezTo>
                    <a:lnTo>
                      <a:pt x="2509" y="2338"/>
                    </a:lnTo>
                    <a:cubicBezTo>
                      <a:pt x="2509" y="2338"/>
                      <a:pt x="2329" y="144"/>
                      <a:pt x="123" y="0"/>
                    </a:cubicBezTo>
                    <a:close/>
                  </a:path>
                </a:pathLst>
              </a:custGeom>
              <a:solidFill>
                <a:srgbClr val="F1C2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587;p48">
                <a:extLst>
                  <a:ext uri="{FF2B5EF4-FFF2-40B4-BE49-F238E27FC236}">
                    <a16:creationId xmlns:a16="http://schemas.microsoft.com/office/drawing/2014/main" xmlns="" id="{4B941BD7-2A3C-8240-C868-64C1AEC58701}"/>
                  </a:ext>
                </a:extLst>
              </p:cNvPr>
              <p:cNvSpPr/>
              <p:nvPr/>
            </p:nvSpPr>
            <p:spPr>
              <a:xfrm>
                <a:off x="477258" y="4078498"/>
                <a:ext cx="50078" cy="74753"/>
              </a:xfrm>
              <a:custGeom>
                <a:avLst/>
                <a:gdLst/>
                <a:ahLst/>
                <a:cxnLst/>
                <a:rect l="l" t="t" r="r" b="b"/>
                <a:pathLst>
                  <a:path w="3440" h="5135" extrusionOk="0">
                    <a:moveTo>
                      <a:pt x="1708" y="1"/>
                    </a:moveTo>
                    <a:cubicBezTo>
                      <a:pt x="1577" y="1"/>
                      <a:pt x="0" y="2541"/>
                      <a:pt x="910" y="5134"/>
                    </a:cubicBezTo>
                    <a:lnTo>
                      <a:pt x="2727" y="5134"/>
                    </a:lnTo>
                    <a:cubicBezTo>
                      <a:pt x="2727" y="5134"/>
                      <a:pt x="3439" y="2062"/>
                      <a:pt x="1714" y="3"/>
                    </a:cubicBezTo>
                    <a:cubicBezTo>
                      <a:pt x="1713" y="1"/>
                      <a:pt x="1711" y="1"/>
                      <a:pt x="1708" y="1"/>
                    </a:cubicBezTo>
                    <a:close/>
                  </a:path>
                </a:pathLst>
              </a:custGeom>
              <a:solidFill>
                <a:srgbClr val="FFE5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588;p48">
                <a:extLst>
                  <a:ext uri="{FF2B5EF4-FFF2-40B4-BE49-F238E27FC236}">
                    <a16:creationId xmlns:a16="http://schemas.microsoft.com/office/drawing/2014/main" xmlns="" id="{DED0478E-9F3D-23D5-25AF-C8149CAABD49}"/>
                  </a:ext>
                </a:extLst>
              </p:cNvPr>
              <p:cNvSpPr/>
              <p:nvPr/>
            </p:nvSpPr>
            <p:spPr>
              <a:xfrm>
                <a:off x="516956" y="4119200"/>
                <a:ext cx="38053" cy="34050"/>
              </a:xfrm>
              <a:custGeom>
                <a:avLst/>
                <a:gdLst/>
                <a:ahLst/>
                <a:cxnLst/>
                <a:rect l="l" t="t" r="r" b="b"/>
                <a:pathLst>
                  <a:path w="2614" h="2339" extrusionOk="0">
                    <a:moveTo>
                      <a:pt x="2212" y="0"/>
                    </a:moveTo>
                    <a:cubicBezTo>
                      <a:pt x="2212" y="0"/>
                      <a:pt x="135" y="96"/>
                      <a:pt x="0" y="2338"/>
                    </a:cubicBezTo>
                    <a:lnTo>
                      <a:pt x="1823" y="2338"/>
                    </a:lnTo>
                    <a:cubicBezTo>
                      <a:pt x="1823" y="2338"/>
                      <a:pt x="2614" y="1219"/>
                      <a:pt x="2212" y="0"/>
                    </a:cubicBezTo>
                    <a:close/>
                  </a:path>
                </a:pathLst>
              </a:custGeom>
              <a:solidFill>
                <a:srgbClr val="FFE5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589;p48">
                <a:extLst>
                  <a:ext uri="{FF2B5EF4-FFF2-40B4-BE49-F238E27FC236}">
                    <a16:creationId xmlns:a16="http://schemas.microsoft.com/office/drawing/2014/main" xmlns="" id="{D1BC35C6-C00A-8B0A-1EF7-D09912604C99}"/>
                  </a:ext>
                </a:extLst>
              </p:cNvPr>
              <p:cNvSpPr/>
              <p:nvPr/>
            </p:nvSpPr>
            <p:spPr>
              <a:xfrm>
                <a:off x="428010" y="4151707"/>
                <a:ext cx="147613" cy="115092"/>
              </a:xfrm>
              <a:custGeom>
                <a:avLst/>
                <a:gdLst/>
                <a:ahLst/>
                <a:cxnLst/>
                <a:rect l="l" t="t" r="r" b="b"/>
                <a:pathLst>
                  <a:path w="10140" h="7906" extrusionOk="0">
                    <a:moveTo>
                      <a:pt x="2103" y="0"/>
                    </a:moveTo>
                    <a:cubicBezTo>
                      <a:pt x="2103" y="0"/>
                      <a:pt x="1" y="1364"/>
                      <a:pt x="468" y="4051"/>
                    </a:cubicBezTo>
                    <a:cubicBezTo>
                      <a:pt x="936" y="6735"/>
                      <a:pt x="3776" y="7905"/>
                      <a:pt x="3776" y="7905"/>
                    </a:cubicBezTo>
                    <a:lnTo>
                      <a:pt x="6932" y="7905"/>
                    </a:lnTo>
                    <a:cubicBezTo>
                      <a:pt x="6932" y="7905"/>
                      <a:pt x="10140" y="6495"/>
                      <a:pt x="10061" y="3575"/>
                    </a:cubicBezTo>
                    <a:cubicBezTo>
                      <a:pt x="9982" y="656"/>
                      <a:pt x="8073" y="44"/>
                      <a:pt x="8073" y="44"/>
                    </a:cubicBezTo>
                    <a:lnTo>
                      <a:pt x="2103" y="0"/>
                    </a:ln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3590;p48">
                <a:extLst>
                  <a:ext uri="{FF2B5EF4-FFF2-40B4-BE49-F238E27FC236}">
                    <a16:creationId xmlns:a16="http://schemas.microsoft.com/office/drawing/2014/main" xmlns="" id="{D7524FEF-2156-88C4-CE8A-4D21C19CF2E1}"/>
                  </a:ext>
                </a:extLst>
              </p:cNvPr>
              <p:cNvSpPr/>
              <p:nvPr/>
            </p:nvSpPr>
            <p:spPr>
              <a:xfrm>
                <a:off x="433745" y="4188232"/>
                <a:ext cx="140611" cy="20308"/>
              </a:xfrm>
              <a:custGeom>
                <a:avLst/>
                <a:gdLst/>
                <a:ahLst/>
                <a:cxnLst/>
                <a:rect l="l" t="t" r="r" b="b"/>
                <a:pathLst>
                  <a:path w="9659" h="1395" extrusionOk="0">
                    <a:moveTo>
                      <a:pt x="8452" y="0"/>
                    </a:moveTo>
                    <a:cubicBezTo>
                      <a:pt x="8413" y="0"/>
                      <a:pt x="8374" y="1"/>
                      <a:pt x="8334" y="4"/>
                    </a:cubicBezTo>
                    <a:cubicBezTo>
                      <a:pt x="7818" y="35"/>
                      <a:pt x="7277" y="323"/>
                      <a:pt x="6730" y="660"/>
                    </a:cubicBezTo>
                    <a:cubicBezTo>
                      <a:pt x="6450" y="821"/>
                      <a:pt x="6158" y="996"/>
                      <a:pt x="5835" y="1110"/>
                    </a:cubicBezTo>
                    <a:cubicBezTo>
                      <a:pt x="5609" y="1191"/>
                      <a:pt x="5369" y="1238"/>
                      <a:pt x="5123" y="1238"/>
                    </a:cubicBezTo>
                    <a:cubicBezTo>
                      <a:pt x="5016" y="1238"/>
                      <a:pt x="4907" y="1229"/>
                      <a:pt x="4798" y="1210"/>
                    </a:cubicBezTo>
                    <a:cubicBezTo>
                      <a:pt x="4078" y="1092"/>
                      <a:pt x="3471" y="690"/>
                      <a:pt x="2880" y="414"/>
                    </a:cubicBezTo>
                    <a:cubicBezTo>
                      <a:pt x="2402" y="181"/>
                      <a:pt x="1909" y="24"/>
                      <a:pt x="1468" y="24"/>
                    </a:cubicBezTo>
                    <a:cubicBezTo>
                      <a:pt x="1372" y="24"/>
                      <a:pt x="1279" y="32"/>
                      <a:pt x="1189" y="47"/>
                    </a:cubicBezTo>
                    <a:cubicBezTo>
                      <a:pt x="686" y="126"/>
                      <a:pt x="332" y="388"/>
                      <a:pt x="171" y="616"/>
                    </a:cubicBezTo>
                    <a:cubicBezTo>
                      <a:pt x="88" y="729"/>
                      <a:pt x="48" y="834"/>
                      <a:pt x="26" y="904"/>
                    </a:cubicBezTo>
                    <a:cubicBezTo>
                      <a:pt x="9" y="974"/>
                      <a:pt x="0" y="1013"/>
                      <a:pt x="4" y="1013"/>
                    </a:cubicBezTo>
                    <a:cubicBezTo>
                      <a:pt x="5" y="1013"/>
                      <a:pt x="5" y="1014"/>
                      <a:pt x="6" y="1014"/>
                    </a:cubicBezTo>
                    <a:cubicBezTo>
                      <a:pt x="24" y="1014"/>
                      <a:pt x="53" y="854"/>
                      <a:pt x="219" y="655"/>
                    </a:cubicBezTo>
                    <a:cubicBezTo>
                      <a:pt x="389" y="450"/>
                      <a:pt x="726" y="218"/>
                      <a:pt x="1202" y="157"/>
                    </a:cubicBezTo>
                    <a:cubicBezTo>
                      <a:pt x="1274" y="147"/>
                      <a:pt x="1349" y="141"/>
                      <a:pt x="1425" y="141"/>
                    </a:cubicBezTo>
                    <a:cubicBezTo>
                      <a:pt x="1851" y="141"/>
                      <a:pt x="2334" y="301"/>
                      <a:pt x="2819" y="545"/>
                    </a:cubicBezTo>
                    <a:cubicBezTo>
                      <a:pt x="3392" y="821"/>
                      <a:pt x="4008" y="1237"/>
                      <a:pt x="4776" y="1363"/>
                    </a:cubicBezTo>
                    <a:cubicBezTo>
                      <a:pt x="4891" y="1384"/>
                      <a:pt x="5008" y="1394"/>
                      <a:pt x="5123" y="1394"/>
                    </a:cubicBezTo>
                    <a:cubicBezTo>
                      <a:pt x="5390" y="1394"/>
                      <a:pt x="5652" y="1342"/>
                      <a:pt x="5887" y="1253"/>
                    </a:cubicBezTo>
                    <a:cubicBezTo>
                      <a:pt x="6228" y="1127"/>
                      <a:pt x="6525" y="948"/>
                      <a:pt x="6801" y="781"/>
                    </a:cubicBezTo>
                    <a:cubicBezTo>
                      <a:pt x="7346" y="440"/>
                      <a:pt x="7862" y="157"/>
                      <a:pt x="8342" y="113"/>
                    </a:cubicBezTo>
                    <a:cubicBezTo>
                      <a:pt x="8397" y="108"/>
                      <a:pt x="8450" y="105"/>
                      <a:pt x="8502" y="105"/>
                    </a:cubicBezTo>
                    <a:cubicBezTo>
                      <a:pt x="8904" y="105"/>
                      <a:pt x="9222" y="260"/>
                      <a:pt x="9396" y="414"/>
                    </a:cubicBezTo>
                    <a:cubicBezTo>
                      <a:pt x="9592" y="589"/>
                      <a:pt x="9638" y="739"/>
                      <a:pt x="9652" y="739"/>
                    </a:cubicBezTo>
                    <a:cubicBezTo>
                      <a:pt x="9653" y="739"/>
                      <a:pt x="9653" y="739"/>
                      <a:pt x="9653" y="738"/>
                    </a:cubicBezTo>
                    <a:cubicBezTo>
                      <a:pt x="9659" y="738"/>
                      <a:pt x="9649" y="698"/>
                      <a:pt x="9623" y="633"/>
                    </a:cubicBezTo>
                    <a:cubicBezTo>
                      <a:pt x="9593" y="567"/>
                      <a:pt x="9536" y="467"/>
                      <a:pt x="9435" y="371"/>
                    </a:cubicBezTo>
                    <a:cubicBezTo>
                      <a:pt x="9255" y="186"/>
                      <a:pt x="8906" y="0"/>
                      <a:pt x="8452"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3591;p48">
                <a:extLst>
                  <a:ext uri="{FF2B5EF4-FFF2-40B4-BE49-F238E27FC236}">
                    <a16:creationId xmlns:a16="http://schemas.microsoft.com/office/drawing/2014/main" xmlns="" id="{CB1561D1-244A-F135-53AA-9811A2433704}"/>
                  </a:ext>
                </a:extLst>
              </p:cNvPr>
              <p:cNvSpPr/>
              <p:nvPr/>
            </p:nvSpPr>
            <p:spPr>
              <a:xfrm>
                <a:off x="435900" y="4198466"/>
                <a:ext cx="139082" cy="20308"/>
              </a:xfrm>
              <a:custGeom>
                <a:avLst/>
                <a:gdLst/>
                <a:ahLst/>
                <a:cxnLst/>
                <a:rect l="l" t="t" r="r" b="b"/>
                <a:pathLst>
                  <a:path w="9554" h="1395" extrusionOk="0">
                    <a:moveTo>
                      <a:pt x="8358" y="1"/>
                    </a:moveTo>
                    <a:cubicBezTo>
                      <a:pt x="8320" y="1"/>
                      <a:pt x="8282" y="2"/>
                      <a:pt x="8243" y="5"/>
                    </a:cubicBezTo>
                    <a:cubicBezTo>
                      <a:pt x="7736" y="35"/>
                      <a:pt x="7198" y="324"/>
                      <a:pt x="6657" y="660"/>
                    </a:cubicBezTo>
                    <a:cubicBezTo>
                      <a:pt x="6381" y="822"/>
                      <a:pt x="6093" y="992"/>
                      <a:pt x="5774" y="1110"/>
                    </a:cubicBezTo>
                    <a:cubicBezTo>
                      <a:pt x="5552" y="1192"/>
                      <a:pt x="5312" y="1238"/>
                      <a:pt x="5068" y="1238"/>
                    </a:cubicBezTo>
                    <a:cubicBezTo>
                      <a:pt x="4962" y="1238"/>
                      <a:pt x="4854" y="1230"/>
                      <a:pt x="4747" y="1211"/>
                    </a:cubicBezTo>
                    <a:cubicBezTo>
                      <a:pt x="4031" y="1093"/>
                      <a:pt x="3432" y="691"/>
                      <a:pt x="2851" y="415"/>
                    </a:cubicBezTo>
                    <a:cubicBezTo>
                      <a:pt x="2379" y="182"/>
                      <a:pt x="1892" y="24"/>
                      <a:pt x="1455" y="24"/>
                    </a:cubicBezTo>
                    <a:cubicBezTo>
                      <a:pt x="1358" y="24"/>
                      <a:pt x="1264" y="31"/>
                      <a:pt x="1172" y="48"/>
                    </a:cubicBezTo>
                    <a:cubicBezTo>
                      <a:pt x="674" y="127"/>
                      <a:pt x="328" y="393"/>
                      <a:pt x="171" y="621"/>
                    </a:cubicBezTo>
                    <a:cubicBezTo>
                      <a:pt x="88" y="734"/>
                      <a:pt x="49" y="835"/>
                      <a:pt x="27" y="905"/>
                    </a:cubicBezTo>
                    <a:cubicBezTo>
                      <a:pt x="9" y="975"/>
                      <a:pt x="1" y="1014"/>
                      <a:pt x="5" y="1014"/>
                    </a:cubicBezTo>
                    <a:cubicBezTo>
                      <a:pt x="6" y="1014"/>
                      <a:pt x="6" y="1014"/>
                      <a:pt x="7" y="1014"/>
                    </a:cubicBezTo>
                    <a:cubicBezTo>
                      <a:pt x="24" y="1014"/>
                      <a:pt x="49" y="860"/>
                      <a:pt x="219" y="660"/>
                    </a:cubicBezTo>
                    <a:cubicBezTo>
                      <a:pt x="381" y="455"/>
                      <a:pt x="717" y="219"/>
                      <a:pt x="1189" y="157"/>
                    </a:cubicBezTo>
                    <a:cubicBezTo>
                      <a:pt x="1260" y="147"/>
                      <a:pt x="1332" y="142"/>
                      <a:pt x="1407" y="142"/>
                    </a:cubicBezTo>
                    <a:cubicBezTo>
                      <a:pt x="1827" y="142"/>
                      <a:pt x="2306" y="301"/>
                      <a:pt x="2785" y="546"/>
                    </a:cubicBezTo>
                    <a:cubicBezTo>
                      <a:pt x="3353" y="822"/>
                      <a:pt x="3960" y="1237"/>
                      <a:pt x="4721" y="1363"/>
                    </a:cubicBezTo>
                    <a:cubicBezTo>
                      <a:pt x="4836" y="1385"/>
                      <a:pt x="4953" y="1395"/>
                      <a:pt x="5068" y="1395"/>
                    </a:cubicBezTo>
                    <a:cubicBezTo>
                      <a:pt x="5333" y="1395"/>
                      <a:pt x="5592" y="1342"/>
                      <a:pt x="5826" y="1254"/>
                    </a:cubicBezTo>
                    <a:cubicBezTo>
                      <a:pt x="6163" y="1127"/>
                      <a:pt x="6455" y="949"/>
                      <a:pt x="6731" y="782"/>
                    </a:cubicBezTo>
                    <a:cubicBezTo>
                      <a:pt x="7268" y="441"/>
                      <a:pt x="7780" y="157"/>
                      <a:pt x="8252" y="114"/>
                    </a:cubicBezTo>
                    <a:cubicBezTo>
                      <a:pt x="8305" y="109"/>
                      <a:pt x="8357" y="106"/>
                      <a:pt x="8408" y="106"/>
                    </a:cubicBezTo>
                    <a:cubicBezTo>
                      <a:pt x="8806" y="106"/>
                      <a:pt x="9122" y="264"/>
                      <a:pt x="9296" y="415"/>
                    </a:cubicBezTo>
                    <a:cubicBezTo>
                      <a:pt x="9488" y="590"/>
                      <a:pt x="9534" y="739"/>
                      <a:pt x="9548" y="739"/>
                    </a:cubicBezTo>
                    <a:cubicBezTo>
                      <a:pt x="9549" y="739"/>
                      <a:pt x="9549" y="739"/>
                      <a:pt x="9550" y="739"/>
                    </a:cubicBezTo>
                    <a:cubicBezTo>
                      <a:pt x="9554" y="739"/>
                      <a:pt x="9545" y="699"/>
                      <a:pt x="9519" y="634"/>
                    </a:cubicBezTo>
                    <a:cubicBezTo>
                      <a:pt x="9489" y="568"/>
                      <a:pt x="9436" y="472"/>
                      <a:pt x="9336" y="372"/>
                    </a:cubicBezTo>
                    <a:cubicBezTo>
                      <a:pt x="9158" y="190"/>
                      <a:pt x="8810" y="1"/>
                      <a:pt x="8358"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592;p48">
                <a:extLst>
                  <a:ext uri="{FF2B5EF4-FFF2-40B4-BE49-F238E27FC236}">
                    <a16:creationId xmlns:a16="http://schemas.microsoft.com/office/drawing/2014/main" xmlns="" id="{BAD97E43-3799-47CF-0F4E-B87B84EE57BF}"/>
                  </a:ext>
                </a:extLst>
              </p:cNvPr>
              <p:cNvSpPr/>
              <p:nvPr/>
            </p:nvSpPr>
            <p:spPr>
              <a:xfrm>
                <a:off x="452204" y="4208103"/>
                <a:ext cx="7948" cy="7046"/>
              </a:xfrm>
              <a:custGeom>
                <a:avLst/>
                <a:gdLst/>
                <a:ahLst/>
                <a:cxnLst/>
                <a:rect l="l" t="t" r="r" b="b"/>
                <a:pathLst>
                  <a:path w="546" h="484" extrusionOk="0">
                    <a:moveTo>
                      <a:pt x="253" y="59"/>
                    </a:moveTo>
                    <a:lnTo>
                      <a:pt x="253" y="59"/>
                    </a:lnTo>
                    <a:cubicBezTo>
                      <a:pt x="253" y="59"/>
                      <a:pt x="253" y="59"/>
                      <a:pt x="253" y="59"/>
                    </a:cubicBezTo>
                    <a:cubicBezTo>
                      <a:pt x="257" y="81"/>
                      <a:pt x="323" y="85"/>
                      <a:pt x="367" y="156"/>
                    </a:cubicBezTo>
                    <a:cubicBezTo>
                      <a:pt x="388" y="186"/>
                      <a:pt x="393" y="225"/>
                      <a:pt x="376" y="261"/>
                    </a:cubicBezTo>
                    <a:cubicBezTo>
                      <a:pt x="359" y="297"/>
                      <a:pt x="311" y="330"/>
                      <a:pt x="273" y="330"/>
                    </a:cubicBezTo>
                    <a:cubicBezTo>
                      <a:pt x="271" y="330"/>
                      <a:pt x="269" y="330"/>
                      <a:pt x="266" y="330"/>
                    </a:cubicBezTo>
                    <a:cubicBezTo>
                      <a:pt x="227" y="326"/>
                      <a:pt x="178" y="287"/>
                      <a:pt x="166" y="247"/>
                    </a:cubicBezTo>
                    <a:cubicBezTo>
                      <a:pt x="148" y="208"/>
                      <a:pt x="157" y="164"/>
                      <a:pt x="178" y="134"/>
                    </a:cubicBezTo>
                    <a:cubicBezTo>
                      <a:pt x="201" y="96"/>
                      <a:pt x="229" y="74"/>
                      <a:pt x="253" y="59"/>
                    </a:cubicBezTo>
                    <a:close/>
                    <a:moveTo>
                      <a:pt x="234" y="1"/>
                    </a:moveTo>
                    <a:cubicBezTo>
                      <a:pt x="198" y="1"/>
                      <a:pt x="149" y="14"/>
                      <a:pt x="95" y="59"/>
                    </a:cubicBezTo>
                    <a:cubicBezTo>
                      <a:pt x="47" y="98"/>
                      <a:pt x="0" y="190"/>
                      <a:pt x="26" y="287"/>
                    </a:cubicBezTo>
                    <a:cubicBezTo>
                      <a:pt x="52" y="382"/>
                      <a:pt x="131" y="475"/>
                      <a:pt x="257" y="483"/>
                    </a:cubicBezTo>
                    <a:cubicBezTo>
                      <a:pt x="263" y="483"/>
                      <a:pt x="268" y="484"/>
                      <a:pt x="274" y="484"/>
                    </a:cubicBezTo>
                    <a:cubicBezTo>
                      <a:pt x="389" y="484"/>
                      <a:pt x="478" y="404"/>
                      <a:pt x="507" y="317"/>
                    </a:cubicBezTo>
                    <a:cubicBezTo>
                      <a:pt x="545" y="221"/>
                      <a:pt x="498" y="120"/>
                      <a:pt x="446" y="77"/>
                    </a:cubicBezTo>
                    <a:cubicBezTo>
                      <a:pt x="399" y="38"/>
                      <a:pt x="355" y="26"/>
                      <a:pt x="321" y="26"/>
                    </a:cubicBezTo>
                    <a:cubicBezTo>
                      <a:pt x="310" y="26"/>
                      <a:pt x="300" y="27"/>
                      <a:pt x="292" y="29"/>
                    </a:cubicBezTo>
                    <a:lnTo>
                      <a:pt x="292" y="29"/>
                    </a:lnTo>
                    <a:cubicBezTo>
                      <a:pt x="292" y="28"/>
                      <a:pt x="293" y="26"/>
                      <a:pt x="293" y="25"/>
                    </a:cubicBezTo>
                    <a:cubicBezTo>
                      <a:pt x="295" y="16"/>
                      <a:pt x="272" y="1"/>
                      <a:pt x="234"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593;p48">
                <a:extLst>
                  <a:ext uri="{FF2B5EF4-FFF2-40B4-BE49-F238E27FC236}">
                    <a16:creationId xmlns:a16="http://schemas.microsoft.com/office/drawing/2014/main" xmlns="" id="{2F0B4C99-8774-53B0-67CC-278DB876D9AA}"/>
                  </a:ext>
                </a:extLst>
              </p:cNvPr>
              <p:cNvSpPr/>
              <p:nvPr/>
            </p:nvSpPr>
            <p:spPr>
              <a:xfrm>
                <a:off x="504174" y="4191551"/>
                <a:ext cx="7963" cy="7060"/>
              </a:xfrm>
              <a:custGeom>
                <a:avLst/>
                <a:gdLst/>
                <a:ahLst/>
                <a:cxnLst/>
                <a:rect l="l" t="t" r="r" b="b"/>
                <a:pathLst>
                  <a:path w="547" h="485" extrusionOk="0">
                    <a:moveTo>
                      <a:pt x="252" y="59"/>
                    </a:moveTo>
                    <a:lnTo>
                      <a:pt x="252" y="59"/>
                    </a:lnTo>
                    <a:cubicBezTo>
                      <a:pt x="253" y="60"/>
                      <a:pt x="253" y="60"/>
                      <a:pt x="253" y="60"/>
                    </a:cubicBezTo>
                    <a:cubicBezTo>
                      <a:pt x="258" y="81"/>
                      <a:pt x="323" y="87"/>
                      <a:pt x="367" y="152"/>
                    </a:cubicBezTo>
                    <a:cubicBezTo>
                      <a:pt x="389" y="186"/>
                      <a:pt x="398" y="226"/>
                      <a:pt x="376" y="261"/>
                    </a:cubicBezTo>
                    <a:cubicBezTo>
                      <a:pt x="359" y="298"/>
                      <a:pt x="316" y="327"/>
                      <a:pt x="275" y="327"/>
                    </a:cubicBezTo>
                    <a:cubicBezTo>
                      <a:pt x="272" y="327"/>
                      <a:pt x="269" y="327"/>
                      <a:pt x="267" y="327"/>
                    </a:cubicBezTo>
                    <a:cubicBezTo>
                      <a:pt x="227" y="327"/>
                      <a:pt x="184" y="287"/>
                      <a:pt x="166" y="248"/>
                    </a:cubicBezTo>
                    <a:cubicBezTo>
                      <a:pt x="148" y="208"/>
                      <a:pt x="158" y="165"/>
                      <a:pt x="180" y="130"/>
                    </a:cubicBezTo>
                    <a:cubicBezTo>
                      <a:pt x="201" y="95"/>
                      <a:pt x="230" y="74"/>
                      <a:pt x="252" y="59"/>
                    </a:cubicBezTo>
                    <a:close/>
                    <a:moveTo>
                      <a:pt x="233" y="1"/>
                    </a:moveTo>
                    <a:cubicBezTo>
                      <a:pt x="198" y="1"/>
                      <a:pt x="151" y="14"/>
                      <a:pt x="101" y="55"/>
                    </a:cubicBezTo>
                    <a:cubicBezTo>
                      <a:pt x="49" y="99"/>
                      <a:pt x="0" y="191"/>
                      <a:pt x="31" y="287"/>
                    </a:cubicBezTo>
                    <a:cubicBezTo>
                      <a:pt x="53" y="379"/>
                      <a:pt x="136" y="470"/>
                      <a:pt x="258" y="484"/>
                    </a:cubicBezTo>
                    <a:cubicBezTo>
                      <a:pt x="261" y="484"/>
                      <a:pt x="264" y="484"/>
                      <a:pt x="267" y="484"/>
                    </a:cubicBezTo>
                    <a:cubicBezTo>
                      <a:pt x="389" y="484"/>
                      <a:pt x="477" y="403"/>
                      <a:pt x="507" y="317"/>
                    </a:cubicBezTo>
                    <a:cubicBezTo>
                      <a:pt x="547" y="218"/>
                      <a:pt x="498" y="117"/>
                      <a:pt x="450" y="77"/>
                    </a:cubicBezTo>
                    <a:cubicBezTo>
                      <a:pt x="403" y="39"/>
                      <a:pt x="358" y="27"/>
                      <a:pt x="323" y="27"/>
                    </a:cubicBezTo>
                    <a:cubicBezTo>
                      <a:pt x="311" y="27"/>
                      <a:pt x="301" y="28"/>
                      <a:pt x="291" y="30"/>
                    </a:cubicBezTo>
                    <a:lnTo>
                      <a:pt x="291" y="30"/>
                    </a:lnTo>
                    <a:cubicBezTo>
                      <a:pt x="292" y="28"/>
                      <a:pt x="293" y="27"/>
                      <a:pt x="293" y="25"/>
                    </a:cubicBezTo>
                    <a:cubicBezTo>
                      <a:pt x="295" y="16"/>
                      <a:pt x="271" y="1"/>
                      <a:pt x="233"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594;p48">
                <a:extLst>
                  <a:ext uri="{FF2B5EF4-FFF2-40B4-BE49-F238E27FC236}">
                    <a16:creationId xmlns:a16="http://schemas.microsoft.com/office/drawing/2014/main" xmlns="" id="{09F14A08-004E-BA65-D1EB-214DABE5E7AB}"/>
                  </a:ext>
                </a:extLst>
              </p:cNvPr>
              <p:cNvSpPr/>
              <p:nvPr/>
            </p:nvSpPr>
            <p:spPr>
              <a:xfrm>
                <a:off x="554616" y="4208860"/>
                <a:ext cx="7905" cy="7046"/>
              </a:xfrm>
              <a:custGeom>
                <a:avLst/>
                <a:gdLst/>
                <a:ahLst/>
                <a:cxnLst/>
                <a:rect l="l" t="t" r="r" b="b"/>
                <a:pathLst>
                  <a:path w="543" h="484" extrusionOk="0">
                    <a:moveTo>
                      <a:pt x="249" y="60"/>
                    </a:moveTo>
                    <a:cubicBezTo>
                      <a:pt x="255" y="82"/>
                      <a:pt x="320" y="86"/>
                      <a:pt x="364" y="151"/>
                    </a:cubicBezTo>
                    <a:cubicBezTo>
                      <a:pt x="386" y="187"/>
                      <a:pt x="394" y="225"/>
                      <a:pt x="372" y="261"/>
                    </a:cubicBezTo>
                    <a:cubicBezTo>
                      <a:pt x="355" y="297"/>
                      <a:pt x="313" y="326"/>
                      <a:pt x="275" y="326"/>
                    </a:cubicBezTo>
                    <a:cubicBezTo>
                      <a:pt x="272" y="326"/>
                      <a:pt x="269" y="326"/>
                      <a:pt x="267" y="326"/>
                    </a:cubicBezTo>
                    <a:cubicBezTo>
                      <a:pt x="223" y="326"/>
                      <a:pt x="180" y="287"/>
                      <a:pt x="162" y="247"/>
                    </a:cubicBezTo>
                    <a:cubicBezTo>
                      <a:pt x="150" y="209"/>
                      <a:pt x="158" y="165"/>
                      <a:pt x="180" y="130"/>
                    </a:cubicBezTo>
                    <a:cubicBezTo>
                      <a:pt x="201" y="96"/>
                      <a:pt x="228" y="75"/>
                      <a:pt x="249" y="60"/>
                    </a:cubicBezTo>
                    <a:close/>
                    <a:moveTo>
                      <a:pt x="232" y="0"/>
                    </a:moveTo>
                    <a:cubicBezTo>
                      <a:pt x="197" y="0"/>
                      <a:pt x="149" y="13"/>
                      <a:pt x="97" y="56"/>
                    </a:cubicBezTo>
                    <a:cubicBezTo>
                      <a:pt x="49" y="99"/>
                      <a:pt x="1" y="191"/>
                      <a:pt x="27" y="287"/>
                    </a:cubicBezTo>
                    <a:cubicBezTo>
                      <a:pt x="49" y="379"/>
                      <a:pt x="132" y="471"/>
                      <a:pt x="254" y="483"/>
                    </a:cubicBezTo>
                    <a:cubicBezTo>
                      <a:pt x="258" y="484"/>
                      <a:pt x="261" y="484"/>
                      <a:pt x="264" y="484"/>
                    </a:cubicBezTo>
                    <a:cubicBezTo>
                      <a:pt x="385" y="484"/>
                      <a:pt x="473" y="407"/>
                      <a:pt x="507" y="318"/>
                    </a:cubicBezTo>
                    <a:cubicBezTo>
                      <a:pt x="543" y="217"/>
                      <a:pt x="499" y="116"/>
                      <a:pt x="446" y="78"/>
                    </a:cubicBezTo>
                    <a:cubicBezTo>
                      <a:pt x="399" y="39"/>
                      <a:pt x="354" y="26"/>
                      <a:pt x="319" y="26"/>
                    </a:cubicBezTo>
                    <a:cubicBezTo>
                      <a:pt x="307" y="26"/>
                      <a:pt x="297" y="27"/>
                      <a:pt x="288" y="30"/>
                    </a:cubicBezTo>
                    <a:lnTo>
                      <a:pt x="288" y="30"/>
                    </a:lnTo>
                    <a:cubicBezTo>
                      <a:pt x="289" y="28"/>
                      <a:pt x="289" y="27"/>
                      <a:pt x="289" y="25"/>
                    </a:cubicBezTo>
                    <a:cubicBezTo>
                      <a:pt x="293" y="16"/>
                      <a:pt x="271" y="0"/>
                      <a:pt x="232"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 name="Google Shape;3595;p48">
              <a:extLst>
                <a:ext uri="{FF2B5EF4-FFF2-40B4-BE49-F238E27FC236}">
                  <a16:creationId xmlns:a16="http://schemas.microsoft.com/office/drawing/2014/main" xmlns="" id="{AEEB00A4-3102-B0E8-A634-9766E5B3CD89}"/>
                </a:ext>
              </a:extLst>
            </p:cNvPr>
            <p:cNvGrpSpPr/>
            <p:nvPr/>
          </p:nvGrpSpPr>
          <p:grpSpPr>
            <a:xfrm>
              <a:off x="1877369" y="4077333"/>
              <a:ext cx="125151" cy="189466"/>
              <a:chOff x="1877369" y="4077333"/>
              <a:chExt cx="125151" cy="189466"/>
            </a:xfrm>
          </p:grpSpPr>
          <p:sp>
            <p:nvSpPr>
              <p:cNvPr id="19" name="Google Shape;3596;p48">
                <a:extLst>
                  <a:ext uri="{FF2B5EF4-FFF2-40B4-BE49-F238E27FC236}">
                    <a16:creationId xmlns:a16="http://schemas.microsoft.com/office/drawing/2014/main" xmlns="" id="{D8AFED24-3B9E-8CA8-A9E0-9EFDE5A8DFE9}"/>
                  </a:ext>
                </a:extLst>
              </p:cNvPr>
              <p:cNvSpPr/>
              <p:nvPr/>
            </p:nvSpPr>
            <p:spPr>
              <a:xfrm>
                <a:off x="1884487" y="4111747"/>
                <a:ext cx="108614" cy="155052"/>
              </a:xfrm>
              <a:custGeom>
                <a:avLst/>
                <a:gdLst/>
                <a:ahLst/>
                <a:cxnLst/>
                <a:rect l="l" t="t" r="r" b="b"/>
                <a:pathLst>
                  <a:path w="7461" h="10651" extrusionOk="0">
                    <a:moveTo>
                      <a:pt x="1" y="0"/>
                    </a:moveTo>
                    <a:lnTo>
                      <a:pt x="1028" y="10650"/>
                    </a:lnTo>
                    <a:lnTo>
                      <a:pt x="6215" y="10650"/>
                    </a:lnTo>
                    <a:lnTo>
                      <a:pt x="7460" y="0"/>
                    </a:ln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597;p48">
                <a:extLst>
                  <a:ext uri="{FF2B5EF4-FFF2-40B4-BE49-F238E27FC236}">
                    <a16:creationId xmlns:a16="http://schemas.microsoft.com/office/drawing/2014/main" xmlns="" id="{A7FD80D7-F9DD-8778-09AE-DE1C4DC3C7EF}"/>
                  </a:ext>
                </a:extLst>
              </p:cNvPr>
              <p:cNvSpPr/>
              <p:nvPr/>
            </p:nvSpPr>
            <p:spPr>
              <a:xfrm>
                <a:off x="1877369" y="4091716"/>
                <a:ext cx="125151" cy="20424"/>
              </a:xfrm>
              <a:custGeom>
                <a:avLst/>
                <a:gdLst/>
                <a:ahLst/>
                <a:cxnLst/>
                <a:rect l="l" t="t" r="r" b="b"/>
                <a:pathLst>
                  <a:path w="8597" h="1403" extrusionOk="0">
                    <a:moveTo>
                      <a:pt x="490" y="0"/>
                    </a:moveTo>
                    <a:cubicBezTo>
                      <a:pt x="490" y="0"/>
                      <a:pt x="57" y="432"/>
                      <a:pt x="0" y="1403"/>
                    </a:cubicBezTo>
                    <a:lnTo>
                      <a:pt x="8435" y="1403"/>
                    </a:lnTo>
                    <a:cubicBezTo>
                      <a:pt x="8435" y="1403"/>
                      <a:pt x="8596" y="537"/>
                      <a:pt x="7949"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598;p48">
                <a:extLst>
                  <a:ext uri="{FF2B5EF4-FFF2-40B4-BE49-F238E27FC236}">
                    <a16:creationId xmlns:a16="http://schemas.microsoft.com/office/drawing/2014/main" xmlns="" id="{5B3946D1-780F-903E-E886-DFA889A1554D}"/>
                  </a:ext>
                </a:extLst>
              </p:cNvPr>
              <p:cNvSpPr/>
              <p:nvPr/>
            </p:nvSpPr>
            <p:spPr>
              <a:xfrm>
                <a:off x="1894299" y="4077333"/>
                <a:ext cx="92688" cy="16246"/>
              </a:xfrm>
              <a:custGeom>
                <a:avLst/>
                <a:gdLst/>
                <a:ahLst/>
                <a:cxnLst/>
                <a:rect l="l" t="t" r="r" b="b"/>
                <a:pathLst>
                  <a:path w="6367" h="1116" extrusionOk="0">
                    <a:moveTo>
                      <a:pt x="5947" y="0"/>
                    </a:moveTo>
                    <a:lnTo>
                      <a:pt x="289" y="14"/>
                    </a:lnTo>
                    <a:lnTo>
                      <a:pt x="0" y="1067"/>
                    </a:lnTo>
                    <a:lnTo>
                      <a:pt x="6367" y="1115"/>
                    </a:lnTo>
                    <a:lnTo>
                      <a:pt x="5947" y="0"/>
                    </a:ln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599;p48">
                <a:extLst>
                  <a:ext uri="{FF2B5EF4-FFF2-40B4-BE49-F238E27FC236}">
                    <a16:creationId xmlns:a16="http://schemas.microsoft.com/office/drawing/2014/main" xmlns="" id="{0C2919B2-7D0E-C6F1-25FC-E595CB4C545A}"/>
                  </a:ext>
                </a:extLst>
              </p:cNvPr>
              <p:cNvSpPr/>
              <p:nvPr/>
            </p:nvSpPr>
            <p:spPr>
              <a:xfrm>
                <a:off x="1882901" y="4150557"/>
                <a:ext cx="110200" cy="77999"/>
              </a:xfrm>
              <a:custGeom>
                <a:avLst/>
                <a:gdLst/>
                <a:ahLst/>
                <a:cxnLst/>
                <a:rect l="l" t="t" r="r" b="b"/>
                <a:pathLst>
                  <a:path w="7570" h="5358" extrusionOk="0">
                    <a:moveTo>
                      <a:pt x="1" y="0"/>
                    </a:moveTo>
                    <a:cubicBezTo>
                      <a:pt x="1" y="97"/>
                      <a:pt x="621" y="5358"/>
                      <a:pt x="621" y="5358"/>
                    </a:cubicBezTo>
                    <a:lnTo>
                      <a:pt x="6962" y="5358"/>
                    </a:lnTo>
                    <a:lnTo>
                      <a:pt x="7569" y="0"/>
                    </a:lnTo>
                    <a:close/>
                  </a:path>
                </a:pathLst>
              </a:custGeom>
              <a:solidFill>
                <a:srgbClr val="FFD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402" name="TextBox 15">
            <a:extLst>
              <a:ext uri="{FF2B5EF4-FFF2-40B4-BE49-F238E27FC236}">
                <a16:creationId xmlns:a16="http://schemas.microsoft.com/office/drawing/2014/main" xmlns="" id="{61E4F7E6-F05E-2E9A-5F55-BFCEDB218A4B}"/>
              </a:ext>
            </a:extLst>
          </p:cNvPr>
          <p:cNvSpPr txBox="1"/>
          <p:nvPr/>
        </p:nvSpPr>
        <p:spPr>
          <a:xfrm>
            <a:off x="846692" y="1759611"/>
            <a:ext cx="7644868" cy="1645963"/>
          </a:xfrm>
          <a:prstGeom prst="rect">
            <a:avLst/>
          </a:prstGeom>
        </p:spPr>
        <p:txBody>
          <a:bodyPr wrap="square" lIns="0" tIns="0" rIns="0" bIns="0" rtlCol="0" anchor="t">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3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BÀI</a:t>
            </a:r>
            <a:r>
              <a:rPr kumimoji="0" lang="en-US" sz="3800" b="1" i="0" u="none" strike="noStrike" kern="1200" cap="none" spc="0" normalizeH="0" noProof="0">
                <a:ln>
                  <a:noFill/>
                </a:ln>
                <a:solidFill>
                  <a:srgbClr val="C00000"/>
                </a:solidFill>
                <a:effectLst/>
                <a:uLnTx/>
                <a:uFillTx/>
                <a:latin typeface="Arial" panose="020B0604020202020204" pitchFamily="34" charset="0"/>
                <a:ea typeface="+mn-ea"/>
                <a:cs typeface="Arial" panose="020B0604020202020204" pitchFamily="34" charset="0"/>
                <a:sym typeface="Arial"/>
              </a:rPr>
              <a:t> HỌC KẾT THÚC, CẢM ƠN CÁC EM ĐÃ CHÚ Ý LẮNG NGHE!</a:t>
            </a:r>
            <a:endParaRPr kumimoji="0" lang="en-US" sz="3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xmlns="" val="756487106"/>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402"/>
                                        </p:tgtEl>
                                        <p:attrNameLst>
                                          <p:attrName>style.visibility</p:attrName>
                                        </p:attrNameLst>
                                      </p:cBhvr>
                                      <p:to>
                                        <p:strVal val="visible"/>
                                      </p:to>
                                    </p:set>
                                    <p:anim calcmode="lin" valueType="num">
                                      <p:cBhvr>
                                        <p:cTn id="7" dur="500" fill="hold"/>
                                        <p:tgtEl>
                                          <p:spTgt spid="4402"/>
                                        </p:tgtEl>
                                        <p:attrNameLst>
                                          <p:attrName>ppt_w</p:attrName>
                                        </p:attrNameLst>
                                      </p:cBhvr>
                                      <p:tavLst>
                                        <p:tav tm="0">
                                          <p:val>
                                            <p:fltVal val="0"/>
                                          </p:val>
                                        </p:tav>
                                        <p:tav tm="100000">
                                          <p:val>
                                            <p:strVal val="#ppt_w"/>
                                          </p:val>
                                        </p:tav>
                                      </p:tavLst>
                                    </p:anim>
                                    <p:anim calcmode="lin" valueType="num">
                                      <p:cBhvr>
                                        <p:cTn id="8" dur="500" fill="hold"/>
                                        <p:tgtEl>
                                          <p:spTgt spid="4402"/>
                                        </p:tgtEl>
                                        <p:attrNameLst>
                                          <p:attrName>ppt_h</p:attrName>
                                        </p:attrNameLst>
                                      </p:cBhvr>
                                      <p:tavLst>
                                        <p:tav tm="0">
                                          <p:val>
                                            <p:fltVal val="0"/>
                                          </p:val>
                                        </p:tav>
                                        <p:tav tm="100000">
                                          <p:val>
                                            <p:strVal val="#ppt_h"/>
                                          </p:val>
                                        </p:tav>
                                      </p:tavLst>
                                    </p:anim>
                                    <p:animEffect transition="in" filter="fade">
                                      <p:cBhvr>
                                        <p:cTn id="9" dur="500"/>
                                        <p:tgtEl>
                                          <p:spTgt spid="4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783"/>
        <p:cNvGrpSpPr/>
        <p:nvPr/>
      </p:nvGrpSpPr>
      <p:grpSpPr>
        <a:xfrm>
          <a:off x="0" y="0"/>
          <a:ext cx="0" cy="0"/>
          <a:chOff x="0" y="0"/>
          <a:chExt cx="0" cy="0"/>
        </a:xfrm>
      </p:grpSpPr>
      <p:sp>
        <p:nvSpPr>
          <p:cNvPr id="12" name="Google Shape;596;p33">
            <a:extLst>
              <a:ext uri="{FF2B5EF4-FFF2-40B4-BE49-F238E27FC236}">
                <a16:creationId xmlns:a16="http://schemas.microsoft.com/office/drawing/2014/main" xmlns="" id="{4C4ACE32-AF6E-A6FC-75A1-B94063DA4933}"/>
              </a:ext>
            </a:extLst>
          </p:cNvPr>
          <p:cNvSpPr txBox="1">
            <a:spLocks/>
          </p:cNvSpPr>
          <p:nvPr/>
        </p:nvSpPr>
        <p:spPr>
          <a:xfrm>
            <a:off x="3977173" y="401217"/>
            <a:ext cx="4663118" cy="5878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b="1" dirty="0">
                <a:latin typeface="+mj-lt"/>
              </a:rPr>
              <a:t>NỘI DUNG BÀI HỌC </a:t>
            </a:r>
          </a:p>
        </p:txBody>
      </p:sp>
      <p:grpSp>
        <p:nvGrpSpPr>
          <p:cNvPr id="62" name="Group 61">
            <a:extLst>
              <a:ext uri="{FF2B5EF4-FFF2-40B4-BE49-F238E27FC236}">
                <a16:creationId xmlns:a16="http://schemas.microsoft.com/office/drawing/2014/main" xmlns="" id="{831A2B21-2B2D-EEEA-9246-DD19889760B2}"/>
              </a:ext>
            </a:extLst>
          </p:cNvPr>
          <p:cNvGrpSpPr/>
          <p:nvPr/>
        </p:nvGrpSpPr>
        <p:grpSpPr>
          <a:xfrm>
            <a:off x="297669" y="1487454"/>
            <a:ext cx="4074426" cy="1045223"/>
            <a:chOff x="397959" y="1590501"/>
            <a:chExt cx="4074426" cy="1045223"/>
          </a:xfrm>
        </p:grpSpPr>
        <p:sp>
          <p:nvSpPr>
            <p:cNvPr id="63" name="TextBox 62">
              <a:extLst>
                <a:ext uri="{FF2B5EF4-FFF2-40B4-BE49-F238E27FC236}">
                  <a16:creationId xmlns:a16="http://schemas.microsoft.com/office/drawing/2014/main" xmlns="" id="{10FA2D8E-914D-E777-A994-375EB34296AD}"/>
                </a:ext>
              </a:extLst>
            </p:cNvPr>
            <p:cNvSpPr txBox="1"/>
            <p:nvPr/>
          </p:nvSpPr>
          <p:spPr>
            <a:xfrm>
              <a:off x="1456136" y="1590501"/>
              <a:ext cx="3016249" cy="1045223"/>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200" b="0" i="0" u="none" strike="noStrike" kern="0" cap="none" spc="0" normalizeH="0" baseline="0" noProof="0">
                  <a:ln>
                    <a:noFill/>
                  </a:ln>
                  <a:solidFill>
                    <a:sysClr val="windowText" lastClr="000000"/>
                  </a:solidFill>
                  <a:effectLst/>
                  <a:uLnTx/>
                  <a:uFillTx/>
                </a:rPr>
                <a:t>Tìm hiểu khái niệm hội nhập kinh tế quốc tế</a:t>
              </a:r>
            </a:p>
          </p:txBody>
        </p:sp>
        <p:sp>
          <p:nvSpPr>
            <p:cNvPr id="768" name="Rectangle: Rounded Corners 767">
              <a:extLst>
                <a:ext uri="{FF2B5EF4-FFF2-40B4-BE49-F238E27FC236}">
                  <a16:creationId xmlns:a16="http://schemas.microsoft.com/office/drawing/2014/main" xmlns="" id="{0AFDEDCA-16C9-5019-A58F-D8C3D5E5055A}"/>
                </a:ext>
              </a:extLst>
            </p:cNvPr>
            <p:cNvSpPr/>
            <p:nvPr/>
          </p:nvSpPr>
          <p:spPr>
            <a:xfrm>
              <a:off x="397959" y="1738859"/>
              <a:ext cx="951156" cy="832891"/>
            </a:xfrm>
            <a:prstGeom prst="roundRect">
              <a:avLst/>
            </a:prstGeom>
            <a:solidFill>
              <a:srgbClr val="BA613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FFFFFF"/>
                  </a:solidFill>
                  <a:effectLst/>
                  <a:uLnTx/>
                  <a:uFillTx/>
                  <a:latin typeface="Arial"/>
                  <a:ea typeface="+mn-ea"/>
                  <a:cs typeface="+mn-cs"/>
                </a:rPr>
                <a:t>01</a:t>
              </a:r>
            </a:p>
          </p:txBody>
        </p:sp>
      </p:grpSp>
      <p:grpSp>
        <p:nvGrpSpPr>
          <p:cNvPr id="769" name="Group 768">
            <a:extLst>
              <a:ext uri="{FF2B5EF4-FFF2-40B4-BE49-F238E27FC236}">
                <a16:creationId xmlns:a16="http://schemas.microsoft.com/office/drawing/2014/main" xmlns="" id="{B99220AC-8477-B442-6EDF-C5BCFB5FC595}"/>
              </a:ext>
            </a:extLst>
          </p:cNvPr>
          <p:cNvGrpSpPr/>
          <p:nvPr/>
        </p:nvGrpSpPr>
        <p:grpSpPr>
          <a:xfrm>
            <a:off x="4572000" y="1529645"/>
            <a:ext cx="4511667" cy="1045223"/>
            <a:chOff x="397959" y="1604029"/>
            <a:chExt cx="4511667" cy="1045223"/>
          </a:xfrm>
        </p:grpSpPr>
        <p:sp>
          <p:nvSpPr>
            <p:cNvPr id="770" name="TextBox 769">
              <a:extLst>
                <a:ext uri="{FF2B5EF4-FFF2-40B4-BE49-F238E27FC236}">
                  <a16:creationId xmlns:a16="http://schemas.microsoft.com/office/drawing/2014/main" xmlns="" id="{D187802B-BFC0-4F00-D0FF-8739A537262E}"/>
                </a:ext>
              </a:extLst>
            </p:cNvPr>
            <p:cNvSpPr txBox="1"/>
            <p:nvPr/>
          </p:nvSpPr>
          <p:spPr>
            <a:xfrm>
              <a:off x="1467962" y="1604029"/>
              <a:ext cx="3441664" cy="1045223"/>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200" b="0" i="0" u="none" strike="noStrike" kern="0" cap="none" spc="0" normalizeH="0" baseline="0" noProof="0">
                  <a:ln>
                    <a:noFill/>
                  </a:ln>
                  <a:solidFill>
                    <a:sysClr val="windowText" lastClr="000000"/>
                  </a:solidFill>
                  <a:effectLst/>
                  <a:uLnTx/>
                  <a:uFillTx/>
                </a:rPr>
                <a:t>Tìm hiểu các hình thức hội nhập kinh tế quốc tế</a:t>
              </a:r>
            </a:p>
          </p:txBody>
        </p:sp>
        <p:sp>
          <p:nvSpPr>
            <p:cNvPr id="771" name="Rectangle: Rounded Corners 770">
              <a:extLst>
                <a:ext uri="{FF2B5EF4-FFF2-40B4-BE49-F238E27FC236}">
                  <a16:creationId xmlns:a16="http://schemas.microsoft.com/office/drawing/2014/main" xmlns="" id="{00169685-E3FC-5E7F-3F4A-62FFFD1ABB7E}"/>
                </a:ext>
              </a:extLst>
            </p:cNvPr>
            <p:cNvSpPr/>
            <p:nvPr/>
          </p:nvSpPr>
          <p:spPr>
            <a:xfrm>
              <a:off x="397959" y="1738859"/>
              <a:ext cx="951156" cy="832891"/>
            </a:xfrm>
            <a:prstGeom prst="roundRect">
              <a:avLst/>
            </a:prstGeom>
            <a:solidFill>
              <a:srgbClr val="BA613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FFFFFF"/>
                  </a:solidFill>
                  <a:effectLst/>
                  <a:uLnTx/>
                  <a:uFillTx/>
                  <a:latin typeface="Arial"/>
                  <a:ea typeface="+mn-ea"/>
                  <a:cs typeface="+mn-cs"/>
                </a:rPr>
                <a:t>03</a:t>
              </a:r>
            </a:p>
          </p:txBody>
        </p:sp>
      </p:grpSp>
      <p:grpSp>
        <p:nvGrpSpPr>
          <p:cNvPr id="772" name="Group 771">
            <a:extLst>
              <a:ext uri="{FF2B5EF4-FFF2-40B4-BE49-F238E27FC236}">
                <a16:creationId xmlns:a16="http://schemas.microsoft.com/office/drawing/2014/main" xmlns="" id="{57500C70-A571-98E2-DDE4-569A706D6EC3}"/>
              </a:ext>
            </a:extLst>
          </p:cNvPr>
          <p:cNvGrpSpPr/>
          <p:nvPr/>
        </p:nvGrpSpPr>
        <p:grpSpPr>
          <a:xfrm>
            <a:off x="1383726" y="3048917"/>
            <a:ext cx="6048266" cy="1045223"/>
            <a:chOff x="397959" y="1546453"/>
            <a:chExt cx="6048266" cy="1045223"/>
          </a:xfrm>
        </p:grpSpPr>
        <p:sp>
          <p:nvSpPr>
            <p:cNvPr id="773" name="TextBox 772">
              <a:extLst>
                <a:ext uri="{FF2B5EF4-FFF2-40B4-BE49-F238E27FC236}">
                  <a16:creationId xmlns:a16="http://schemas.microsoft.com/office/drawing/2014/main" xmlns="" id="{701AD134-8976-32C2-F7F8-3DD90E30B97B}"/>
                </a:ext>
              </a:extLst>
            </p:cNvPr>
            <p:cNvSpPr txBox="1"/>
            <p:nvPr/>
          </p:nvSpPr>
          <p:spPr>
            <a:xfrm>
              <a:off x="1596375" y="1546453"/>
              <a:ext cx="4849850" cy="1045223"/>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vi-VN" sz="2200" b="0" i="0" u="none" strike="noStrike" kern="0" cap="none" spc="0" normalizeH="0" baseline="0" noProof="0">
                  <a:ln>
                    <a:noFill/>
                  </a:ln>
                  <a:solidFill>
                    <a:sysClr val="windowText" lastClr="000000"/>
                  </a:solidFill>
                  <a:effectLst/>
                  <a:uLnTx/>
                  <a:uFillTx/>
                </a:rPr>
                <a:t>Tìm hiểu sự cần thiết của hội nhập kinh tế quốc tế</a:t>
              </a:r>
            </a:p>
          </p:txBody>
        </p:sp>
        <p:sp>
          <p:nvSpPr>
            <p:cNvPr id="774" name="Rectangle: Rounded Corners 773">
              <a:extLst>
                <a:ext uri="{FF2B5EF4-FFF2-40B4-BE49-F238E27FC236}">
                  <a16:creationId xmlns:a16="http://schemas.microsoft.com/office/drawing/2014/main" xmlns="" id="{171F1537-7840-8219-604F-6EBB45A672E1}"/>
                </a:ext>
              </a:extLst>
            </p:cNvPr>
            <p:cNvSpPr/>
            <p:nvPr/>
          </p:nvSpPr>
          <p:spPr>
            <a:xfrm>
              <a:off x="397959" y="1738859"/>
              <a:ext cx="951156" cy="832891"/>
            </a:xfrm>
            <a:prstGeom prst="roundRect">
              <a:avLst/>
            </a:prstGeom>
            <a:solidFill>
              <a:srgbClr val="BA613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FFFFFF"/>
                  </a:solidFill>
                  <a:effectLst/>
                  <a:uLnTx/>
                  <a:uFillTx/>
                  <a:latin typeface="Arial"/>
                  <a:ea typeface="+mn-ea"/>
                  <a:cs typeface="+mn-cs"/>
                </a:rPr>
                <a:t>02</a:t>
              </a:r>
            </a:p>
          </p:txBody>
        </p:sp>
      </p:grpSp>
      <p:grpSp>
        <p:nvGrpSpPr>
          <p:cNvPr id="775" name="Group 774">
            <a:extLst>
              <a:ext uri="{FF2B5EF4-FFF2-40B4-BE49-F238E27FC236}">
                <a16:creationId xmlns:a16="http://schemas.microsoft.com/office/drawing/2014/main" xmlns="" id="{13D1FEA3-C681-059F-732A-21E827110161}"/>
              </a:ext>
            </a:extLst>
          </p:cNvPr>
          <p:cNvGrpSpPr/>
          <p:nvPr/>
        </p:nvGrpSpPr>
        <p:grpSpPr>
          <a:xfrm>
            <a:off x="7045778" y="3878036"/>
            <a:ext cx="2098221" cy="1265464"/>
            <a:chOff x="3503875" y="957875"/>
            <a:chExt cx="5958719" cy="3750970"/>
          </a:xfrm>
        </p:grpSpPr>
        <p:sp>
          <p:nvSpPr>
            <p:cNvPr id="776" name="Google Shape;140;p26">
              <a:extLst>
                <a:ext uri="{FF2B5EF4-FFF2-40B4-BE49-F238E27FC236}">
                  <a16:creationId xmlns:a16="http://schemas.microsoft.com/office/drawing/2014/main" xmlns="" id="{1ACA1411-D5E0-7055-73E3-8C1B8703423B}"/>
                </a:ext>
              </a:extLst>
            </p:cNvPr>
            <p:cNvSpPr/>
            <p:nvPr/>
          </p:nvSpPr>
          <p:spPr>
            <a:xfrm>
              <a:off x="5057925" y="1382750"/>
              <a:ext cx="3029400" cy="2370300"/>
            </a:xfrm>
            <a:prstGeom prst="roundRect">
              <a:avLst>
                <a:gd name="adj" fmla="val 1472"/>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7" name="Google Shape;141;p26">
              <a:extLst>
                <a:ext uri="{FF2B5EF4-FFF2-40B4-BE49-F238E27FC236}">
                  <a16:creationId xmlns:a16="http://schemas.microsoft.com/office/drawing/2014/main" xmlns="" id="{38C746D7-3265-0290-DB96-7BF9079B4C7D}"/>
                </a:ext>
              </a:extLst>
            </p:cNvPr>
            <p:cNvGrpSpPr/>
            <p:nvPr/>
          </p:nvGrpSpPr>
          <p:grpSpPr>
            <a:xfrm>
              <a:off x="4969574" y="1120650"/>
              <a:ext cx="3029365" cy="2547136"/>
              <a:chOff x="4741999" y="986350"/>
              <a:chExt cx="3029365" cy="2547136"/>
            </a:xfrm>
          </p:grpSpPr>
          <p:sp>
            <p:nvSpPr>
              <p:cNvPr id="1058" name="Google Shape;142;p26">
                <a:extLst>
                  <a:ext uri="{FF2B5EF4-FFF2-40B4-BE49-F238E27FC236}">
                    <a16:creationId xmlns:a16="http://schemas.microsoft.com/office/drawing/2014/main" xmlns="" id="{EDC526DD-0217-95D8-58C5-25D0ABE7DE2E}"/>
                  </a:ext>
                </a:extLst>
              </p:cNvPr>
              <p:cNvSpPr/>
              <p:nvPr/>
            </p:nvSpPr>
            <p:spPr>
              <a:xfrm>
                <a:off x="4742978" y="1175558"/>
                <a:ext cx="3028387" cy="2357928"/>
              </a:xfrm>
              <a:custGeom>
                <a:avLst/>
                <a:gdLst/>
                <a:ahLst/>
                <a:cxnLst/>
                <a:rect l="l" t="t" r="r" b="b"/>
                <a:pathLst>
                  <a:path w="69027" h="53745" extrusionOk="0">
                    <a:moveTo>
                      <a:pt x="1" y="1"/>
                    </a:moveTo>
                    <a:lnTo>
                      <a:pt x="1" y="62"/>
                    </a:lnTo>
                    <a:cubicBezTo>
                      <a:pt x="1" y="19391"/>
                      <a:pt x="5" y="37676"/>
                      <a:pt x="5" y="53688"/>
                    </a:cubicBezTo>
                    <a:lnTo>
                      <a:pt x="5" y="53744"/>
                    </a:lnTo>
                    <a:lnTo>
                      <a:pt x="57" y="53744"/>
                    </a:lnTo>
                    <a:cubicBezTo>
                      <a:pt x="40966" y="53710"/>
                      <a:pt x="68520" y="53692"/>
                      <a:pt x="68978" y="53692"/>
                    </a:cubicBezTo>
                    <a:cubicBezTo>
                      <a:pt x="68520" y="53688"/>
                      <a:pt x="40990" y="53671"/>
                      <a:pt x="110" y="53639"/>
                    </a:cubicBezTo>
                    <a:lnTo>
                      <a:pt x="110" y="53639"/>
                    </a:lnTo>
                    <a:cubicBezTo>
                      <a:pt x="114" y="37655"/>
                      <a:pt x="114" y="19407"/>
                      <a:pt x="118" y="118"/>
                    </a:cubicBezTo>
                    <a:lnTo>
                      <a:pt x="118" y="118"/>
                    </a:lnTo>
                    <a:cubicBezTo>
                      <a:pt x="25637" y="114"/>
                      <a:pt x="49338" y="110"/>
                      <a:pt x="68928" y="110"/>
                    </a:cubicBezTo>
                    <a:lnTo>
                      <a:pt x="68930" y="110"/>
                    </a:lnTo>
                    <a:cubicBezTo>
                      <a:pt x="68961" y="32457"/>
                      <a:pt x="68978" y="53290"/>
                      <a:pt x="68978" y="53692"/>
                    </a:cubicBezTo>
                    <a:cubicBezTo>
                      <a:pt x="68978" y="53290"/>
                      <a:pt x="69000" y="32436"/>
                      <a:pt x="69026" y="62"/>
                    </a:cubicBezTo>
                    <a:lnTo>
                      <a:pt x="69026" y="14"/>
                    </a:lnTo>
                    <a:lnTo>
                      <a:pt x="68978" y="14"/>
                    </a:lnTo>
                    <a:cubicBezTo>
                      <a:pt x="49365" y="9"/>
                      <a:pt x="25627" y="5"/>
                      <a:pt x="66" y="1"/>
                    </a:cubicBezTo>
                    <a:close/>
                  </a:path>
                </a:pathLst>
              </a:custGeom>
              <a:solidFill>
                <a:srgbClr val="43434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43;p26">
                <a:extLst>
                  <a:ext uri="{FF2B5EF4-FFF2-40B4-BE49-F238E27FC236}">
                    <a16:creationId xmlns:a16="http://schemas.microsoft.com/office/drawing/2014/main" xmlns="" id="{E4093988-B68B-2545-17DE-3ACD19FE4A2A}"/>
                  </a:ext>
                </a:extLst>
              </p:cNvPr>
              <p:cNvSpPr/>
              <p:nvPr/>
            </p:nvSpPr>
            <p:spPr>
              <a:xfrm>
                <a:off x="5574260" y="2190926"/>
                <a:ext cx="5265" cy="1142615"/>
              </a:xfrm>
              <a:custGeom>
                <a:avLst/>
                <a:gdLst/>
                <a:ahLst/>
                <a:cxnLst/>
                <a:rect l="l" t="t" r="r" b="b"/>
                <a:pathLst>
                  <a:path w="120" h="26044" extrusionOk="0">
                    <a:moveTo>
                      <a:pt x="63" y="1"/>
                    </a:moveTo>
                    <a:cubicBezTo>
                      <a:pt x="27" y="1"/>
                      <a:pt x="1" y="5831"/>
                      <a:pt x="1" y="13024"/>
                    </a:cubicBezTo>
                    <a:cubicBezTo>
                      <a:pt x="1" y="20213"/>
                      <a:pt x="27" y="26043"/>
                      <a:pt x="63" y="26043"/>
                    </a:cubicBezTo>
                    <a:cubicBezTo>
                      <a:pt x="93" y="26043"/>
                      <a:pt x="119" y="20213"/>
                      <a:pt x="119" y="13024"/>
                    </a:cubicBezTo>
                    <a:cubicBezTo>
                      <a:pt x="119" y="5831"/>
                      <a:pt x="93" y="1"/>
                      <a:pt x="63"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44;p26">
                <a:extLst>
                  <a:ext uri="{FF2B5EF4-FFF2-40B4-BE49-F238E27FC236}">
                    <a16:creationId xmlns:a16="http://schemas.microsoft.com/office/drawing/2014/main" xmlns="" id="{74DE2082-C5D5-80FA-D6AF-A76BCAD9FD03}"/>
                  </a:ext>
                </a:extLst>
              </p:cNvPr>
              <p:cNvSpPr/>
              <p:nvPr/>
            </p:nvSpPr>
            <p:spPr>
              <a:xfrm>
                <a:off x="6886640" y="2190926"/>
                <a:ext cx="5001" cy="1142615"/>
              </a:xfrm>
              <a:custGeom>
                <a:avLst/>
                <a:gdLst/>
                <a:ahLst/>
                <a:cxnLst/>
                <a:rect l="l" t="t" r="r" b="b"/>
                <a:pathLst>
                  <a:path w="114" h="26044" extrusionOk="0">
                    <a:moveTo>
                      <a:pt x="57" y="1"/>
                    </a:moveTo>
                    <a:cubicBezTo>
                      <a:pt x="27" y="1"/>
                      <a:pt x="1" y="5831"/>
                      <a:pt x="1" y="13024"/>
                    </a:cubicBezTo>
                    <a:cubicBezTo>
                      <a:pt x="1" y="20213"/>
                      <a:pt x="27" y="26043"/>
                      <a:pt x="57" y="26043"/>
                    </a:cubicBezTo>
                    <a:cubicBezTo>
                      <a:pt x="88" y="26043"/>
                      <a:pt x="114" y="20213"/>
                      <a:pt x="114" y="13024"/>
                    </a:cubicBezTo>
                    <a:cubicBezTo>
                      <a:pt x="114" y="5831"/>
                      <a:pt x="88" y="1"/>
                      <a:pt x="57"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45;p26">
                <a:extLst>
                  <a:ext uri="{FF2B5EF4-FFF2-40B4-BE49-F238E27FC236}">
                    <a16:creationId xmlns:a16="http://schemas.microsoft.com/office/drawing/2014/main" xmlns="" id="{8C359958-E854-F1AE-59AB-A588E95EDBD6}"/>
                  </a:ext>
                </a:extLst>
              </p:cNvPr>
              <p:cNvSpPr/>
              <p:nvPr/>
            </p:nvSpPr>
            <p:spPr>
              <a:xfrm>
                <a:off x="6022366" y="1872856"/>
                <a:ext cx="5177" cy="1460691"/>
              </a:xfrm>
              <a:custGeom>
                <a:avLst/>
                <a:gdLst/>
                <a:ahLst/>
                <a:cxnLst/>
                <a:rect l="l" t="t" r="r" b="b"/>
                <a:pathLst>
                  <a:path w="118" h="33294" extrusionOk="0">
                    <a:moveTo>
                      <a:pt x="57" y="1"/>
                    </a:moveTo>
                    <a:cubicBezTo>
                      <a:pt x="27" y="1"/>
                      <a:pt x="0" y="7452"/>
                      <a:pt x="0" y="16647"/>
                    </a:cubicBezTo>
                    <a:cubicBezTo>
                      <a:pt x="0" y="25841"/>
                      <a:pt x="27" y="33293"/>
                      <a:pt x="57" y="33293"/>
                    </a:cubicBezTo>
                    <a:cubicBezTo>
                      <a:pt x="92" y="33293"/>
                      <a:pt x="118" y="25841"/>
                      <a:pt x="118" y="16647"/>
                    </a:cubicBezTo>
                    <a:cubicBezTo>
                      <a:pt x="118" y="7452"/>
                      <a:pt x="92" y="1"/>
                      <a:pt x="57"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46;p26">
                <a:extLst>
                  <a:ext uri="{FF2B5EF4-FFF2-40B4-BE49-F238E27FC236}">
                    <a16:creationId xmlns:a16="http://schemas.microsoft.com/office/drawing/2014/main" xmlns="" id="{6831D61F-5540-AB13-8D7B-452E12CB4A82}"/>
                  </a:ext>
                </a:extLst>
              </p:cNvPr>
              <p:cNvSpPr/>
              <p:nvPr/>
            </p:nvSpPr>
            <p:spPr>
              <a:xfrm>
                <a:off x="7401651" y="1872856"/>
                <a:ext cx="5177" cy="1460691"/>
              </a:xfrm>
              <a:custGeom>
                <a:avLst/>
                <a:gdLst/>
                <a:ahLst/>
                <a:cxnLst/>
                <a:rect l="l" t="t" r="r" b="b"/>
                <a:pathLst>
                  <a:path w="118" h="33294" extrusionOk="0">
                    <a:moveTo>
                      <a:pt x="57" y="1"/>
                    </a:moveTo>
                    <a:cubicBezTo>
                      <a:pt x="26" y="1"/>
                      <a:pt x="0" y="7452"/>
                      <a:pt x="0" y="16647"/>
                    </a:cubicBezTo>
                    <a:cubicBezTo>
                      <a:pt x="0" y="25841"/>
                      <a:pt x="26" y="33293"/>
                      <a:pt x="57" y="33293"/>
                    </a:cubicBezTo>
                    <a:cubicBezTo>
                      <a:pt x="91" y="33293"/>
                      <a:pt x="118" y="25841"/>
                      <a:pt x="118" y="16647"/>
                    </a:cubicBezTo>
                    <a:cubicBezTo>
                      <a:pt x="118" y="7452"/>
                      <a:pt x="91" y="1"/>
                      <a:pt x="5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47;p26">
                <a:extLst>
                  <a:ext uri="{FF2B5EF4-FFF2-40B4-BE49-F238E27FC236}">
                    <a16:creationId xmlns:a16="http://schemas.microsoft.com/office/drawing/2014/main" xmlns="" id="{D3FCD4FE-4E67-8619-1413-0D4A5CBA26FD}"/>
                  </a:ext>
                </a:extLst>
              </p:cNvPr>
              <p:cNvSpPr/>
              <p:nvPr/>
            </p:nvSpPr>
            <p:spPr>
              <a:xfrm>
                <a:off x="6415194" y="1647223"/>
                <a:ext cx="5221" cy="1686327"/>
              </a:xfrm>
              <a:custGeom>
                <a:avLst/>
                <a:gdLst/>
                <a:ahLst/>
                <a:cxnLst/>
                <a:rect l="l" t="t" r="r" b="b"/>
                <a:pathLst>
                  <a:path w="119" h="38437" extrusionOk="0">
                    <a:moveTo>
                      <a:pt x="57" y="0"/>
                    </a:moveTo>
                    <a:cubicBezTo>
                      <a:pt x="27" y="0"/>
                      <a:pt x="0" y="8601"/>
                      <a:pt x="0" y="19216"/>
                    </a:cubicBezTo>
                    <a:cubicBezTo>
                      <a:pt x="0" y="29830"/>
                      <a:pt x="27" y="38436"/>
                      <a:pt x="57" y="38436"/>
                    </a:cubicBezTo>
                    <a:cubicBezTo>
                      <a:pt x="93" y="38436"/>
                      <a:pt x="119" y="29830"/>
                      <a:pt x="119" y="19216"/>
                    </a:cubicBezTo>
                    <a:cubicBezTo>
                      <a:pt x="119" y="8601"/>
                      <a:pt x="93" y="0"/>
                      <a:pt x="57"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48;p26">
                <a:extLst>
                  <a:ext uri="{FF2B5EF4-FFF2-40B4-BE49-F238E27FC236}">
                    <a16:creationId xmlns:a16="http://schemas.microsoft.com/office/drawing/2014/main" xmlns="" id="{92330192-DA25-8675-E3B9-2C759E2A53E3}"/>
                  </a:ext>
                </a:extLst>
              </p:cNvPr>
              <p:cNvSpPr/>
              <p:nvPr/>
            </p:nvSpPr>
            <p:spPr>
              <a:xfrm>
                <a:off x="6406946" y="1636475"/>
                <a:ext cx="21541" cy="21322"/>
              </a:xfrm>
              <a:custGeom>
                <a:avLst/>
                <a:gdLst/>
                <a:ahLst/>
                <a:cxnLst/>
                <a:rect l="l" t="t" r="r" b="b"/>
                <a:pathLst>
                  <a:path w="491" h="486" extrusionOk="0">
                    <a:moveTo>
                      <a:pt x="245" y="0"/>
                    </a:moveTo>
                    <a:cubicBezTo>
                      <a:pt x="110" y="0"/>
                      <a:pt x="1" y="110"/>
                      <a:pt x="1" y="245"/>
                    </a:cubicBezTo>
                    <a:cubicBezTo>
                      <a:pt x="1" y="377"/>
                      <a:pt x="110" y="486"/>
                      <a:pt x="245" y="486"/>
                    </a:cubicBezTo>
                    <a:cubicBezTo>
                      <a:pt x="381" y="486"/>
                      <a:pt x="490" y="377"/>
                      <a:pt x="490" y="245"/>
                    </a:cubicBezTo>
                    <a:cubicBezTo>
                      <a:pt x="490" y="110"/>
                      <a:pt x="381" y="0"/>
                      <a:pt x="245"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49;p26">
                <a:extLst>
                  <a:ext uri="{FF2B5EF4-FFF2-40B4-BE49-F238E27FC236}">
                    <a16:creationId xmlns:a16="http://schemas.microsoft.com/office/drawing/2014/main" xmlns="" id="{F4888099-D205-12E8-271C-EE1E85FE6BCF}"/>
                  </a:ext>
                </a:extLst>
              </p:cNvPr>
              <p:cNvSpPr/>
              <p:nvPr/>
            </p:nvSpPr>
            <p:spPr>
              <a:xfrm>
                <a:off x="4916447" y="2115949"/>
                <a:ext cx="2589355" cy="652691"/>
              </a:xfrm>
              <a:custGeom>
                <a:avLst/>
                <a:gdLst/>
                <a:ahLst/>
                <a:cxnLst/>
                <a:rect l="l" t="t" r="r" b="b"/>
                <a:pathLst>
                  <a:path w="59020" h="14877" extrusionOk="0">
                    <a:moveTo>
                      <a:pt x="33314" y="1"/>
                    </a:moveTo>
                    <a:cubicBezTo>
                      <a:pt x="32852" y="1"/>
                      <a:pt x="32390" y="48"/>
                      <a:pt x="31929" y="142"/>
                    </a:cubicBezTo>
                    <a:cubicBezTo>
                      <a:pt x="31261" y="285"/>
                      <a:pt x="30614" y="535"/>
                      <a:pt x="30011" y="870"/>
                    </a:cubicBezTo>
                    <a:cubicBezTo>
                      <a:pt x="28805" y="1557"/>
                      <a:pt x="27847" y="2558"/>
                      <a:pt x="27061" y="3619"/>
                    </a:cubicBezTo>
                    <a:cubicBezTo>
                      <a:pt x="26266" y="4682"/>
                      <a:pt x="25628" y="5818"/>
                      <a:pt x="25007" y="6927"/>
                    </a:cubicBezTo>
                    <a:cubicBezTo>
                      <a:pt x="24400" y="8042"/>
                      <a:pt x="23766" y="9104"/>
                      <a:pt x="23067" y="10096"/>
                    </a:cubicBezTo>
                    <a:cubicBezTo>
                      <a:pt x="22363" y="11084"/>
                      <a:pt x="21607" y="12006"/>
                      <a:pt x="20741" y="12766"/>
                    </a:cubicBezTo>
                    <a:cubicBezTo>
                      <a:pt x="19881" y="13518"/>
                      <a:pt x="18915" y="14130"/>
                      <a:pt x="17867" y="14392"/>
                    </a:cubicBezTo>
                    <a:cubicBezTo>
                      <a:pt x="17609" y="14475"/>
                      <a:pt x="17342" y="14505"/>
                      <a:pt x="17084" y="14545"/>
                    </a:cubicBezTo>
                    <a:cubicBezTo>
                      <a:pt x="16953" y="14571"/>
                      <a:pt x="16818" y="14563"/>
                      <a:pt x="16687" y="14567"/>
                    </a:cubicBezTo>
                    <a:cubicBezTo>
                      <a:pt x="16581" y="14571"/>
                      <a:pt x="16475" y="14577"/>
                      <a:pt x="16371" y="14577"/>
                    </a:cubicBezTo>
                    <a:cubicBezTo>
                      <a:pt x="16346" y="14577"/>
                      <a:pt x="16322" y="14576"/>
                      <a:pt x="16298" y="14576"/>
                    </a:cubicBezTo>
                    <a:cubicBezTo>
                      <a:pt x="15773" y="14554"/>
                      <a:pt x="15267" y="14453"/>
                      <a:pt x="14781" y="14305"/>
                    </a:cubicBezTo>
                    <a:cubicBezTo>
                      <a:pt x="13811" y="13995"/>
                      <a:pt x="12950" y="13483"/>
                      <a:pt x="12155" y="12950"/>
                    </a:cubicBezTo>
                    <a:cubicBezTo>
                      <a:pt x="11364" y="12417"/>
                      <a:pt x="10630" y="11853"/>
                      <a:pt x="9908" y="11342"/>
                    </a:cubicBezTo>
                    <a:cubicBezTo>
                      <a:pt x="9188" y="10830"/>
                      <a:pt x="8466" y="10368"/>
                      <a:pt x="7723" y="10048"/>
                    </a:cubicBezTo>
                    <a:cubicBezTo>
                      <a:pt x="6989" y="9725"/>
                      <a:pt x="6247" y="9523"/>
                      <a:pt x="5533" y="9458"/>
                    </a:cubicBezTo>
                    <a:cubicBezTo>
                      <a:pt x="5331" y="9439"/>
                      <a:pt x="5131" y="9430"/>
                      <a:pt x="4936" y="9430"/>
                    </a:cubicBezTo>
                    <a:cubicBezTo>
                      <a:pt x="4448" y="9430"/>
                      <a:pt x="3985" y="9489"/>
                      <a:pt x="3567" y="9611"/>
                    </a:cubicBezTo>
                    <a:cubicBezTo>
                      <a:pt x="3419" y="9642"/>
                      <a:pt x="3284" y="9712"/>
                      <a:pt x="3143" y="9755"/>
                    </a:cubicBezTo>
                    <a:cubicBezTo>
                      <a:pt x="3008" y="9812"/>
                      <a:pt x="2868" y="9847"/>
                      <a:pt x="2750" y="9922"/>
                    </a:cubicBezTo>
                    <a:cubicBezTo>
                      <a:pt x="2510" y="10057"/>
                      <a:pt x="2261" y="10158"/>
                      <a:pt x="2068" y="10319"/>
                    </a:cubicBezTo>
                    <a:cubicBezTo>
                      <a:pt x="1644" y="10590"/>
                      <a:pt x="1334" y="10909"/>
                      <a:pt x="1055" y="11167"/>
                    </a:cubicBezTo>
                    <a:cubicBezTo>
                      <a:pt x="932" y="11316"/>
                      <a:pt x="814" y="11447"/>
                      <a:pt x="709" y="11569"/>
                    </a:cubicBezTo>
                    <a:cubicBezTo>
                      <a:pt x="609" y="11695"/>
                      <a:pt x="508" y="11800"/>
                      <a:pt x="438" y="11915"/>
                    </a:cubicBezTo>
                    <a:cubicBezTo>
                      <a:pt x="294" y="12129"/>
                      <a:pt x="184" y="12290"/>
                      <a:pt x="111" y="12403"/>
                    </a:cubicBezTo>
                    <a:cubicBezTo>
                      <a:pt x="36" y="12518"/>
                      <a:pt x="1" y="12574"/>
                      <a:pt x="6" y="12579"/>
                    </a:cubicBezTo>
                    <a:cubicBezTo>
                      <a:pt x="6" y="12579"/>
                      <a:pt x="6" y="12579"/>
                      <a:pt x="7" y="12579"/>
                    </a:cubicBezTo>
                    <a:cubicBezTo>
                      <a:pt x="14" y="12579"/>
                      <a:pt x="61" y="12526"/>
                      <a:pt x="137" y="12425"/>
                    </a:cubicBezTo>
                    <a:cubicBezTo>
                      <a:pt x="220" y="12316"/>
                      <a:pt x="337" y="12159"/>
                      <a:pt x="495" y="11958"/>
                    </a:cubicBezTo>
                    <a:cubicBezTo>
                      <a:pt x="569" y="11849"/>
                      <a:pt x="670" y="11744"/>
                      <a:pt x="779" y="11626"/>
                    </a:cubicBezTo>
                    <a:cubicBezTo>
                      <a:pt x="884" y="11508"/>
                      <a:pt x="1002" y="11381"/>
                      <a:pt x="1128" y="11241"/>
                    </a:cubicBezTo>
                    <a:cubicBezTo>
                      <a:pt x="1413" y="10992"/>
                      <a:pt x="1723" y="10691"/>
                      <a:pt x="2143" y="10433"/>
                    </a:cubicBezTo>
                    <a:cubicBezTo>
                      <a:pt x="2334" y="10280"/>
                      <a:pt x="2580" y="10188"/>
                      <a:pt x="2816" y="10057"/>
                    </a:cubicBezTo>
                    <a:cubicBezTo>
                      <a:pt x="2929" y="9991"/>
                      <a:pt x="3069" y="9961"/>
                      <a:pt x="3200" y="9908"/>
                    </a:cubicBezTo>
                    <a:cubicBezTo>
                      <a:pt x="3336" y="9864"/>
                      <a:pt x="3462" y="9799"/>
                      <a:pt x="3611" y="9773"/>
                    </a:cubicBezTo>
                    <a:cubicBezTo>
                      <a:pt x="3999" y="9668"/>
                      <a:pt x="4425" y="9617"/>
                      <a:pt x="4875" y="9617"/>
                    </a:cubicBezTo>
                    <a:cubicBezTo>
                      <a:pt x="5085" y="9617"/>
                      <a:pt x="5299" y="9628"/>
                      <a:pt x="5517" y="9650"/>
                    </a:cubicBezTo>
                    <a:cubicBezTo>
                      <a:pt x="6198" y="9725"/>
                      <a:pt x="6919" y="9930"/>
                      <a:pt x="7636" y="10253"/>
                    </a:cubicBezTo>
                    <a:cubicBezTo>
                      <a:pt x="8353" y="10572"/>
                      <a:pt x="9052" y="11027"/>
                      <a:pt x="9764" y="11542"/>
                    </a:cubicBezTo>
                    <a:cubicBezTo>
                      <a:pt x="10477" y="12058"/>
                      <a:pt x="11207" y="12627"/>
                      <a:pt x="12006" y="13177"/>
                    </a:cubicBezTo>
                    <a:cubicBezTo>
                      <a:pt x="12806" y="13719"/>
                      <a:pt x="13684" y="14253"/>
                      <a:pt x="14694" y="14580"/>
                    </a:cubicBezTo>
                    <a:cubicBezTo>
                      <a:pt x="15200" y="14737"/>
                      <a:pt x="15733" y="14851"/>
                      <a:pt x="16284" y="14872"/>
                    </a:cubicBezTo>
                    <a:cubicBezTo>
                      <a:pt x="16326" y="14875"/>
                      <a:pt x="16369" y="14876"/>
                      <a:pt x="16412" y="14876"/>
                    </a:cubicBezTo>
                    <a:cubicBezTo>
                      <a:pt x="16507" y="14876"/>
                      <a:pt x="16603" y="14871"/>
                      <a:pt x="16699" y="14868"/>
                    </a:cubicBezTo>
                    <a:cubicBezTo>
                      <a:pt x="16835" y="14864"/>
                      <a:pt x="16975" y="14872"/>
                      <a:pt x="17115" y="14846"/>
                    </a:cubicBezTo>
                    <a:cubicBezTo>
                      <a:pt x="17390" y="14807"/>
                      <a:pt x="17674" y="14777"/>
                      <a:pt x="17945" y="14689"/>
                    </a:cubicBezTo>
                    <a:cubicBezTo>
                      <a:pt x="18500" y="14563"/>
                      <a:pt x="19025" y="14318"/>
                      <a:pt x="19531" y="14039"/>
                    </a:cubicBezTo>
                    <a:cubicBezTo>
                      <a:pt x="19781" y="13885"/>
                      <a:pt x="20033" y="13741"/>
                      <a:pt x="20265" y="13557"/>
                    </a:cubicBezTo>
                    <a:cubicBezTo>
                      <a:pt x="20505" y="13391"/>
                      <a:pt x="20729" y="13200"/>
                      <a:pt x="20956" y="13007"/>
                    </a:cubicBezTo>
                    <a:cubicBezTo>
                      <a:pt x="21852" y="12229"/>
                      <a:pt x="22625" y="11290"/>
                      <a:pt x="23343" y="10293"/>
                    </a:cubicBezTo>
                    <a:cubicBezTo>
                      <a:pt x="24051" y="9287"/>
                      <a:pt x="24697" y="8208"/>
                      <a:pt x="25309" y="7094"/>
                    </a:cubicBezTo>
                    <a:cubicBezTo>
                      <a:pt x="25929" y="5989"/>
                      <a:pt x="26562" y="4865"/>
                      <a:pt x="27341" y="3825"/>
                    </a:cubicBezTo>
                    <a:cubicBezTo>
                      <a:pt x="28109" y="2790"/>
                      <a:pt x="29041" y="1828"/>
                      <a:pt x="30186" y="1177"/>
                    </a:cubicBezTo>
                    <a:cubicBezTo>
                      <a:pt x="30754" y="854"/>
                      <a:pt x="31370" y="622"/>
                      <a:pt x="32004" y="487"/>
                    </a:cubicBezTo>
                    <a:cubicBezTo>
                      <a:pt x="32439" y="396"/>
                      <a:pt x="32886" y="349"/>
                      <a:pt x="33328" y="349"/>
                    </a:cubicBezTo>
                    <a:cubicBezTo>
                      <a:pt x="33526" y="349"/>
                      <a:pt x="33723" y="358"/>
                      <a:pt x="33918" y="377"/>
                    </a:cubicBezTo>
                    <a:cubicBezTo>
                      <a:pt x="34551" y="438"/>
                      <a:pt x="35163" y="622"/>
                      <a:pt x="35719" y="906"/>
                    </a:cubicBezTo>
                    <a:cubicBezTo>
                      <a:pt x="36278" y="1185"/>
                      <a:pt x="36780" y="1566"/>
                      <a:pt x="37234" y="1990"/>
                    </a:cubicBezTo>
                    <a:cubicBezTo>
                      <a:pt x="38139" y="2851"/>
                      <a:pt x="38847" y="3873"/>
                      <a:pt x="39495" y="4900"/>
                    </a:cubicBezTo>
                    <a:cubicBezTo>
                      <a:pt x="40136" y="5931"/>
                      <a:pt x="40713" y="6980"/>
                      <a:pt x="41334" y="7976"/>
                    </a:cubicBezTo>
                    <a:cubicBezTo>
                      <a:pt x="41972" y="8956"/>
                      <a:pt x="42527" y="9934"/>
                      <a:pt x="43065" y="10905"/>
                    </a:cubicBezTo>
                    <a:cubicBezTo>
                      <a:pt x="43331" y="11385"/>
                      <a:pt x="43611" y="11862"/>
                      <a:pt x="43921" y="12312"/>
                    </a:cubicBezTo>
                    <a:cubicBezTo>
                      <a:pt x="44231" y="12762"/>
                      <a:pt x="44608" y="13168"/>
                      <a:pt x="45044" y="13483"/>
                    </a:cubicBezTo>
                    <a:cubicBezTo>
                      <a:pt x="45481" y="13797"/>
                      <a:pt x="45984" y="14007"/>
                      <a:pt x="46482" y="14117"/>
                    </a:cubicBezTo>
                    <a:cubicBezTo>
                      <a:pt x="46984" y="14243"/>
                      <a:pt x="47482" y="14279"/>
                      <a:pt x="47972" y="14301"/>
                    </a:cubicBezTo>
                    <a:cubicBezTo>
                      <a:pt x="48081" y="14306"/>
                      <a:pt x="48190" y="14309"/>
                      <a:pt x="48298" y="14309"/>
                    </a:cubicBezTo>
                    <a:cubicBezTo>
                      <a:pt x="49159" y="14309"/>
                      <a:pt x="49997" y="14144"/>
                      <a:pt x="50734" y="13837"/>
                    </a:cubicBezTo>
                    <a:cubicBezTo>
                      <a:pt x="51153" y="13666"/>
                      <a:pt x="51534" y="13444"/>
                      <a:pt x="51888" y="13208"/>
                    </a:cubicBezTo>
                    <a:cubicBezTo>
                      <a:pt x="52233" y="12958"/>
                      <a:pt x="52561" y="12696"/>
                      <a:pt x="52845" y="12417"/>
                    </a:cubicBezTo>
                    <a:cubicBezTo>
                      <a:pt x="53430" y="11857"/>
                      <a:pt x="53898" y="11263"/>
                      <a:pt x="54322" y="10703"/>
                    </a:cubicBezTo>
                    <a:cubicBezTo>
                      <a:pt x="55157" y="9572"/>
                      <a:pt x="55825" y="8567"/>
                      <a:pt x="56494" y="7845"/>
                    </a:cubicBezTo>
                    <a:cubicBezTo>
                      <a:pt x="57150" y="7120"/>
                      <a:pt x="57801" y="6697"/>
                      <a:pt x="58273" y="6495"/>
                    </a:cubicBezTo>
                    <a:cubicBezTo>
                      <a:pt x="58509" y="6399"/>
                      <a:pt x="58697" y="6334"/>
                      <a:pt x="58828" y="6308"/>
                    </a:cubicBezTo>
                    <a:cubicBezTo>
                      <a:pt x="58955" y="6272"/>
                      <a:pt x="59020" y="6251"/>
                      <a:pt x="59020" y="6242"/>
                    </a:cubicBezTo>
                    <a:cubicBezTo>
                      <a:pt x="59019" y="6241"/>
                      <a:pt x="59017" y="6241"/>
                      <a:pt x="59013" y="6241"/>
                    </a:cubicBezTo>
                    <a:cubicBezTo>
                      <a:pt x="58993" y="6241"/>
                      <a:pt x="58929" y="6250"/>
                      <a:pt x="58819" y="6272"/>
                    </a:cubicBezTo>
                    <a:cubicBezTo>
                      <a:pt x="58683" y="6290"/>
                      <a:pt x="58491" y="6342"/>
                      <a:pt x="58247" y="6429"/>
                    </a:cubicBezTo>
                    <a:cubicBezTo>
                      <a:pt x="57757" y="6613"/>
                      <a:pt x="57075" y="7028"/>
                      <a:pt x="56393" y="7754"/>
                    </a:cubicBezTo>
                    <a:cubicBezTo>
                      <a:pt x="55699" y="8470"/>
                      <a:pt x="55012" y="9476"/>
                      <a:pt x="54165" y="10586"/>
                    </a:cubicBezTo>
                    <a:cubicBezTo>
                      <a:pt x="53737" y="11136"/>
                      <a:pt x="53269" y="11718"/>
                      <a:pt x="52692" y="12256"/>
                    </a:cubicBezTo>
                    <a:cubicBezTo>
                      <a:pt x="52408" y="12526"/>
                      <a:pt x="52089" y="12775"/>
                      <a:pt x="51752" y="13011"/>
                    </a:cubicBezTo>
                    <a:cubicBezTo>
                      <a:pt x="51407" y="13238"/>
                      <a:pt x="51040" y="13448"/>
                      <a:pt x="50638" y="13610"/>
                    </a:cubicBezTo>
                    <a:cubicBezTo>
                      <a:pt x="49935" y="13890"/>
                      <a:pt x="49147" y="14042"/>
                      <a:pt x="48323" y="14042"/>
                    </a:cubicBezTo>
                    <a:cubicBezTo>
                      <a:pt x="48210" y="14042"/>
                      <a:pt x="48095" y="14039"/>
                      <a:pt x="47981" y="14033"/>
                    </a:cubicBezTo>
                    <a:cubicBezTo>
                      <a:pt x="47509" y="14007"/>
                      <a:pt x="47024" y="13968"/>
                      <a:pt x="46552" y="13841"/>
                    </a:cubicBezTo>
                    <a:cubicBezTo>
                      <a:pt x="46076" y="13737"/>
                      <a:pt x="45617" y="13540"/>
                      <a:pt x="45215" y="13247"/>
                    </a:cubicBezTo>
                    <a:cubicBezTo>
                      <a:pt x="44393" y="12666"/>
                      <a:pt x="43868" y="11709"/>
                      <a:pt x="43331" y="10752"/>
                    </a:cubicBezTo>
                    <a:cubicBezTo>
                      <a:pt x="42807" y="9786"/>
                      <a:pt x="42238" y="8785"/>
                      <a:pt x="41609" y="7802"/>
                    </a:cubicBezTo>
                    <a:cubicBezTo>
                      <a:pt x="40998" y="6818"/>
                      <a:pt x="40425" y="5765"/>
                      <a:pt x="39778" y="4725"/>
                    </a:cubicBezTo>
                    <a:cubicBezTo>
                      <a:pt x="39127" y="3686"/>
                      <a:pt x="38410" y="2637"/>
                      <a:pt x="37470" y="1741"/>
                    </a:cubicBezTo>
                    <a:cubicBezTo>
                      <a:pt x="36998" y="1299"/>
                      <a:pt x="36470" y="897"/>
                      <a:pt x="35876" y="596"/>
                    </a:cubicBezTo>
                    <a:cubicBezTo>
                      <a:pt x="35281" y="294"/>
                      <a:pt x="34630" y="93"/>
                      <a:pt x="33953" y="31"/>
                    </a:cubicBezTo>
                    <a:cubicBezTo>
                      <a:pt x="33740" y="11"/>
                      <a:pt x="33527" y="1"/>
                      <a:pt x="33314"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50;p26">
                <a:extLst>
                  <a:ext uri="{FF2B5EF4-FFF2-40B4-BE49-F238E27FC236}">
                    <a16:creationId xmlns:a16="http://schemas.microsoft.com/office/drawing/2014/main" xmlns="" id="{576E260E-834B-F3C2-6A99-A4F2C755D9A7}"/>
                  </a:ext>
                </a:extLst>
              </p:cNvPr>
              <p:cNvSpPr/>
              <p:nvPr/>
            </p:nvSpPr>
            <p:spPr>
              <a:xfrm>
                <a:off x="5106104" y="1442255"/>
                <a:ext cx="527304" cy="29395"/>
              </a:xfrm>
              <a:custGeom>
                <a:avLst/>
                <a:gdLst/>
                <a:ahLst/>
                <a:cxnLst/>
                <a:rect l="l" t="t" r="r" b="b"/>
                <a:pathLst>
                  <a:path w="12019" h="670" extrusionOk="0">
                    <a:moveTo>
                      <a:pt x="0" y="1"/>
                    </a:moveTo>
                    <a:lnTo>
                      <a:pt x="0" y="669"/>
                    </a:lnTo>
                    <a:lnTo>
                      <a:pt x="12019" y="669"/>
                    </a:lnTo>
                    <a:lnTo>
                      <a:pt x="12019"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51;p26">
                <a:extLst>
                  <a:ext uri="{FF2B5EF4-FFF2-40B4-BE49-F238E27FC236}">
                    <a16:creationId xmlns:a16="http://schemas.microsoft.com/office/drawing/2014/main" xmlns="" id="{404911FB-C64D-1E45-994F-B5531D1BECA8}"/>
                  </a:ext>
                </a:extLst>
              </p:cNvPr>
              <p:cNvSpPr/>
              <p:nvPr/>
            </p:nvSpPr>
            <p:spPr>
              <a:xfrm>
                <a:off x="5106104" y="1510870"/>
                <a:ext cx="260603" cy="29395"/>
              </a:xfrm>
              <a:custGeom>
                <a:avLst/>
                <a:gdLst/>
                <a:ahLst/>
                <a:cxnLst/>
                <a:rect l="l" t="t" r="r" b="b"/>
                <a:pathLst>
                  <a:path w="5940" h="670" extrusionOk="0">
                    <a:moveTo>
                      <a:pt x="0" y="1"/>
                    </a:moveTo>
                    <a:lnTo>
                      <a:pt x="0" y="670"/>
                    </a:lnTo>
                    <a:lnTo>
                      <a:pt x="5940" y="670"/>
                    </a:lnTo>
                    <a:lnTo>
                      <a:pt x="5940"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52;p26">
                <a:extLst>
                  <a:ext uri="{FF2B5EF4-FFF2-40B4-BE49-F238E27FC236}">
                    <a16:creationId xmlns:a16="http://schemas.microsoft.com/office/drawing/2014/main" xmlns="" id="{9B56FD14-CEBF-FD37-5B95-CC18AEDFB76D}"/>
                  </a:ext>
                </a:extLst>
              </p:cNvPr>
              <p:cNvSpPr/>
              <p:nvPr/>
            </p:nvSpPr>
            <p:spPr>
              <a:xfrm>
                <a:off x="4741999" y="986350"/>
                <a:ext cx="3028454" cy="191920"/>
              </a:xfrm>
              <a:custGeom>
                <a:avLst/>
                <a:gdLst/>
                <a:ahLst/>
                <a:cxnLst/>
                <a:rect l="l" t="t" r="r" b="b"/>
                <a:pathLst>
                  <a:path w="69001" h="4375" extrusionOk="0">
                    <a:moveTo>
                      <a:pt x="79" y="0"/>
                    </a:moveTo>
                    <a:cubicBezTo>
                      <a:pt x="35" y="0"/>
                      <a:pt x="1" y="36"/>
                      <a:pt x="1" y="79"/>
                    </a:cubicBezTo>
                    <a:lnTo>
                      <a:pt x="1" y="4375"/>
                    </a:lnTo>
                    <a:lnTo>
                      <a:pt x="69000" y="4375"/>
                    </a:lnTo>
                    <a:lnTo>
                      <a:pt x="69000" y="79"/>
                    </a:lnTo>
                    <a:cubicBezTo>
                      <a:pt x="69000" y="36"/>
                      <a:pt x="68966" y="0"/>
                      <a:pt x="68922"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53;p26">
                <a:extLst>
                  <a:ext uri="{FF2B5EF4-FFF2-40B4-BE49-F238E27FC236}">
                    <a16:creationId xmlns:a16="http://schemas.microsoft.com/office/drawing/2014/main" xmlns="" id="{60763A42-6125-3CCF-0EBD-F228C21D932C}"/>
                  </a:ext>
                </a:extLst>
              </p:cNvPr>
              <p:cNvSpPr/>
              <p:nvPr/>
            </p:nvSpPr>
            <p:spPr>
              <a:xfrm>
                <a:off x="4857439" y="1065308"/>
                <a:ext cx="41460" cy="41284"/>
              </a:xfrm>
              <a:custGeom>
                <a:avLst/>
                <a:gdLst/>
                <a:ahLst/>
                <a:cxnLst/>
                <a:rect l="l" t="t" r="r" b="b"/>
                <a:pathLst>
                  <a:path w="945" h="941" extrusionOk="0">
                    <a:moveTo>
                      <a:pt x="472" y="1"/>
                    </a:moveTo>
                    <a:cubicBezTo>
                      <a:pt x="214" y="1"/>
                      <a:pt x="0" y="211"/>
                      <a:pt x="0" y="473"/>
                    </a:cubicBezTo>
                    <a:cubicBezTo>
                      <a:pt x="0" y="731"/>
                      <a:pt x="214" y="941"/>
                      <a:pt x="472" y="941"/>
                    </a:cubicBezTo>
                    <a:cubicBezTo>
                      <a:pt x="734" y="941"/>
                      <a:pt x="944" y="731"/>
                      <a:pt x="944" y="473"/>
                    </a:cubicBezTo>
                    <a:cubicBezTo>
                      <a:pt x="944" y="211"/>
                      <a:pt x="734" y="1"/>
                      <a:pt x="472" y="1"/>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54;p26">
                <a:extLst>
                  <a:ext uri="{FF2B5EF4-FFF2-40B4-BE49-F238E27FC236}">
                    <a16:creationId xmlns:a16="http://schemas.microsoft.com/office/drawing/2014/main" xmlns="" id="{998E2C72-B251-C9C7-FC77-DFAA5E86E31E}"/>
                  </a:ext>
                </a:extLst>
              </p:cNvPr>
              <p:cNvSpPr/>
              <p:nvPr/>
            </p:nvSpPr>
            <p:spPr>
              <a:xfrm>
                <a:off x="4947727" y="1065308"/>
                <a:ext cx="41240" cy="41284"/>
              </a:xfrm>
              <a:custGeom>
                <a:avLst/>
                <a:gdLst/>
                <a:ahLst/>
                <a:cxnLst/>
                <a:rect l="l" t="t" r="r" b="b"/>
                <a:pathLst>
                  <a:path w="940" h="941" extrusionOk="0">
                    <a:moveTo>
                      <a:pt x="468" y="1"/>
                    </a:moveTo>
                    <a:cubicBezTo>
                      <a:pt x="211" y="1"/>
                      <a:pt x="1" y="211"/>
                      <a:pt x="1" y="473"/>
                    </a:cubicBezTo>
                    <a:cubicBezTo>
                      <a:pt x="1" y="731"/>
                      <a:pt x="211" y="941"/>
                      <a:pt x="468" y="941"/>
                    </a:cubicBezTo>
                    <a:cubicBezTo>
                      <a:pt x="730" y="941"/>
                      <a:pt x="940" y="731"/>
                      <a:pt x="940" y="473"/>
                    </a:cubicBezTo>
                    <a:cubicBezTo>
                      <a:pt x="940" y="211"/>
                      <a:pt x="730" y="1"/>
                      <a:pt x="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55;p26">
                <a:extLst>
                  <a:ext uri="{FF2B5EF4-FFF2-40B4-BE49-F238E27FC236}">
                    <a16:creationId xmlns:a16="http://schemas.microsoft.com/office/drawing/2014/main" xmlns="" id="{AC87942B-F43D-3632-26C5-91F208C5D5EB}"/>
                  </a:ext>
                </a:extLst>
              </p:cNvPr>
              <p:cNvSpPr/>
              <p:nvPr/>
            </p:nvSpPr>
            <p:spPr>
              <a:xfrm>
                <a:off x="5037840" y="1065308"/>
                <a:ext cx="41284" cy="41284"/>
              </a:xfrm>
              <a:custGeom>
                <a:avLst/>
                <a:gdLst/>
                <a:ahLst/>
                <a:cxnLst/>
                <a:rect l="l" t="t" r="r" b="b"/>
                <a:pathLst>
                  <a:path w="941" h="941" extrusionOk="0">
                    <a:moveTo>
                      <a:pt x="468" y="1"/>
                    </a:moveTo>
                    <a:cubicBezTo>
                      <a:pt x="210" y="1"/>
                      <a:pt x="1" y="211"/>
                      <a:pt x="1" y="473"/>
                    </a:cubicBezTo>
                    <a:cubicBezTo>
                      <a:pt x="1" y="731"/>
                      <a:pt x="210" y="941"/>
                      <a:pt x="468" y="941"/>
                    </a:cubicBezTo>
                    <a:cubicBezTo>
                      <a:pt x="731" y="941"/>
                      <a:pt x="940" y="731"/>
                      <a:pt x="940" y="473"/>
                    </a:cubicBezTo>
                    <a:cubicBezTo>
                      <a:pt x="940" y="211"/>
                      <a:pt x="731" y="1"/>
                      <a:pt x="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56;p26">
                <a:extLst>
                  <a:ext uri="{FF2B5EF4-FFF2-40B4-BE49-F238E27FC236}">
                    <a16:creationId xmlns:a16="http://schemas.microsoft.com/office/drawing/2014/main" xmlns="" id="{43C0976C-BD41-2D26-1B80-53FE0E731356}"/>
                  </a:ext>
                </a:extLst>
              </p:cNvPr>
              <p:cNvSpPr/>
              <p:nvPr/>
            </p:nvSpPr>
            <p:spPr>
              <a:xfrm>
                <a:off x="5988347" y="1835302"/>
                <a:ext cx="75197" cy="75197"/>
              </a:xfrm>
              <a:custGeom>
                <a:avLst/>
                <a:gdLst/>
                <a:ahLst/>
                <a:cxnLst/>
                <a:rect l="l" t="t" r="r" b="b"/>
                <a:pathLst>
                  <a:path w="1714" h="1714" extrusionOk="0">
                    <a:moveTo>
                      <a:pt x="857" y="57"/>
                    </a:moveTo>
                    <a:cubicBezTo>
                      <a:pt x="1299" y="57"/>
                      <a:pt x="1662" y="415"/>
                      <a:pt x="1662" y="857"/>
                    </a:cubicBezTo>
                    <a:cubicBezTo>
                      <a:pt x="1662" y="1299"/>
                      <a:pt x="1299" y="1661"/>
                      <a:pt x="857" y="1661"/>
                    </a:cubicBezTo>
                    <a:cubicBezTo>
                      <a:pt x="415" y="1661"/>
                      <a:pt x="57" y="1299"/>
                      <a:pt x="57" y="857"/>
                    </a:cubicBezTo>
                    <a:cubicBezTo>
                      <a:pt x="57" y="415"/>
                      <a:pt x="415" y="57"/>
                      <a:pt x="857" y="57"/>
                    </a:cubicBezTo>
                    <a:close/>
                    <a:moveTo>
                      <a:pt x="857" y="0"/>
                    </a:moveTo>
                    <a:cubicBezTo>
                      <a:pt x="385" y="0"/>
                      <a:pt x="0" y="385"/>
                      <a:pt x="0" y="857"/>
                    </a:cubicBezTo>
                    <a:cubicBezTo>
                      <a:pt x="0" y="1333"/>
                      <a:pt x="385" y="1714"/>
                      <a:pt x="857" y="1714"/>
                    </a:cubicBezTo>
                    <a:cubicBezTo>
                      <a:pt x="1329" y="1714"/>
                      <a:pt x="1714" y="1333"/>
                      <a:pt x="1714" y="857"/>
                    </a:cubicBezTo>
                    <a:cubicBezTo>
                      <a:pt x="1714" y="385"/>
                      <a:pt x="1329" y="0"/>
                      <a:pt x="857"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8" name="Google Shape;157;p26">
              <a:extLst>
                <a:ext uri="{FF2B5EF4-FFF2-40B4-BE49-F238E27FC236}">
                  <a16:creationId xmlns:a16="http://schemas.microsoft.com/office/drawing/2014/main" xmlns="" id="{382F5D9A-A620-19F2-61FD-8968787D9563}"/>
                </a:ext>
              </a:extLst>
            </p:cNvPr>
            <p:cNvSpPr/>
            <p:nvPr/>
          </p:nvSpPr>
          <p:spPr>
            <a:xfrm>
              <a:off x="5989825" y="1384119"/>
              <a:ext cx="1241460" cy="348172"/>
            </a:xfrm>
            <a:custGeom>
              <a:avLst/>
              <a:gdLst/>
              <a:ahLst/>
              <a:cxnLst/>
              <a:rect l="l" t="t" r="r" b="b"/>
              <a:pathLst>
                <a:path w="28297" h="7936" extrusionOk="0">
                  <a:moveTo>
                    <a:pt x="722" y="0"/>
                  </a:moveTo>
                  <a:cubicBezTo>
                    <a:pt x="324" y="0"/>
                    <a:pt x="0" y="323"/>
                    <a:pt x="0" y="725"/>
                  </a:cubicBezTo>
                  <a:lnTo>
                    <a:pt x="0" y="7211"/>
                  </a:lnTo>
                  <a:cubicBezTo>
                    <a:pt x="0" y="7613"/>
                    <a:pt x="324" y="7936"/>
                    <a:pt x="722" y="7936"/>
                  </a:cubicBezTo>
                  <a:lnTo>
                    <a:pt x="27576" y="7936"/>
                  </a:lnTo>
                  <a:cubicBezTo>
                    <a:pt x="27973" y="7936"/>
                    <a:pt x="28296" y="7613"/>
                    <a:pt x="28296" y="7211"/>
                  </a:cubicBezTo>
                  <a:lnTo>
                    <a:pt x="28296" y="725"/>
                  </a:lnTo>
                  <a:cubicBezTo>
                    <a:pt x="28296" y="323"/>
                    <a:pt x="27973" y="0"/>
                    <a:pt x="27576"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9" name="Google Shape;158;p26">
              <a:extLst>
                <a:ext uri="{FF2B5EF4-FFF2-40B4-BE49-F238E27FC236}">
                  <a16:creationId xmlns:a16="http://schemas.microsoft.com/office/drawing/2014/main" xmlns="" id="{88217E62-89FA-0DAD-930F-0AAD4400E8B8}"/>
                </a:ext>
              </a:extLst>
            </p:cNvPr>
            <p:cNvGrpSpPr/>
            <p:nvPr/>
          </p:nvGrpSpPr>
          <p:grpSpPr>
            <a:xfrm>
              <a:off x="3551493" y="2697040"/>
              <a:ext cx="1286978" cy="391497"/>
              <a:chOff x="3551493" y="2562740"/>
              <a:chExt cx="1286978" cy="391497"/>
            </a:xfrm>
          </p:grpSpPr>
          <p:sp>
            <p:nvSpPr>
              <p:cNvPr id="1052" name="Google Shape;159;p26">
                <a:extLst>
                  <a:ext uri="{FF2B5EF4-FFF2-40B4-BE49-F238E27FC236}">
                    <a16:creationId xmlns:a16="http://schemas.microsoft.com/office/drawing/2014/main" xmlns="" id="{D58B5C5E-DEB8-21BC-ABA7-6F4FD1505D87}"/>
                  </a:ext>
                </a:extLst>
              </p:cNvPr>
              <p:cNvSpPr/>
              <p:nvPr/>
            </p:nvSpPr>
            <p:spPr>
              <a:xfrm>
                <a:off x="3597011" y="2562740"/>
                <a:ext cx="1241460" cy="348172"/>
              </a:xfrm>
              <a:custGeom>
                <a:avLst/>
                <a:gdLst/>
                <a:ahLst/>
                <a:cxnLst/>
                <a:rect l="l" t="t" r="r" b="b"/>
                <a:pathLst>
                  <a:path w="28297" h="7936" extrusionOk="0">
                    <a:moveTo>
                      <a:pt x="722" y="0"/>
                    </a:moveTo>
                    <a:cubicBezTo>
                      <a:pt x="324" y="0"/>
                      <a:pt x="0" y="323"/>
                      <a:pt x="0" y="725"/>
                    </a:cubicBezTo>
                    <a:lnTo>
                      <a:pt x="0" y="7211"/>
                    </a:lnTo>
                    <a:cubicBezTo>
                      <a:pt x="0" y="7613"/>
                      <a:pt x="324" y="7936"/>
                      <a:pt x="722" y="7936"/>
                    </a:cubicBezTo>
                    <a:lnTo>
                      <a:pt x="27576" y="7936"/>
                    </a:lnTo>
                    <a:cubicBezTo>
                      <a:pt x="27973" y="7936"/>
                      <a:pt x="28296" y="7613"/>
                      <a:pt x="28296" y="7211"/>
                    </a:cubicBezTo>
                    <a:lnTo>
                      <a:pt x="28296" y="725"/>
                    </a:lnTo>
                    <a:cubicBezTo>
                      <a:pt x="28296" y="323"/>
                      <a:pt x="27973" y="0"/>
                      <a:pt x="27576" y="0"/>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60;p26">
                <a:extLst>
                  <a:ext uri="{FF2B5EF4-FFF2-40B4-BE49-F238E27FC236}">
                    <a16:creationId xmlns:a16="http://schemas.microsoft.com/office/drawing/2014/main" xmlns="" id="{44589FBE-2058-38FE-7372-405E65933EDA}"/>
                  </a:ext>
                </a:extLst>
              </p:cNvPr>
              <p:cNvSpPr/>
              <p:nvPr/>
            </p:nvSpPr>
            <p:spPr>
              <a:xfrm>
                <a:off x="3551493" y="2606065"/>
                <a:ext cx="1241460" cy="348172"/>
              </a:xfrm>
              <a:custGeom>
                <a:avLst/>
                <a:gdLst/>
                <a:ahLst/>
                <a:cxnLst/>
                <a:rect l="l" t="t" r="r" b="b"/>
                <a:pathLst>
                  <a:path w="28297" h="7936" extrusionOk="0">
                    <a:moveTo>
                      <a:pt x="722" y="0"/>
                    </a:moveTo>
                    <a:cubicBezTo>
                      <a:pt x="324" y="0"/>
                      <a:pt x="0" y="323"/>
                      <a:pt x="0" y="725"/>
                    </a:cubicBezTo>
                    <a:lnTo>
                      <a:pt x="0" y="7211"/>
                    </a:lnTo>
                    <a:cubicBezTo>
                      <a:pt x="0" y="7613"/>
                      <a:pt x="324" y="7936"/>
                      <a:pt x="722" y="7936"/>
                    </a:cubicBezTo>
                    <a:lnTo>
                      <a:pt x="27576" y="7936"/>
                    </a:lnTo>
                    <a:cubicBezTo>
                      <a:pt x="27973" y="7936"/>
                      <a:pt x="28296" y="7613"/>
                      <a:pt x="28296" y="7211"/>
                    </a:cubicBezTo>
                    <a:lnTo>
                      <a:pt x="28296" y="725"/>
                    </a:lnTo>
                    <a:cubicBezTo>
                      <a:pt x="28296" y="323"/>
                      <a:pt x="27973" y="0"/>
                      <a:pt x="27576" y="0"/>
                    </a:cubicBezTo>
                    <a:close/>
                  </a:path>
                </a:pathLst>
              </a:custGeom>
              <a:no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61;p26">
                <a:extLst>
                  <a:ext uri="{FF2B5EF4-FFF2-40B4-BE49-F238E27FC236}">
                    <a16:creationId xmlns:a16="http://schemas.microsoft.com/office/drawing/2014/main" xmlns="" id="{66D0C757-FA4F-BE85-3E15-A3577AEABE58}"/>
                  </a:ext>
                </a:extLst>
              </p:cNvPr>
              <p:cNvSpPr/>
              <p:nvPr/>
            </p:nvSpPr>
            <p:spPr>
              <a:xfrm>
                <a:off x="3714500" y="2671849"/>
                <a:ext cx="170313" cy="151404"/>
              </a:xfrm>
              <a:custGeom>
                <a:avLst/>
                <a:gdLst/>
                <a:ahLst/>
                <a:cxnLst/>
                <a:rect l="l" t="t" r="r" b="b"/>
                <a:pathLst>
                  <a:path w="3882" h="3451" extrusionOk="0">
                    <a:moveTo>
                      <a:pt x="1942" y="1"/>
                    </a:moveTo>
                    <a:cubicBezTo>
                      <a:pt x="1436" y="1"/>
                      <a:pt x="935" y="222"/>
                      <a:pt x="595" y="646"/>
                    </a:cubicBezTo>
                    <a:cubicBezTo>
                      <a:pt x="1" y="1389"/>
                      <a:pt x="119" y="2473"/>
                      <a:pt x="862" y="3072"/>
                    </a:cubicBezTo>
                    <a:cubicBezTo>
                      <a:pt x="1180" y="3326"/>
                      <a:pt x="1561" y="3450"/>
                      <a:pt x="1940" y="3450"/>
                    </a:cubicBezTo>
                    <a:cubicBezTo>
                      <a:pt x="2445" y="3450"/>
                      <a:pt x="2945" y="3230"/>
                      <a:pt x="3288" y="2804"/>
                    </a:cubicBezTo>
                    <a:cubicBezTo>
                      <a:pt x="3881" y="2062"/>
                      <a:pt x="3764" y="974"/>
                      <a:pt x="3021" y="380"/>
                    </a:cubicBezTo>
                    <a:cubicBezTo>
                      <a:pt x="2703" y="125"/>
                      <a:pt x="2321" y="1"/>
                      <a:pt x="1942"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62;p26">
                <a:extLst>
                  <a:ext uri="{FF2B5EF4-FFF2-40B4-BE49-F238E27FC236}">
                    <a16:creationId xmlns:a16="http://schemas.microsoft.com/office/drawing/2014/main" xmlns="" id="{0F8F2D79-9D21-759E-37BB-102793B24F3D}"/>
                  </a:ext>
                </a:extLst>
              </p:cNvPr>
              <p:cNvSpPr/>
              <p:nvPr/>
            </p:nvSpPr>
            <p:spPr>
              <a:xfrm>
                <a:off x="3756134" y="2721819"/>
                <a:ext cx="87087" cy="54928"/>
              </a:xfrm>
              <a:custGeom>
                <a:avLst/>
                <a:gdLst/>
                <a:ahLst/>
                <a:cxnLst/>
                <a:rect l="l" t="t" r="r" b="b"/>
                <a:pathLst>
                  <a:path w="1985" h="1252" extrusionOk="0">
                    <a:moveTo>
                      <a:pt x="1959" y="0"/>
                    </a:moveTo>
                    <a:cubicBezTo>
                      <a:pt x="1912" y="0"/>
                      <a:pt x="1468" y="399"/>
                      <a:pt x="945" y="910"/>
                    </a:cubicBezTo>
                    <a:cubicBezTo>
                      <a:pt x="884" y="971"/>
                      <a:pt x="820" y="1032"/>
                      <a:pt x="760" y="1093"/>
                    </a:cubicBezTo>
                    <a:lnTo>
                      <a:pt x="760" y="1093"/>
                    </a:lnTo>
                    <a:cubicBezTo>
                      <a:pt x="365" y="708"/>
                      <a:pt x="61" y="432"/>
                      <a:pt x="25" y="432"/>
                    </a:cubicBezTo>
                    <a:cubicBezTo>
                      <a:pt x="23" y="432"/>
                      <a:pt x="22" y="432"/>
                      <a:pt x="22" y="433"/>
                    </a:cubicBezTo>
                    <a:cubicBezTo>
                      <a:pt x="1" y="451"/>
                      <a:pt x="302" y="783"/>
                      <a:pt x="721" y="1211"/>
                    </a:cubicBezTo>
                    <a:lnTo>
                      <a:pt x="761" y="1251"/>
                    </a:lnTo>
                    <a:lnTo>
                      <a:pt x="800" y="1211"/>
                    </a:lnTo>
                    <a:cubicBezTo>
                      <a:pt x="875" y="1141"/>
                      <a:pt x="949" y="1068"/>
                      <a:pt x="1028" y="993"/>
                    </a:cubicBezTo>
                    <a:cubicBezTo>
                      <a:pt x="1565" y="469"/>
                      <a:pt x="1984" y="23"/>
                      <a:pt x="1962" y="1"/>
                    </a:cubicBezTo>
                    <a:cubicBezTo>
                      <a:pt x="1962" y="0"/>
                      <a:pt x="1961" y="0"/>
                      <a:pt x="1959"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63;p26">
                <a:extLst>
                  <a:ext uri="{FF2B5EF4-FFF2-40B4-BE49-F238E27FC236}">
                    <a16:creationId xmlns:a16="http://schemas.microsoft.com/office/drawing/2014/main" xmlns="" id="{57AE4E9E-B22F-D059-67D3-BFE99894FED3}"/>
                  </a:ext>
                </a:extLst>
              </p:cNvPr>
              <p:cNvSpPr/>
              <p:nvPr/>
            </p:nvSpPr>
            <p:spPr>
              <a:xfrm>
                <a:off x="4012257" y="2708832"/>
                <a:ext cx="705031" cy="5001"/>
              </a:xfrm>
              <a:custGeom>
                <a:avLst/>
                <a:gdLst/>
                <a:ahLst/>
                <a:cxnLst/>
                <a:rect l="l" t="t" r="r" b="b"/>
                <a:pathLst>
                  <a:path w="16070" h="114" extrusionOk="0">
                    <a:moveTo>
                      <a:pt x="8038" y="0"/>
                    </a:moveTo>
                    <a:cubicBezTo>
                      <a:pt x="3597" y="0"/>
                      <a:pt x="1" y="26"/>
                      <a:pt x="1" y="57"/>
                    </a:cubicBezTo>
                    <a:cubicBezTo>
                      <a:pt x="1" y="87"/>
                      <a:pt x="3597" y="113"/>
                      <a:pt x="8038" y="113"/>
                    </a:cubicBezTo>
                    <a:cubicBezTo>
                      <a:pt x="12473" y="113"/>
                      <a:pt x="16070" y="87"/>
                      <a:pt x="16070" y="57"/>
                    </a:cubicBezTo>
                    <a:cubicBezTo>
                      <a:pt x="16070" y="26"/>
                      <a:pt x="12473" y="0"/>
                      <a:pt x="8038"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64;p26">
                <a:extLst>
                  <a:ext uri="{FF2B5EF4-FFF2-40B4-BE49-F238E27FC236}">
                    <a16:creationId xmlns:a16="http://schemas.microsoft.com/office/drawing/2014/main" xmlns="" id="{07C2D0B7-04C5-19D5-72C8-C2676D5514FD}"/>
                  </a:ext>
                </a:extLst>
              </p:cNvPr>
              <p:cNvSpPr/>
              <p:nvPr/>
            </p:nvSpPr>
            <p:spPr>
              <a:xfrm>
                <a:off x="4020505" y="2777623"/>
                <a:ext cx="407707" cy="5045"/>
              </a:xfrm>
              <a:custGeom>
                <a:avLst/>
                <a:gdLst/>
                <a:ahLst/>
                <a:cxnLst/>
                <a:rect l="l" t="t" r="r" b="b"/>
                <a:pathLst>
                  <a:path w="9293" h="115" extrusionOk="0">
                    <a:moveTo>
                      <a:pt x="4647" y="0"/>
                    </a:moveTo>
                    <a:cubicBezTo>
                      <a:pt x="2081" y="0"/>
                      <a:pt x="0" y="26"/>
                      <a:pt x="0" y="58"/>
                    </a:cubicBezTo>
                    <a:cubicBezTo>
                      <a:pt x="0" y="88"/>
                      <a:pt x="2081" y="114"/>
                      <a:pt x="4647" y="114"/>
                    </a:cubicBezTo>
                    <a:cubicBezTo>
                      <a:pt x="7211" y="114"/>
                      <a:pt x="9292" y="88"/>
                      <a:pt x="9292" y="58"/>
                    </a:cubicBezTo>
                    <a:cubicBezTo>
                      <a:pt x="9292" y="26"/>
                      <a:pt x="7211" y="0"/>
                      <a:pt x="4647"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0" name="Google Shape;167;p26">
              <a:extLst>
                <a:ext uri="{FF2B5EF4-FFF2-40B4-BE49-F238E27FC236}">
                  <a16:creationId xmlns:a16="http://schemas.microsoft.com/office/drawing/2014/main" xmlns="" id="{81F1D1F0-FE0E-278E-E955-76E38D470110}"/>
                </a:ext>
              </a:extLst>
            </p:cNvPr>
            <p:cNvGrpSpPr/>
            <p:nvPr/>
          </p:nvGrpSpPr>
          <p:grpSpPr>
            <a:xfrm>
              <a:off x="5765433" y="3973585"/>
              <a:ext cx="203088" cy="412126"/>
              <a:chOff x="7764635" y="2404362"/>
              <a:chExt cx="353565" cy="717489"/>
            </a:xfrm>
          </p:grpSpPr>
          <p:sp>
            <p:nvSpPr>
              <p:cNvPr id="1050" name="Google Shape;168;p26">
                <a:extLst>
                  <a:ext uri="{FF2B5EF4-FFF2-40B4-BE49-F238E27FC236}">
                    <a16:creationId xmlns:a16="http://schemas.microsoft.com/office/drawing/2014/main" xmlns="" id="{17FE13A4-40FA-D4E8-86B6-8FE643A8D7CF}"/>
                  </a:ext>
                </a:extLst>
              </p:cNvPr>
              <p:cNvSpPr/>
              <p:nvPr/>
            </p:nvSpPr>
            <p:spPr>
              <a:xfrm>
                <a:off x="7764635" y="2517069"/>
                <a:ext cx="238359" cy="604782"/>
              </a:xfrm>
              <a:custGeom>
                <a:avLst/>
                <a:gdLst/>
                <a:ahLst/>
                <a:cxnLst/>
                <a:rect l="l" t="t" r="r" b="b"/>
                <a:pathLst>
                  <a:path w="5433" h="13785" extrusionOk="0">
                    <a:moveTo>
                      <a:pt x="1893" y="1"/>
                    </a:moveTo>
                    <a:lnTo>
                      <a:pt x="1875" y="9077"/>
                    </a:lnTo>
                    <a:lnTo>
                      <a:pt x="1" y="9073"/>
                    </a:lnTo>
                    <a:lnTo>
                      <a:pt x="1351" y="11429"/>
                    </a:lnTo>
                    <a:lnTo>
                      <a:pt x="2706" y="13784"/>
                    </a:lnTo>
                    <a:lnTo>
                      <a:pt x="4069" y="11433"/>
                    </a:lnTo>
                    <a:lnTo>
                      <a:pt x="5433" y="9081"/>
                    </a:lnTo>
                    <a:lnTo>
                      <a:pt x="3553" y="9081"/>
                    </a:lnTo>
                    <a:lnTo>
                      <a:pt x="3571"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69;p26">
                <a:extLst>
                  <a:ext uri="{FF2B5EF4-FFF2-40B4-BE49-F238E27FC236}">
                    <a16:creationId xmlns:a16="http://schemas.microsoft.com/office/drawing/2014/main" xmlns="" id="{F443BC48-7A0E-5045-FAB6-8C1610D72336}"/>
                  </a:ext>
                </a:extLst>
              </p:cNvPr>
              <p:cNvSpPr/>
              <p:nvPr/>
            </p:nvSpPr>
            <p:spPr>
              <a:xfrm>
                <a:off x="7976141" y="2404362"/>
                <a:ext cx="142059" cy="360456"/>
              </a:xfrm>
              <a:custGeom>
                <a:avLst/>
                <a:gdLst/>
                <a:ahLst/>
                <a:cxnLst/>
                <a:rect l="l" t="t" r="r" b="b"/>
                <a:pathLst>
                  <a:path w="3238" h="8216" extrusionOk="0">
                    <a:moveTo>
                      <a:pt x="1128" y="0"/>
                    </a:moveTo>
                    <a:lnTo>
                      <a:pt x="1118" y="5410"/>
                    </a:lnTo>
                    <a:lnTo>
                      <a:pt x="0" y="5410"/>
                    </a:lnTo>
                    <a:lnTo>
                      <a:pt x="804" y="6813"/>
                    </a:lnTo>
                    <a:lnTo>
                      <a:pt x="1612" y="8216"/>
                    </a:lnTo>
                    <a:lnTo>
                      <a:pt x="2425" y="6817"/>
                    </a:lnTo>
                    <a:lnTo>
                      <a:pt x="3238" y="5414"/>
                    </a:lnTo>
                    <a:lnTo>
                      <a:pt x="2120" y="5414"/>
                    </a:lnTo>
                    <a:lnTo>
                      <a:pt x="2128"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1" name="Google Shape;170;p26">
              <a:extLst>
                <a:ext uri="{FF2B5EF4-FFF2-40B4-BE49-F238E27FC236}">
                  <a16:creationId xmlns:a16="http://schemas.microsoft.com/office/drawing/2014/main" xmlns="" id="{3FB043AC-E11D-A225-59F6-9CC3D862E385}"/>
                </a:ext>
              </a:extLst>
            </p:cNvPr>
            <p:cNvSpPr/>
            <p:nvPr/>
          </p:nvSpPr>
          <p:spPr>
            <a:xfrm>
              <a:off x="4577856" y="957875"/>
              <a:ext cx="238359" cy="604739"/>
            </a:xfrm>
            <a:custGeom>
              <a:avLst/>
              <a:gdLst/>
              <a:ahLst/>
              <a:cxnLst/>
              <a:rect l="l" t="t" r="r" b="b"/>
              <a:pathLst>
                <a:path w="5433" h="13784" extrusionOk="0">
                  <a:moveTo>
                    <a:pt x="2728" y="0"/>
                  </a:moveTo>
                  <a:lnTo>
                    <a:pt x="1364" y="2351"/>
                  </a:lnTo>
                  <a:lnTo>
                    <a:pt x="1" y="4698"/>
                  </a:lnTo>
                  <a:lnTo>
                    <a:pt x="1880" y="4702"/>
                  </a:lnTo>
                  <a:lnTo>
                    <a:pt x="1863" y="13779"/>
                  </a:lnTo>
                  <a:lnTo>
                    <a:pt x="3537" y="13783"/>
                  </a:lnTo>
                  <a:lnTo>
                    <a:pt x="3554" y="4706"/>
                  </a:lnTo>
                  <a:lnTo>
                    <a:pt x="5433" y="4711"/>
                  </a:lnTo>
                  <a:lnTo>
                    <a:pt x="5433" y="4711"/>
                  </a:lnTo>
                  <a:lnTo>
                    <a:pt x="4079" y="2356"/>
                  </a:lnTo>
                  <a:lnTo>
                    <a:pt x="2728"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171;p26">
              <a:extLst>
                <a:ext uri="{FF2B5EF4-FFF2-40B4-BE49-F238E27FC236}">
                  <a16:creationId xmlns:a16="http://schemas.microsoft.com/office/drawing/2014/main" xmlns="" id="{5780D8CE-F307-2E64-2F21-08C46095D6E2}"/>
                </a:ext>
              </a:extLst>
            </p:cNvPr>
            <p:cNvSpPr/>
            <p:nvPr/>
          </p:nvSpPr>
          <p:spPr>
            <a:xfrm>
              <a:off x="4437554" y="1301654"/>
              <a:ext cx="144253" cy="365414"/>
            </a:xfrm>
            <a:custGeom>
              <a:avLst/>
              <a:gdLst/>
              <a:ahLst/>
              <a:cxnLst/>
              <a:rect l="l" t="t" r="r" b="b"/>
              <a:pathLst>
                <a:path w="3288" h="8329" extrusionOk="0">
                  <a:moveTo>
                    <a:pt x="1648" y="0"/>
                  </a:moveTo>
                  <a:lnTo>
                    <a:pt x="827" y="1420"/>
                  </a:lnTo>
                  <a:lnTo>
                    <a:pt x="0" y="2840"/>
                  </a:lnTo>
                  <a:lnTo>
                    <a:pt x="1137" y="2840"/>
                  </a:lnTo>
                  <a:lnTo>
                    <a:pt x="1123" y="8329"/>
                  </a:lnTo>
                  <a:lnTo>
                    <a:pt x="2138" y="8329"/>
                  </a:lnTo>
                  <a:lnTo>
                    <a:pt x="2150" y="2845"/>
                  </a:lnTo>
                  <a:lnTo>
                    <a:pt x="3287" y="2845"/>
                  </a:lnTo>
                  <a:lnTo>
                    <a:pt x="2465" y="1420"/>
                  </a:lnTo>
                  <a:lnTo>
                    <a:pt x="1648"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3" name="Google Shape;172;p26">
              <a:extLst>
                <a:ext uri="{FF2B5EF4-FFF2-40B4-BE49-F238E27FC236}">
                  <a16:creationId xmlns:a16="http://schemas.microsoft.com/office/drawing/2014/main" xmlns="" id="{69F4FD8E-1460-0597-7EC7-DD85EB28AE7C}"/>
                </a:ext>
              </a:extLst>
            </p:cNvPr>
            <p:cNvGrpSpPr/>
            <p:nvPr/>
          </p:nvGrpSpPr>
          <p:grpSpPr>
            <a:xfrm>
              <a:off x="8071692" y="3374463"/>
              <a:ext cx="777728" cy="1334382"/>
              <a:chOff x="7825967" y="3240163"/>
              <a:chExt cx="777728" cy="1334382"/>
            </a:xfrm>
          </p:grpSpPr>
          <p:sp>
            <p:nvSpPr>
              <p:cNvPr id="1044" name="Google Shape;173;p26">
                <a:extLst>
                  <a:ext uri="{FF2B5EF4-FFF2-40B4-BE49-F238E27FC236}">
                    <a16:creationId xmlns:a16="http://schemas.microsoft.com/office/drawing/2014/main" xmlns="" id="{58F57895-486F-FD8C-7232-B3B006B90046}"/>
                  </a:ext>
                </a:extLst>
              </p:cNvPr>
              <p:cNvSpPr/>
              <p:nvPr/>
            </p:nvSpPr>
            <p:spPr>
              <a:xfrm>
                <a:off x="7825967" y="3240163"/>
                <a:ext cx="777728" cy="1015297"/>
              </a:xfrm>
              <a:custGeom>
                <a:avLst/>
                <a:gdLst/>
                <a:ahLst/>
                <a:cxnLst/>
                <a:rect l="l" t="t" r="r" b="b"/>
                <a:pathLst>
                  <a:path w="17727" h="23142" extrusionOk="0">
                    <a:moveTo>
                      <a:pt x="15489" y="1"/>
                    </a:moveTo>
                    <a:cubicBezTo>
                      <a:pt x="15432" y="1"/>
                      <a:pt x="15375" y="3"/>
                      <a:pt x="15318" y="7"/>
                    </a:cubicBezTo>
                    <a:cubicBezTo>
                      <a:pt x="14405" y="82"/>
                      <a:pt x="13593" y="649"/>
                      <a:pt x="13011" y="1357"/>
                    </a:cubicBezTo>
                    <a:cubicBezTo>
                      <a:pt x="12429" y="2065"/>
                      <a:pt x="12046" y="2908"/>
                      <a:pt x="11647" y="3735"/>
                    </a:cubicBezTo>
                    <a:cubicBezTo>
                      <a:pt x="11250" y="4556"/>
                      <a:pt x="10822" y="5387"/>
                      <a:pt x="10179" y="6042"/>
                    </a:cubicBezTo>
                    <a:cubicBezTo>
                      <a:pt x="10021" y="6204"/>
                      <a:pt x="9812" y="6362"/>
                      <a:pt x="9595" y="6362"/>
                    </a:cubicBezTo>
                    <a:cubicBezTo>
                      <a:pt x="9560" y="6362"/>
                      <a:pt x="9524" y="6358"/>
                      <a:pt x="9489" y="6349"/>
                    </a:cubicBezTo>
                    <a:cubicBezTo>
                      <a:pt x="9235" y="6278"/>
                      <a:pt x="9104" y="5994"/>
                      <a:pt x="9077" y="5732"/>
                    </a:cubicBezTo>
                    <a:cubicBezTo>
                      <a:pt x="9056" y="5470"/>
                      <a:pt x="9099" y="5203"/>
                      <a:pt x="9043" y="4950"/>
                    </a:cubicBezTo>
                    <a:cubicBezTo>
                      <a:pt x="8926" y="4449"/>
                      <a:pt x="8401" y="4138"/>
                      <a:pt x="7885" y="4138"/>
                    </a:cubicBezTo>
                    <a:cubicBezTo>
                      <a:pt x="7767" y="4138"/>
                      <a:pt x="7648" y="4155"/>
                      <a:pt x="7536" y="4189"/>
                    </a:cubicBezTo>
                    <a:cubicBezTo>
                      <a:pt x="6933" y="4373"/>
                      <a:pt x="6508" y="4937"/>
                      <a:pt x="6324" y="5540"/>
                    </a:cubicBezTo>
                    <a:cubicBezTo>
                      <a:pt x="6141" y="6143"/>
                      <a:pt x="6159" y="6785"/>
                      <a:pt x="6176" y="7414"/>
                    </a:cubicBezTo>
                    <a:cubicBezTo>
                      <a:pt x="6211" y="8590"/>
                      <a:pt x="6251" y="9762"/>
                      <a:pt x="6285" y="10937"/>
                    </a:cubicBezTo>
                    <a:cubicBezTo>
                      <a:pt x="6303" y="11567"/>
                      <a:pt x="6259" y="12322"/>
                      <a:pt x="5713" y="12636"/>
                    </a:cubicBezTo>
                    <a:cubicBezTo>
                      <a:pt x="5557" y="12727"/>
                      <a:pt x="5385" y="12764"/>
                      <a:pt x="5207" y="12764"/>
                    </a:cubicBezTo>
                    <a:cubicBezTo>
                      <a:pt x="4931" y="12764"/>
                      <a:pt x="4643" y="12674"/>
                      <a:pt x="4393" y="12554"/>
                    </a:cubicBezTo>
                    <a:cubicBezTo>
                      <a:pt x="3760" y="12248"/>
                      <a:pt x="3222" y="11763"/>
                      <a:pt x="2850" y="11168"/>
                    </a:cubicBezTo>
                    <a:cubicBezTo>
                      <a:pt x="2575" y="10722"/>
                      <a:pt x="2352" y="10181"/>
                      <a:pt x="1872" y="9971"/>
                    </a:cubicBezTo>
                    <a:cubicBezTo>
                      <a:pt x="1749" y="9918"/>
                      <a:pt x="1620" y="9893"/>
                      <a:pt x="1491" y="9893"/>
                    </a:cubicBezTo>
                    <a:cubicBezTo>
                      <a:pt x="1011" y="9893"/>
                      <a:pt x="525" y="10234"/>
                      <a:pt x="293" y="10679"/>
                    </a:cubicBezTo>
                    <a:cubicBezTo>
                      <a:pt x="1" y="11238"/>
                      <a:pt x="89" y="11908"/>
                      <a:pt x="84" y="12541"/>
                    </a:cubicBezTo>
                    <a:cubicBezTo>
                      <a:pt x="45" y="16339"/>
                      <a:pt x="897" y="20543"/>
                      <a:pt x="4253" y="22737"/>
                    </a:cubicBezTo>
                    <a:cubicBezTo>
                      <a:pt x="5087" y="23016"/>
                      <a:pt x="5896" y="23142"/>
                      <a:pt x="6699" y="23142"/>
                    </a:cubicBezTo>
                    <a:cubicBezTo>
                      <a:pt x="7856" y="23142"/>
                      <a:pt x="9000" y="22880"/>
                      <a:pt x="10192" y="22439"/>
                    </a:cubicBezTo>
                    <a:cubicBezTo>
                      <a:pt x="12207" y="21696"/>
                      <a:pt x="13976" y="20341"/>
                      <a:pt x="15340" y="18681"/>
                    </a:cubicBezTo>
                    <a:cubicBezTo>
                      <a:pt x="15733" y="18205"/>
                      <a:pt x="16100" y="17689"/>
                      <a:pt x="16271" y="17099"/>
                    </a:cubicBezTo>
                    <a:cubicBezTo>
                      <a:pt x="16441" y="16509"/>
                      <a:pt x="16393" y="15827"/>
                      <a:pt x="16013" y="15342"/>
                    </a:cubicBezTo>
                    <a:cubicBezTo>
                      <a:pt x="15660" y="14896"/>
                      <a:pt x="15103" y="14708"/>
                      <a:pt x="14524" y="14708"/>
                    </a:cubicBezTo>
                    <a:cubicBezTo>
                      <a:pt x="14152" y="14708"/>
                      <a:pt x="13771" y="14786"/>
                      <a:pt x="13430" y="14923"/>
                    </a:cubicBezTo>
                    <a:cubicBezTo>
                      <a:pt x="12963" y="15111"/>
                      <a:pt x="12530" y="15381"/>
                      <a:pt x="12040" y="15486"/>
                    </a:cubicBezTo>
                    <a:cubicBezTo>
                      <a:pt x="11936" y="15508"/>
                      <a:pt x="11828" y="15519"/>
                      <a:pt x="11719" y="15519"/>
                    </a:cubicBezTo>
                    <a:cubicBezTo>
                      <a:pt x="11316" y="15519"/>
                      <a:pt x="10910" y="15366"/>
                      <a:pt x="10721" y="15018"/>
                    </a:cubicBezTo>
                    <a:cubicBezTo>
                      <a:pt x="10481" y="14582"/>
                      <a:pt x="10695" y="14009"/>
                      <a:pt x="11066" y="13673"/>
                    </a:cubicBezTo>
                    <a:cubicBezTo>
                      <a:pt x="11437" y="13340"/>
                      <a:pt x="11927" y="13179"/>
                      <a:pt x="12395" y="12999"/>
                    </a:cubicBezTo>
                    <a:cubicBezTo>
                      <a:pt x="13692" y="12493"/>
                      <a:pt x="14904" y="11767"/>
                      <a:pt x="15957" y="10853"/>
                    </a:cubicBezTo>
                    <a:cubicBezTo>
                      <a:pt x="16481" y="10399"/>
                      <a:pt x="17010" y="9713"/>
                      <a:pt x="16734" y="9076"/>
                    </a:cubicBezTo>
                    <a:cubicBezTo>
                      <a:pt x="16534" y="8616"/>
                      <a:pt x="15987" y="8411"/>
                      <a:pt x="15489" y="8362"/>
                    </a:cubicBezTo>
                    <a:cubicBezTo>
                      <a:pt x="14991" y="8319"/>
                      <a:pt x="14475" y="8380"/>
                      <a:pt x="13994" y="8237"/>
                    </a:cubicBezTo>
                    <a:cubicBezTo>
                      <a:pt x="13575" y="8105"/>
                      <a:pt x="13159" y="7699"/>
                      <a:pt x="13286" y="7275"/>
                    </a:cubicBezTo>
                    <a:cubicBezTo>
                      <a:pt x="13361" y="7043"/>
                      <a:pt x="13575" y="6881"/>
                      <a:pt x="13771" y="6737"/>
                    </a:cubicBezTo>
                    <a:cubicBezTo>
                      <a:pt x="14868" y="5929"/>
                      <a:pt x="15848" y="4963"/>
                      <a:pt x="16669" y="3874"/>
                    </a:cubicBezTo>
                    <a:cubicBezTo>
                      <a:pt x="17224" y="3144"/>
                      <a:pt x="17726" y="2232"/>
                      <a:pt x="17473" y="1349"/>
                    </a:cubicBezTo>
                    <a:cubicBezTo>
                      <a:pt x="17235" y="521"/>
                      <a:pt x="16351" y="1"/>
                      <a:pt x="15489" y="1"/>
                    </a:cubicBez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74;p26">
                <a:extLst>
                  <a:ext uri="{FF2B5EF4-FFF2-40B4-BE49-F238E27FC236}">
                    <a16:creationId xmlns:a16="http://schemas.microsoft.com/office/drawing/2014/main" xmlns="" id="{3FC0DCAB-380E-9B81-0762-4C9F9EAFBF7E}"/>
                  </a:ext>
                </a:extLst>
              </p:cNvPr>
              <p:cNvSpPr/>
              <p:nvPr/>
            </p:nvSpPr>
            <p:spPr>
              <a:xfrm>
                <a:off x="8008869" y="3262319"/>
                <a:ext cx="542308" cy="1312226"/>
              </a:xfrm>
              <a:custGeom>
                <a:avLst/>
                <a:gdLst/>
                <a:ahLst/>
                <a:cxnLst/>
                <a:rect l="l" t="t" r="r" b="b"/>
                <a:pathLst>
                  <a:path w="12361" h="29910" extrusionOk="0">
                    <a:moveTo>
                      <a:pt x="12360" y="1"/>
                    </a:moveTo>
                    <a:lnTo>
                      <a:pt x="12360" y="1"/>
                    </a:lnTo>
                    <a:cubicBezTo>
                      <a:pt x="12360" y="1"/>
                      <a:pt x="12334" y="17"/>
                      <a:pt x="12290" y="53"/>
                    </a:cubicBezTo>
                    <a:cubicBezTo>
                      <a:pt x="12246" y="92"/>
                      <a:pt x="12181" y="148"/>
                      <a:pt x="12098" y="219"/>
                    </a:cubicBezTo>
                    <a:cubicBezTo>
                      <a:pt x="11931" y="364"/>
                      <a:pt x="11687" y="577"/>
                      <a:pt x="11377" y="866"/>
                    </a:cubicBezTo>
                    <a:cubicBezTo>
                      <a:pt x="10761" y="1443"/>
                      <a:pt x="9900" y="2316"/>
                      <a:pt x="8973" y="3505"/>
                    </a:cubicBezTo>
                    <a:cubicBezTo>
                      <a:pt x="8506" y="4099"/>
                      <a:pt x="8024" y="4773"/>
                      <a:pt x="7522" y="5503"/>
                    </a:cubicBezTo>
                    <a:cubicBezTo>
                      <a:pt x="7020" y="6232"/>
                      <a:pt x="6491" y="7018"/>
                      <a:pt x="5962" y="7867"/>
                    </a:cubicBezTo>
                    <a:cubicBezTo>
                      <a:pt x="5438" y="8714"/>
                      <a:pt x="4914" y="9619"/>
                      <a:pt x="4446" y="10602"/>
                    </a:cubicBezTo>
                    <a:cubicBezTo>
                      <a:pt x="4210" y="11092"/>
                      <a:pt x="4000" y="11603"/>
                      <a:pt x="3790" y="12123"/>
                    </a:cubicBezTo>
                    <a:cubicBezTo>
                      <a:pt x="3576" y="12643"/>
                      <a:pt x="3367" y="13168"/>
                      <a:pt x="3147" y="13700"/>
                    </a:cubicBezTo>
                    <a:cubicBezTo>
                      <a:pt x="2292" y="15838"/>
                      <a:pt x="1544" y="17905"/>
                      <a:pt x="1028" y="19832"/>
                    </a:cubicBezTo>
                    <a:cubicBezTo>
                      <a:pt x="503" y="21760"/>
                      <a:pt x="211" y="23543"/>
                      <a:pt x="110" y="25046"/>
                    </a:cubicBezTo>
                    <a:cubicBezTo>
                      <a:pt x="1" y="26553"/>
                      <a:pt x="75" y="27777"/>
                      <a:pt x="172" y="28616"/>
                    </a:cubicBezTo>
                    <a:cubicBezTo>
                      <a:pt x="267" y="29455"/>
                      <a:pt x="372" y="29909"/>
                      <a:pt x="372" y="29909"/>
                    </a:cubicBezTo>
                    <a:cubicBezTo>
                      <a:pt x="372" y="29909"/>
                      <a:pt x="372" y="29879"/>
                      <a:pt x="364" y="29822"/>
                    </a:cubicBezTo>
                    <a:cubicBezTo>
                      <a:pt x="355" y="29761"/>
                      <a:pt x="346" y="29683"/>
                      <a:pt x="329" y="29574"/>
                    </a:cubicBezTo>
                    <a:cubicBezTo>
                      <a:pt x="294" y="29354"/>
                      <a:pt x="251" y="29031"/>
                      <a:pt x="206" y="28612"/>
                    </a:cubicBezTo>
                    <a:cubicBezTo>
                      <a:pt x="124" y="27773"/>
                      <a:pt x="63" y="26553"/>
                      <a:pt x="176" y="25050"/>
                    </a:cubicBezTo>
                    <a:cubicBezTo>
                      <a:pt x="289" y="23551"/>
                      <a:pt x="587" y="21777"/>
                      <a:pt x="1112" y="19854"/>
                    </a:cubicBezTo>
                    <a:cubicBezTo>
                      <a:pt x="1636" y="17932"/>
                      <a:pt x="2383" y="15873"/>
                      <a:pt x="3236" y="13736"/>
                    </a:cubicBezTo>
                    <a:cubicBezTo>
                      <a:pt x="3454" y="13202"/>
                      <a:pt x="3668" y="12678"/>
                      <a:pt x="3877" y="12158"/>
                    </a:cubicBezTo>
                    <a:cubicBezTo>
                      <a:pt x="4087" y="11638"/>
                      <a:pt x="4293" y="11131"/>
                      <a:pt x="4529" y="10642"/>
                    </a:cubicBezTo>
                    <a:cubicBezTo>
                      <a:pt x="4992" y="9667"/>
                      <a:pt x="5517" y="8758"/>
                      <a:pt x="6041" y="7910"/>
                    </a:cubicBezTo>
                    <a:cubicBezTo>
                      <a:pt x="6560" y="7067"/>
                      <a:pt x="7090" y="6280"/>
                      <a:pt x="7588" y="5546"/>
                    </a:cubicBezTo>
                    <a:cubicBezTo>
                      <a:pt x="8086" y="4816"/>
                      <a:pt x="8567" y="4144"/>
                      <a:pt x="9025" y="3549"/>
                    </a:cubicBezTo>
                    <a:cubicBezTo>
                      <a:pt x="9943" y="2351"/>
                      <a:pt x="10795" y="1477"/>
                      <a:pt x="11403" y="892"/>
                    </a:cubicBezTo>
                    <a:cubicBezTo>
                      <a:pt x="11705" y="604"/>
                      <a:pt x="11949" y="380"/>
                      <a:pt x="12111" y="232"/>
                    </a:cubicBezTo>
                    <a:cubicBezTo>
                      <a:pt x="12194" y="158"/>
                      <a:pt x="12255" y="101"/>
                      <a:pt x="12298" y="61"/>
                    </a:cubicBezTo>
                    <a:cubicBezTo>
                      <a:pt x="12338" y="23"/>
                      <a:pt x="12360" y="1"/>
                      <a:pt x="12360" y="1"/>
                    </a:cubicBezTo>
                    <a:close/>
                  </a:path>
                </a:pathLst>
              </a:custGeom>
              <a:solidFill>
                <a:srgbClr val="43434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75;p26">
                <a:extLst>
                  <a:ext uri="{FF2B5EF4-FFF2-40B4-BE49-F238E27FC236}">
                    <a16:creationId xmlns:a16="http://schemas.microsoft.com/office/drawing/2014/main" xmlns="" id="{6DD3E937-B174-64D4-68CC-1A7385DFBE08}"/>
                  </a:ext>
                </a:extLst>
              </p:cNvPr>
              <p:cNvSpPr/>
              <p:nvPr/>
            </p:nvSpPr>
            <p:spPr>
              <a:xfrm>
                <a:off x="8156322" y="3423942"/>
                <a:ext cx="48962" cy="303159"/>
              </a:xfrm>
              <a:custGeom>
                <a:avLst/>
                <a:gdLst/>
                <a:ahLst/>
                <a:cxnLst/>
                <a:rect l="l" t="t" r="r" b="b"/>
                <a:pathLst>
                  <a:path w="1116" h="6910" extrusionOk="0">
                    <a:moveTo>
                      <a:pt x="6" y="0"/>
                    </a:moveTo>
                    <a:cubicBezTo>
                      <a:pt x="0" y="0"/>
                      <a:pt x="14" y="97"/>
                      <a:pt x="53" y="272"/>
                    </a:cubicBezTo>
                    <a:cubicBezTo>
                      <a:pt x="88" y="446"/>
                      <a:pt x="137" y="695"/>
                      <a:pt x="198" y="1006"/>
                    </a:cubicBezTo>
                    <a:cubicBezTo>
                      <a:pt x="311" y="1630"/>
                      <a:pt x="442" y="2491"/>
                      <a:pt x="565" y="3453"/>
                    </a:cubicBezTo>
                    <a:cubicBezTo>
                      <a:pt x="692" y="4409"/>
                      <a:pt x="805" y="5275"/>
                      <a:pt x="910" y="5900"/>
                    </a:cubicBezTo>
                    <a:cubicBezTo>
                      <a:pt x="962" y="6214"/>
                      <a:pt x="1006" y="6468"/>
                      <a:pt x="1041" y="6638"/>
                    </a:cubicBezTo>
                    <a:cubicBezTo>
                      <a:pt x="1075" y="6813"/>
                      <a:pt x="1102" y="6910"/>
                      <a:pt x="1107" y="6910"/>
                    </a:cubicBezTo>
                    <a:cubicBezTo>
                      <a:pt x="1115" y="6906"/>
                      <a:pt x="1102" y="6809"/>
                      <a:pt x="1081" y="6634"/>
                    </a:cubicBezTo>
                    <a:cubicBezTo>
                      <a:pt x="1054" y="6442"/>
                      <a:pt x="1019" y="6192"/>
                      <a:pt x="976" y="5891"/>
                    </a:cubicBezTo>
                    <a:cubicBezTo>
                      <a:pt x="892" y="5248"/>
                      <a:pt x="783" y="4388"/>
                      <a:pt x="661" y="3439"/>
                    </a:cubicBezTo>
                    <a:cubicBezTo>
                      <a:pt x="538" y="2479"/>
                      <a:pt x="394" y="1613"/>
                      <a:pt x="263" y="992"/>
                    </a:cubicBezTo>
                    <a:cubicBezTo>
                      <a:pt x="198" y="682"/>
                      <a:pt x="137" y="433"/>
                      <a:pt x="88" y="262"/>
                    </a:cubicBezTo>
                    <a:cubicBezTo>
                      <a:pt x="40" y="92"/>
                      <a:pt x="10" y="0"/>
                      <a:pt x="6" y="0"/>
                    </a:cubicBezTo>
                    <a:close/>
                  </a:path>
                </a:pathLst>
              </a:custGeom>
              <a:solidFill>
                <a:srgbClr val="43434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76;p26">
                <a:extLst>
                  <a:ext uri="{FF2B5EF4-FFF2-40B4-BE49-F238E27FC236}">
                    <a16:creationId xmlns:a16="http://schemas.microsoft.com/office/drawing/2014/main" xmlns="" id="{08F45924-BEE1-E431-B4E3-6F94AEBA636F}"/>
                  </a:ext>
                </a:extLst>
              </p:cNvPr>
              <p:cNvSpPr/>
              <p:nvPr/>
            </p:nvSpPr>
            <p:spPr>
              <a:xfrm>
                <a:off x="8204844" y="3651900"/>
                <a:ext cx="358394" cy="75197"/>
              </a:xfrm>
              <a:custGeom>
                <a:avLst/>
                <a:gdLst/>
                <a:ahLst/>
                <a:cxnLst/>
                <a:rect l="l" t="t" r="r" b="b"/>
                <a:pathLst>
                  <a:path w="8169" h="1714" extrusionOk="0">
                    <a:moveTo>
                      <a:pt x="8085" y="0"/>
                    </a:moveTo>
                    <a:cubicBezTo>
                      <a:pt x="8019" y="0"/>
                      <a:pt x="7936" y="5"/>
                      <a:pt x="7841" y="9"/>
                    </a:cubicBezTo>
                    <a:cubicBezTo>
                      <a:pt x="7631" y="18"/>
                      <a:pt x="7325" y="40"/>
                      <a:pt x="6944" y="84"/>
                    </a:cubicBezTo>
                    <a:cubicBezTo>
                      <a:pt x="6193" y="163"/>
                      <a:pt x="5157" y="324"/>
                      <a:pt x="4025" y="560"/>
                    </a:cubicBezTo>
                    <a:cubicBezTo>
                      <a:pt x="2894" y="800"/>
                      <a:pt x="1879" y="1075"/>
                      <a:pt x="1159" y="1303"/>
                    </a:cubicBezTo>
                    <a:cubicBezTo>
                      <a:pt x="796" y="1412"/>
                      <a:pt x="503" y="1517"/>
                      <a:pt x="306" y="1587"/>
                    </a:cubicBezTo>
                    <a:cubicBezTo>
                      <a:pt x="215" y="1622"/>
                      <a:pt x="140" y="1652"/>
                      <a:pt x="80" y="1674"/>
                    </a:cubicBezTo>
                    <a:cubicBezTo>
                      <a:pt x="27" y="1696"/>
                      <a:pt x="1" y="1710"/>
                      <a:pt x="1" y="1714"/>
                    </a:cubicBezTo>
                    <a:cubicBezTo>
                      <a:pt x="1" y="1714"/>
                      <a:pt x="31" y="1710"/>
                      <a:pt x="84" y="1696"/>
                    </a:cubicBezTo>
                    <a:cubicBezTo>
                      <a:pt x="149" y="1674"/>
                      <a:pt x="227" y="1652"/>
                      <a:pt x="320" y="1622"/>
                    </a:cubicBezTo>
                    <a:cubicBezTo>
                      <a:pt x="520" y="1561"/>
                      <a:pt x="814" y="1468"/>
                      <a:pt x="1176" y="1369"/>
                    </a:cubicBezTo>
                    <a:cubicBezTo>
                      <a:pt x="1901" y="1154"/>
                      <a:pt x="2916" y="892"/>
                      <a:pt x="4043" y="651"/>
                    </a:cubicBezTo>
                    <a:cubicBezTo>
                      <a:pt x="5175" y="415"/>
                      <a:pt x="6206" y="245"/>
                      <a:pt x="6954" y="149"/>
                    </a:cubicBezTo>
                    <a:cubicBezTo>
                      <a:pt x="7329" y="97"/>
                      <a:pt x="7635" y="66"/>
                      <a:pt x="7845" y="44"/>
                    </a:cubicBezTo>
                    <a:cubicBezTo>
                      <a:pt x="7941" y="36"/>
                      <a:pt x="8019" y="26"/>
                      <a:pt x="8085" y="18"/>
                    </a:cubicBezTo>
                    <a:cubicBezTo>
                      <a:pt x="8142" y="14"/>
                      <a:pt x="8168" y="5"/>
                      <a:pt x="8168" y="5"/>
                    </a:cubicBezTo>
                    <a:cubicBezTo>
                      <a:pt x="8168" y="0"/>
                      <a:pt x="8142" y="0"/>
                      <a:pt x="8085" y="0"/>
                    </a:cubicBezTo>
                    <a:close/>
                  </a:path>
                </a:pathLst>
              </a:custGeom>
              <a:solidFill>
                <a:srgbClr val="43434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77;p26">
                <a:extLst>
                  <a:ext uri="{FF2B5EF4-FFF2-40B4-BE49-F238E27FC236}">
                    <a16:creationId xmlns:a16="http://schemas.microsoft.com/office/drawing/2014/main" xmlns="" id="{250F49FB-B512-CFCD-47B2-D9414AA45B83}"/>
                  </a:ext>
                </a:extLst>
              </p:cNvPr>
              <p:cNvSpPr/>
              <p:nvPr/>
            </p:nvSpPr>
            <p:spPr>
              <a:xfrm>
                <a:off x="7865277" y="3676029"/>
                <a:ext cx="192556" cy="449649"/>
              </a:xfrm>
              <a:custGeom>
                <a:avLst/>
                <a:gdLst/>
                <a:ahLst/>
                <a:cxnLst/>
                <a:rect l="l" t="t" r="r" b="b"/>
                <a:pathLst>
                  <a:path w="4389" h="10249" extrusionOk="0">
                    <a:moveTo>
                      <a:pt x="1" y="1"/>
                    </a:moveTo>
                    <a:cubicBezTo>
                      <a:pt x="1" y="6"/>
                      <a:pt x="14" y="41"/>
                      <a:pt x="40" y="111"/>
                    </a:cubicBezTo>
                    <a:cubicBezTo>
                      <a:pt x="75" y="184"/>
                      <a:pt x="119" y="285"/>
                      <a:pt x="171" y="408"/>
                    </a:cubicBezTo>
                    <a:cubicBezTo>
                      <a:pt x="289" y="678"/>
                      <a:pt x="452" y="1045"/>
                      <a:pt x="648" y="1501"/>
                    </a:cubicBezTo>
                    <a:cubicBezTo>
                      <a:pt x="1049" y="2427"/>
                      <a:pt x="1574" y="3716"/>
                      <a:pt x="2151" y="5145"/>
                    </a:cubicBezTo>
                    <a:cubicBezTo>
                      <a:pt x="2723" y="6570"/>
                      <a:pt x="3261" y="7859"/>
                      <a:pt x="3677" y="8776"/>
                    </a:cubicBezTo>
                    <a:cubicBezTo>
                      <a:pt x="3886" y="9236"/>
                      <a:pt x="4061" y="9607"/>
                      <a:pt x="4183" y="9860"/>
                    </a:cubicBezTo>
                    <a:cubicBezTo>
                      <a:pt x="4244" y="9978"/>
                      <a:pt x="4292" y="10075"/>
                      <a:pt x="4332" y="10148"/>
                    </a:cubicBezTo>
                    <a:cubicBezTo>
                      <a:pt x="4367" y="10214"/>
                      <a:pt x="4385" y="10249"/>
                      <a:pt x="4389" y="10249"/>
                    </a:cubicBezTo>
                    <a:cubicBezTo>
                      <a:pt x="4389" y="10245"/>
                      <a:pt x="4375" y="10210"/>
                      <a:pt x="4349" y="10140"/>
                    </a:cubicBezTo>
                    <a:cubicBezTo>
                      <a:pt x="4314" y="10065"/>
                      <a:pt x="4270" y="9965"/>
                      <a:pt x="4218" y="9843"/>
                    </a:cubicBezTo>
                    <a:cubicBezTo>
                      <a:pt x="4100" y="9571"/>
                      <a:pt x="3939" y="9204"/>
                      <a:pt x="3738" y="8750"/>
                    </a:cubicBezTo>
                    <a:cubicBezTo>
                      <a:pt x="3340" y="7824"/>
                      <a:pt x="2811" y="6535"/>
                      <a:pt x="2239" y="5110"/>
                    </a:cubicBezTo>
                    <a:cubicBezTo>
                      <a:pt x="1666" y="3681"/>
                      <a:pt x="1128" y="2392"/>
                      <a:pt x="708" y="1474"/>
                    </a:cubicBezTo>
                    <a:cubicBezTo>
                      <a:pt x="504" y="1015"/>
                      <a:pt x="329" y="644"/>
                      <a:pt x="206" y="390"/>
                    </a:cubicBezTo>
                    <a:cubicBezTo>
                      <a:pt x="145" y="272"/>
                      <a:pt x="97" y="176"/>
                      <a:pt x="58" y="101"/>
                    </a:cubicBezTo>
                    <a:cubicBezTo>
                      <a:pt x="23" y="36"/>
                      <a:pt x="6" y="1"/>
                      <a:pt x="1" y="1"/>
                    </a:cubicBezTo>
                    <a:close/>
                  </a:path>
                </a:pathLst>
              </a:custGeom>
              <a:solidFill>
                <a:srgbClr val="43434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78;p26">
                <a:extLst>
                  <a:ext uri="{FF2B5EF4-FFF2-40B4-BE49-F238E27FC236}">
                    <a16:creationId xmlns:a16="http://schemas.microsoft.com/office/drawing/2014/main" xmlns="" id="{596960CB-42D6-E5DF-2722-2F66885EFDD8}"/>
                  </a:ext>
                </a:extLst>
              </p:cNvPr>
              <p:cNvSpPr/>
              <p:nvPr/>
            </p:nvSpPr>
            <p:spPr>
              <a:xfrm>
                <a:off x="8057610" y="3961942"/>
                <a:ext cx="474920" cy="163732"/>
              </a:xfrm>
              <a:custGeom>
                <a:avLst/>
                <a:gdLst/>
                <a:ahLst/>
                <a:cxnLst/>
                <a:rect l="l" t="t" r="r" b="b"/>
                <a:pathLst>
                  <a:path w="10825" h="3732" extrusionOk="0">
                    <a:moveTo>
                      <a:pt x="10825" y="0"/>
                    </a:moveTo>
                    <a:cubicBezTo>
                      <a:pt x="10820" y="0"/>
                      <a:pt x="10782" y="8"/>
                      <a:pt x="10707" y="26"/>
                    </a:cubicBezTo>
                    <a:cubicBezTo>
                      <a:pt x="10628" y="53"/>
                      <a:pt x="10519" y="83"/>
                      <a:pt x="10388" y="123"/>
                    </a:cubicBezTo>
                    <a:cubicBezTo>
                      <a:pt x="10112" y="206"/>
                      <a:pt x="9711" y="333"/>
                      <a:pt x="9217" y="490"/>
                    </a:cubicBezTo>
                    <a:cubicBezTo>
                      <a:pt x="8234" y="813"/>
                      <a:pt x="6883" y="1285"/>
                      <a:pt x="5397" y="1822"/>
                    </a:cubicBezTo>
                    <a:cubicBezTo>
                      <a:pt x="3912" y="2360"/>
                      <a:pt x="2565" y="2840"/>
                      <a:pt x="1586" y="3177"/>
                    </a:cubicBezTo>
                    <a:cubicBezTo>
                      <a:pt x="1106" y="3343"/>
                      <a:pt x="713" y="3479"/>
                      <a:pt x="424" y="3575"/>
                    </a:cubicBezTo>
                    <a:cubicBezTo>
                      <a:pt x="297" y="3623"/>
                      <a:pt x="193" y="3657"/>
                      <a:pt x="110" y="3684"/>
                    </a:cubicBezTo>
                    <a:cubicBezTo>
                      <a:pt x="39" y="3710"/>
                      <a:pt x="1" y="3728"/>
                      <a:pt x="5" y="3732"/>
                    </a:cubicBezTo>
                    <a:cubicBezTo>
                      <a:pt x="5" y="3732"/>
                      <a:pt x="44" y="3723"/>
                      <a:pt x="118" y="3706"/>
                    </a:cubicBezTo>
                    <a:cubicBezTo>
                      <a:pt x="201" y="3679"/>
                      <a:pt x="306" y="3649"/>
                      <a:pt x="437" y="3610"/>
                    </a:cubicBezTo>
                    <a:cubicBezTo>
                      <a:pt x="717" y="3532"/>
                      <a:pt x="1114" y="3405"/>
                      <a:pt x="1608" y="3243"/>
                    </a:cubicBezTo>
                    <a:cubicBezTo>
                      <a:pt x="2591" y="2919"/>
                      <a:pt x="3942" y="2447"/>
                      <a:pt x="5428" y="1910"/>
                    </a:cubicBezTo>
                    <a:cubicBezTo>
                      <a:pt x="6913" y="1372"/>
                      <a:pt x="8260" y="892"/>
                      <a:pt x="9239" y="555"/>
                    </a:cubicBezTo>
                    <a:cubicBezTo>
                      <a:pt x="9723" y="389"/>
                      <a:pt x="10117" y="254"/>
                      <a:pt x="10401" y="157"/>
                    </a:cubicBezTo>
                    <a:cubicBezTo>
                      <a:pt x="10528" y="113"/>
                      <a:pt x="10633" y="75"/>
                      <a:pt x="10716" y="48"/>
                    </a:cubicBezTo>
                    <a:cubicBezTo>
                      <a:pt x="10786" y="22"/>
                      <a:pt x="10825" y="4"/>
                      <a:pt x="10825" y="0"/>
                    </a:cubicBezTo>
                    <a:close/>
                  </a:path>
                </a:pathLst>
              </a:custGeom>
              <a:solidFill>
                <a:srgbClr val="43434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6" name="Google Shape;179;p26">
              <a:extLst>
                <a:ext uri="{FF2B5EF4-FFF2-40B4-BE49-F238E27FC236}">
                  <a16:creationId xmlns:a16="http://schemas.microsoft.com/office/drawing/2014/main" xmlns="" id="{F46CA636-429F-3C72-2CF7-DDC7F283DF4F}"/>
                </a:ext>
              </a:extLst>
            </p:cNvPr>
            <p:cNvSpPr/>
            <p:nvPr/>
          </p:nvSpPr>
          <p:spPr>
            <a:xfrm>
              <a:off x="3503875" y="4691494"/>
              <a:ext cx="5958719" cy="5089"/>
            </a:xfrm>
            <a:custGeom>
              <a:avLst/>
              <a:gdLst/>
              <a:ahLst/>
              <a:cxnLst/>
              <a:rect l="l" t="t" r="r" b="b"/>
              <a:pathLst>
                <a:path w="135819" h="116" extrusionOk="0">
                  <a:moveTo>
                    <a:pt x="67912" y="1"/>
                  </a:moveTo>
                  <a:cubicBezTo>
                    <a:pt x="30398" y="1"/>
                    <a:pt x="0" y="27"/>
                    <a:pt x="0" y="59"/>
                  </a:cubicBezTo>
                  <a:cubicBezTo>
                    <a:pt x="0" y="89"/>
                    <a:pt x="30398" y="115"/>
                    <a:pt x="67912" y="115"/>
                  </a:cubicBezTo>
                  <a:cubicBezTo>
                    <a:pt x="105412" y="115"/>
                    <a:pt x="135819" y="89"/>
                    <a:pt x="135819" y="59"/>
                  </a:cubicBezTo>
                  <a:cubicBezTo>
                    <a:pt x="135819" y="27"/>
                    <a:pt x="105412" y="1"/>
                    <a:pt x="67912" y="1"/>
                  </a:cubicBezTo>
                  <a:close/>
                </a:path>
              </a:pathLst>
            </a:custGeom>
            <a:solidFill>
              <a:srgbClr val="43434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7" name="Google Shape;180;p26">
              <a:extLst>
                <a:ext uri="{FF2B5EF4-FFF2-40B4-BE49-F238E27FC236}">
                  <a16:creationId xmlns:a16="http://schemas.microsoft.com/office/drawing/2014/main" xmlns="" id="{9753F7CA-F9FD-A5EB-A8A7-C61E4536BA73}"/>
                </a:ext>
              </a:extLst>
            </p:cNvPr>
            <p:cNvGrpSpPr/>
            <p:nvPr/>
          </p:nvGrpSpPr>
          <p:grpSpPr>
            <a:xfrm>
              <a:off x="3929256" y="3919614"/>
              <a:ext cx="576962" cy="773332"/>
              <a:chOff x="3429656" y="3785314"/>
              <a:chExt cx="576962" cy="773332"/>
            </a:xfrm>
          </p:grpSpPr>
          <p:sp>
            <p:nvSpPr>
              <p:cNvPr id="1038" name="Google Shape;181;p26">
                <a:extLst>
                  <a:ext uri="{FF2B5EF4-FFF2-40B4-BE49-F238E27FC236}">
                    <a16:creationId xmlns:a16="http://schemas.microsoft.com/office/drawing/2014/main" xmlns="" id="{FFC98C34-ACE2-EE3C-7E15-9969B953DB63}"/>
                  </a:ext>
                </a:extLst>
              </p:cNvPr>
              <p:cNvSpPr/>
              <p:nvPr/>
            </p:nvSpPr>
            <p:spPr>
              <a:xfrm>
                <a:off x="3429656" y="4237325"/>
                <a:ext cx="230725" cy="140304"/>
              </a:xfrm>
              <a:custGeom>
                <a:avLst/>
                <a:gdLst/>
                <a:ahLst/>
                <a:cxnLst/>
                <a:rect l="l" t="t" r="r" b="b"/>
                <a:pathLst>
                  <a:path w="5259" h="3198" extrusionOk="0">
                    <a:moveTo>
                      <a:pt x="2536" y="0"/>
                    </a:moveTo>
                    <a:cubicBezTo>
                      <a:pt x="2246" y="0"/>
                      <a:pt x="1955" y="26"/>
                      <a:pt x="1670" y="73"/>
                    </a:cubicBezTo>
                    <a:cubicBezTo>
                      <a:pt x="1198" y="151"/>
                      <a:pt x="704" y="291"/>
                      <a:pt x="381" y="645"/>
                    </a:cubicBezTo>
                    <a:cubicBezTo>
                      <a:pt x="63" y="1004"/>
                      <a:pt x="1" y="1628"/>
                      <a:pt x="368" y="1930"/>
                    </a:cubicBezTo>
                    <a:cubicBezTo>
                      <a:pt x="577" y="2103"/>
                      <a:pt x="860" y="2136"/>
                      <a:pt x="1128" y="2136"/>
                    </a:cubicBezTo>
                    <a:cubicBezTo>
                      <a:pt x="1146" y="2136"/>
                      <a:pt x="1163" y="2136"/>
                      <a:pt x="1181" y="2136"/>
                    </a:cubicBezTo>
                    <a:cubicBezTo>
                      <a:pt x="1442" y="2134"/>
                      <a:pt x="1713" y="2116"/>
                      <a:pt x="1979" y="2116"/>
                    </a:cubicBezTo>
                    <a:cubicBezTo>
                      <a:pt x="2417" y="2116"/>
                      <a:pt x="2840" y="2166"/>
                      <a:pt x="3183" y="2424"/>
                    </a:cubicBezTo>
                    <a:cubicBezTo>
                      <a:pt x="3497" y="2660"/>
                      <a:pt x="3707" y="3054"/>
                      <a:pt x="4083" y="3167"/>
                    </a:cubicBezTo>
                    <a:cubicBezTo>
                      <a:pt x="4150" y="3188"/>
                      <a:pt x="4219" y="3197"/>
                      <a:pt x="4288" y="3197"/>
                    </a:cubicBezTo>
                    <a:cubicBezTo>
                      <a:pt x="4595" y="3197"/>
                      <a:pt x="4900" y="3005"/>
                      <a:pt x="5057" y="2735"/>
                    </a:cubicBezTo>
                    <a:cubicBezTo>
                      <a:pt x="5254" y="2402"/>
                      <a:pt x="5258" y="1987"/>
                      <a:pt x="5166" y="1616"/>
                    </a:cubicBezTo>
                    <a:cubicBezTo>
                      <a:pt x="5166" y="1616"/>
                      <a:pt x="5075" y="803"/>
                      <a:pt x="4275" y="387"/>
                    </a:cubicBezTo>
                    <a:cubicBezTo>
                      <a:pt x="3740" y="113"/>
                      <a:pt x="3140" y="0"/>
                      <a:pt x="2536" y="0"/>
                    </a:cubicBez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82;p26">
                <a:extLst>
                  <a:ext uri="{FF2B5EF4-FFF2-40B4-BE49-F238E27FC236}">
                    <a16:creationId xmlns:a16="http://schemas.microsoft.com/office/drawing/2014/main" xmlns="" id="{3E663570-7C98-AF79-0B66-99142B0F2017}"/>
                  </a:ext>
                </a:extLst>
              </p:cNvPr>
              <p:cNvSpPr/>
              <p:nvPr/>
            </p:nvSpPr>
            <p:spPr>
              <a:xfrm>
                <a:off x="3554866" y="3785314"/>
                <a:ext cx="162065" cy="334616"/>
              </a:xfrm>
              <a:custGeom>
                <a:avLst/>
                <a:gdLst/>
                <a:ahLst/>
                <a:cxnLst/>
                <a:rect l="l" t="t" r="r" b="b"/>
                <a:pathLst>
                  <a:path w="3694" h="7627" extrusionOk="0">
                    <a:moveTo>
                      <a:pt x="1509" y="1"/>
                    </a:moveTo>
                    <a:cubicBezTo>
                      <a:pt x="1180" y="1"/>
                      <a:pt x="849" y="163"/>
                      <a:pt x="621" y="408"/>
                    </a:cubicBezTo>
                    <a:cubicBezTo>
                      <a:pt x="337" y="709"/>
                      <a:pt x="184" y="1111"/>
                      <a:pt x="97" y="1517"/>
                    </a:cubicBezTo>
                    <a:cubicBezTo>
                      <a:pt x="31" y="1846"/>
                      <a:pt x="0" y="2177"/>
                      <a:pt x="0" y="2509"/>
                    </a:cubicBezTo>
                    <a:cubicBezTo>
                      <a:pt x="0" y="3550"/>
                      <a:pt x="293" y="4599"/>
                      <a:pt x="582" y="5608"/>
                    </a:cubicBezTo>
                    <a:cubicBezTo>
                      <a:pt x="753" y="6194"/>
                      <a:pt x="936" y="6806"/>
                      <a:pt x="1373" y="7229"/>
                    </a:cubicBezTo>
                    <a:cubicBezTo>
                      <a:pt x="1609" y="7457"/>
                      <a:pt x="1993" y="7627"/>
                      <a:pt x="2374" y="7627"/>
                    </a:cubicBezTo>
                    <a:cubicBezTo>
                      <a:pt x="2697" y="7627"/>
                      <a:pt x="3012" y="7505"/>
                      <a:pt x="3235" y="7185"/>
                    </a:cubicBezTo>
                    <a:cubicBezTo>
                      <a:pt x="3611" y="6640"/>
                      <a:pt x="3693" y="5944"/>
                      <a:pt x="3693" y="5281"/>
                    </a:cubicBezTo>
                    <a:lnTo>
                      <a:pt x="3693" y="5250"/>
                    </a:lnTo>
                    <a:cubicBezTo>
                      <a:pt x="3689" y="3808"/>
                      <a:pt x="3357" y="2366"/>
                      <a:pt x="2727" y="1063"/>
                    </a:cubicBezTo>
                    <a:cubicBezTo>
                      <a:pt x="2518" y="622"/>
                      <a:pt x="2221" y="158"/>
                      <a:pt x="1745" y="32"/>
                    </a:cubicBezTo>
                    <a:cubicBezTo>
                      <a:pt x="1666" y="10"/>
                      <a:pt x="1587" y="1"/>
                      <a:pt x="1509" y="1"/>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83;p26">
                <a:extLst>
                  <a:ext uri="{FF2B5EF4-FFF2-40B4-BE49-F238E27FC236}">
                    <a16:creationId xmlns:a16="http://schemas.microsoft.com/office/drawing/2014/main" xmlns="" id="{E78484B9-ADAC-B54E-7274-D7E0B6FFCDD3}"/>
                  </a:ext>
                </a:extLst>
              </p:cNvPr>
              <p:cNvSpPr/>
              <p:nvPr/>
            </p:nvSpPr>
            <p:spPr>
              <a:xfrm>
                <a:off x="3727853" y="3883016"/>
                <a:ext cx="278766" cy="276572"/>
              </a:xfrm>
              <a:custGeom>
                <a:avLst/>
                <a:gdLst/>
                <a:ahLst/>
                <a:cxnLst/>
                <a:rect l="l" t="t" r="r" b="b"/>
                <a:pathLst>
                  <a:path w="6354" h="6304" extrusionOk="0">
                    <a:moveTo>
                      <a:pt x="5006" y="0"/>
                    </a:moveTo>
                    <a:cubicBezTo>
                      <a:pt x="4686" y="0"/>
                      <a:pt x="4367" y="87"/>
                      <a:pt x="4064" y="195"/>
                    </a:cubicBezTo>
                    <a:cubicBezTo>
                      <a:pt x="3159" y="514"/>
                      <a:pt x="2320" y="1008"/>
                      <a:pt x="1604" y="1646"/>
                    </a:cubicBezTo>
                    <a:cubicBezTo>
                      <a:pt x="996" y="2188"/>
                      <a:pt x="467" y="2852"/>
                      <a:pt x="231" y="3635"/>
                    </a:cubicBezTo>
                    <a:cubicBezTo>
                      <a:pt x="0" y="4417"/>
                      <a:pt x="95" y="5331"/>
                      <a:pt x="624" y="5955"/>
                    </a:cubicBezTo>
                    <a:lnTo>
                      <a:pt x="555" y="5863"/>
                    </a:lnTo>
                    <a:lnTo>
                      <a:pt x="555" y="5863"/>
                    </a:lnTo>
                    <a:cubicBezTo>
                      <a:pt x="787" y="6167"/>
                      <a:pt x="1151" y="6303"/>
                      <a:pt x="1565" y="6303"/>
                    </a:cubicBezTo>
                    <a:cubicBezTo>
                      <a:pt x="1845" y="6303"/>
                      <a:pt x="2148" y="6241"/>
                      <a:pt x="2447" y="6126"/>
                    </a:cubicBezTo>
                    <a:cubicBezTo>
                      <a:pt x="3185" y="5846"/>
                      <a:pt x="3740" y="5230"/>
                      <a:pt x="4222" y="4605"/>
                    </a:cubicBezTo>
                    <a:cubicBezTo>
                      <a:pt x="4825" y="3831"/>
                      <a:pt x="5366" y="3009"/>
                      <a:pt x="5838" y="2148"/>
                    </a:cubicBezTo>
                    <a:cubicBezTo>
                      <a:pt x="6104" y="1660"/>
                      <a:pt x="6354" y="1061"/>
                      <a:pt x="6096" y="567"/>
                    </a:cubicBezTo>
                    <a:cubicBezTo>
                      <a:pt x="5921" y="234"/>
                      <a:pt x="5541" y="42"/>
                      <a:pt x="5166" y="8"/>
                    </a:cubicBezTo>
                    <a:cubicBezTo>
                      <a:pt x="5112" y="3"/>
                      <a:pt x="5059" y="0"/>
                      <a:pt x="5006" y="0"/>
                    </a:cubicBez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84;p26">
                <a:extLst>
                  <a:ext uri="{FF2B5EF4-FFF2-40B4-BE49-F238E27FC236}">
                    <a16:creationId xmlns:a16="http://schemas.microsoft.com/office/drawing/2014/main" xmlns="" id="{B6EC2D08-27E3-BFF4-971B-99F789A77DF7}"/>
                  </a:ext>
                </a:extLst>
              </p:cNvPr>
              <p:cNvSpPr/>
              <p:nvPr/>
            </p:nvSpPr>
            <p:spPr>
              <a:xfrm>
                <a:off x="3539555" y="4279398"/>
                <a:ext cx="159169" cy="279248"/>
              </a:xfrm>
              <a:custGeom>
                <a:avLst/>
                <a:gdLst/>
                <a:ahLst/>
                <a:cxnLst/>
                <a:rect l="l" t="t" r="r" b="b"/>
                <a:pathLst>
                  <a:path w="3628" h="6365" extrusionOk="0">
                    <a:moveTo>
                      <a:pt x="125" y="1"/>
                    </a:moveTo>
                    <a:cubicBezTo>
                      <a:pt x="44" y="1"/>
                      <a:pt x="0" y="4"/>
                      <a:pt x="0" y="9"/>
                    </a:cubicBezTo>
                    <a:cubicBezTo>
                      <a:pt x="0" y="19"/>
                      <a:pt x="114" y="36"/>
                      <a:pt x="315" y="54"/>
                    </a:cubicBezTo>
                    <a:cubicBezTo>
                      <a:pt x="511" y="84"/>
                      <a:pt x="799" y="145"/>
                      <a:pt x="1124" y="307"/>
                    </a:cubicBezTo>
                    <a:cubicBezTo>
                      <a:pt x="1442" y="459"/>
                      <a:pt x="1787" y="731"/>
                      <a:pt x="2080" y="1102"/>
                    </a:cubicBezTo>
                    <a:cubicBezTo>
                      <a:pt x="2378" y="1474"/>
                      <a:pt x="2631" y="1937"/>
                      <a:pt x="2840" y="2448"/>
                    </a:cubicBezTo>
                    <a:cubicBezTo>
                      <a:pt x="3042" y="2960"/>
                      <a:pt x="3199" y="3466"/>
                      <a:pt x="3300" y="3934"/>
                    </a:cubicBezTo>
                    <a:cubicBezTo>
                      <a:pt x="3395" y="4402"/>
                      <a:pt x="3453" y="4830"/>
                      <a:pt x="3492" y="5193"/>
                    </a:cubicBezTo>
                    <a:cubicBezTo>
                      <a:pt x="3522" y="5534"/>
                      <a:pt x="3553" y="5822"/>
                      <a:pt x="3575" y="6050"/>
                    </a:cubicBezTo>
                    <a:cubicBezTo>
                      <a:pt x="3592" y="6254"/>
                      <a:pt x="3610" y="6364"/>
                      <a:pt x="3619" y="6364"/>
                    </a:cubicBezTo>
                    <a:cubicBezTo>
                      <a:pt x="3627" y="6364"/>
                      <a:pt x="3627" y="6250"/>
                      <a:pt x="3623" y="6044"/>
                    </a:cubicBezTo>
                    <a:cubicBezTo>
                      <a:pt x="3619" y="5844"/>
                      <a:pt x="3610" y="5546"/>
                      <a:pt x="3584" y="5184"/>
                    </a:cubicBezTo>
                    <a:cubicBezTo>
                      <a:pt x="3553" y="4822"/>
                      <a:pt x="3510" y="4384"/>
                      <a:pt x="3413" y="3908"/>
                    </a:cubicBezTo>
                    <a:cubicBezTo>
                      <a:pt x="3317" y="3432"/>
                      <a:pt x="3165" y="2920"/>
                      <a:pt x="2959" y="2400"/>
                    </a:cubicBezTo>
                    <a:cubicBezTo>
                      <a:pt x="2749" y="1881"/>
                      <a:pt x="2487" y="1409"/>
                      <a:pt x="2172" y="1028"/>
                    </a:cubicBezTo>
                    <a:cubicBezTo>
                      <a:pt x="1866" y="648"/>
                      <a:pt x="1503" y="372"/>
                      <a:pt x="1162" y="223"/>
                    </a:cubicBezTo>
                    <a:cubicBezTo>
                      <a:pt x="826" y="71"/>
                      <a:pt x="525" y="19"/>
                      <a:pt x="319" y="5"/>
                    </a:cubicBezTo>
                    <a:cubicBezTo>
                      <a:pt x="241" y="2"/>
                      <a:pt x="176" y="1"/>
                      <a:pt x="125" y="1"/>
                    </a:cubicBezTo>
                    <a:close/>
                  </a:path>
                </a:pathLst>
              </a:custGeom>
              <a:solidFill>
                <a:srgbClr val="43434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85;p26">
                <a:extLst>
                  <a:ext uri="{FF2B5EF4-FFF2-40B4-BE49-F238E27FC236}">
                    <a16:creationId xmlns:a16="http://schemas.microsoft.com/office/drawing/2014/main" xmlns="" id="{7D4DA867-1C57-DC37-3089-9A14628D491C}"/>
                  </a:ext>
                </a:extLst>
              </p:cNvPr>
              <p:cNvSpPr/>
              <p:nvPr/>
            </p:nvSpPr>
            <p:spPr>
              <a:xfrm>
                <a:off x="3625017" y="3907278"/>
                <a:ext cx="73881" cy="622375"/>
              </a:xfrm>
              <a:custGeom>
                <a:avLst/>
                <a:gdLst/>
                <a:ahLst/>
                <a:cxnLst/>
                <a:rect l="l" t="t" r="r" b="b"/>
                <a:pathLst>
                  <a:path w="1684" h="14186" extrusionOk="0">
                    <a:moveTo>
                      <a:pt x="5" y="0"/>
                    </a:moveTo>
                    <a:lnTo>
                      <a:pt x="5" y="0"/>
                    </a:lnTo>
                    <a:cubicBezTo>
                      <a:pt x="1" y="0"/>
                      <a:pt x="10" y="53"/>
                      <a:pt x="31" y="145"/>
                    </a:cubicBezTo>
                    <a:cubicBezTo>
                      <a:pt x="53" y="250"/>
                      <a:pt x="89" y="385"/>
                      <a:pt x="128" y="551"/>
                    </a:cubicBezTo>
                    <a:cubicBezTo>
                      <a:pt x="172" y="726"/>
                      <a:pt x="220" y="940"/>
                      <a:pt x="277" y="1194"/>
                    </a:cubicBezTo>
                    <a:cubicBezTo>
                      <a:pt x="338" y="1442"/>
                      <a:pt x="398" y="1731"/>
                      <a:pt x="460" y="2045"/>
                    </a:cubicBezTo>
                    <a:cubicBezTo>
                      <a:pt x="723" y="3313"/>
                      <a:pt x="1011" y="5083"/>
                      <a:pt x="1225" y="7045"/>
                    </a:cubicBezTo>
                    <a:cubicBezTo>
                      <a:pt x="1443" y="9007"/>
                      <a:pt x="1552" y="10795"/>
                      <a:pt x="1584" y="12088"/>
                    </a:cubicBezTo>
                    <a:cubicBezTo>
                      <a:pt x="1605" y="12735"/>
                      <a:pt x="1605" y="13259"/>
                      <a:pt x="1605" y="13622"/>
                    </a:cubicBezTo>
                    <a:cubicBezTo>
                      <a:pt x="1605" y="13792"/>
                      <a:pt x="1600" y="13933"/>
                      <a:pt x="1600" y="14042"/>
                    </a:cubicBezTo>
                    <a:cubicBezTo>
                      <a:pt x="1605" y="14133"/>
                      <a:pt x="1605" y="14186"/>
                      <a:pt x="1610" y="14186"/>
                    </a:cubicBezTo>
                    <a:cubicBezTo>
                      <a:pt x="1614" y="14186"/>
                      <a:pt x="1622" y="14138"/>
                      <a:pt x="1627" y="14042"/>
                    </a:cubicBezTo>
                    <a:cubicBezTo>
                      <a:pt x="1636" y="13933"/>
                      <a:pt x="1644" y="13792"/>
                      <a:pt x="1653" y="13622"/>
                    </a:cubicBezTo>
                    <a:cubicBezTo>
                      <a:pt x="1671" y="13264"/>
                      <a:pt x="1683" y="12735"/>
                      <a:pt x="1675" y="12088"/>
                    </a:cubicBezTo>
                    <a:cubicBezTo>
                      <a:pt x="1667" y="10791"/>
                      <a:pt x="1570" y="8999"/>
                      <a:pt x="1356" y="7033"/>
                    </a:cubicBezTo>
                    <a:cubicBezTo>
                      <a:pt x="1138" y="5061"/>
                      <a:pt x="836" y="3296"/>
                      <a:pt x="552" y="2029"/>
                    </a:cubicBezTo>
                    <a:cubicBezTo>
                      <a:pt x="482" y="1710"/>
                      <a:pt x="412" y="1425"/>
                      <a:pt x="346" y="1176"/>
                    </a:cubicBezTo>
                    <a:cubicBezTo>
                      <a:pt x="285" y="927"/>
                      <a:pt x="229" y="713"/>
                      <a:pt x="176" y="538"/>
                    </a:cubicBezTo>
                    <a:cubicBezTo>
                      <a:pt x="128" y="377"/>
                      <a:pt x="89" y="241"/>
                      <a:pt x="53" y="136"/>
                    </a:cubicBezTo>
                    <a:cubicBezTo>
                      <a:pt x="27" y="48"/>
                      <a:pt x="10" y="0"/>
                      <a:pt x="5" y="0"/>
                    </a:cubicBezTo>
                    <a:close/>
                  </a:path>
                </a:pathLst>
              </a:custGeom>
              <a:solidFill>
                <a:srgbClr val="43434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86;p26">
                <a:extLst>
                  <a:ext uri="{FF2B5EF4-FFF2-40B4-BE49-F238E27FC236}">
                    <a16:creationId xmlns:a16="http://schemas.microsoft.com/office/drawing/2014/main" xmlns="" id="{0E886594-8E32-F6F3-3106-4C98D9425B58}"/>
                  </a:ext>
                </a:extLst>
              </p:cNvPr>
              <p:cNvSpPr/>
              <p:nvPr/>
            </p:nvSpPr>
            <p:spPr>
              <a:xfrm>
                <a:off x="3694861" y="3953650"/>
                <a:ext cx="204183" cy="424379"/>
              </a:xfrm>
              <a:custGeom>
                <a:avLst/>
                <a:gdLst/>
                <a:ahLst/>
                <a:cxnLst/>
                <a:rect l="l" t="t" r="r" b="b"/>
                <a:pathLst>
                  <a:path w="4654" h="9673" extrusionOk="0">
                    <a:moveTo>
                      <a:pt x="4631" y="1"/>
                    </a:moveTo>
                    <a:cubicBezTo>
                      <a:pt x="4614" y="1"/>
                      <a:pt x="4485" y="84"/>
                      <a:pt x="4266" y="237"/>
                    </a:cubicBezTo>
                    <a:cubicBezTo>
                      <a:pt x="4204" y="276"/>
                      <a:pt x="4143" y="320"/>
                      <a:pt x="4073" y="368"/>
                    </a:cubicBezTo>
                    <a:cubicBezTo>
                      <a:pt x="4003" y="421"/>
                      <a:pt x="3937" y="486"/>
                      <a:pt x="3859" y="548"/>
                    </a:cubicBezTo>
                    <a:cubicBezTo>
                      <a:pt x="3715" y="683"/>
                      <a:pt x="3526" y="818"/>
                      <a:pt x="3365" y="1010"/>
                    </a:cubicBezTo>
                    <a:cubicBezTo>
                      <a:pt x="2657" y="1728"/>
                      <a:pt x="1848" y="2886"/>
                      <a:pt x="1250" y="4302"/>
                    </a:cubicBezTo>
                    <a:cubicBezTo>
                      <a:pt x="944" y="5005"/>
                      <a:pt x="704" y="5695"/>
                      <a:pt x="529" y="6337"/>
                    </a:cubicBezTo>
                    <a:cubicBezTo>
                      <a:pt x="345" y="6976"/>
                      <a:pt x="232" y="7561"/>
                      <a:pt x="149" y="8055"/>
                    </a:cubicBezTo>
                    <a:cubicBezTo>
                      <a:pt x="70" y="8554"/>
                      <a:pt x="30" y="8955"/>
                      <a:pt x="13" y="9240"/>
                    </a:cubicBezTo>
                    <a:cubicBezTo>
                      <a:pt x="4" y="9520"/>
                      <a:pt x="0" y="9673"/>
                      <a:pt x="8" y="9673"/>
                    </a:cubicBezTo>
                    <a:cubicBezTo>
                      <a:pt x="18" y="9673"/>
                      <a:pt x="39" y="9520"/>
                      <a:pt x="65" y="9244"/>
                    </a:cubicBezTo>
                    <a:cubicBezTo>
                      <a:pt x="97" y="8965"/>
                      <a:pt x="149" y="8562"/>
                      <a:pt x="236" y="8073"/>
                    </a:cubicBezTo>
                    <a:cubicBezTo>
                      <a:pt x="333" y="7583"/>
                      <a:pt x="458" y="7002"/>
                      <a:pt x="647" y="6369"/>
                    </a:cubicBezTo>
                    <a:cubicBezTo>
                      <a:pt x="825" y="5734"/>
                      <a:pt x="1067" y="5048"/>
                      <a:pt x="1368" y="4354"/>
                    </a:cubicBezTo>
                    <a:cubicBezTo>
                      <a:pt x="1962" y="2946"/>
                      <a:pt x="2749" y="1797"/>
                      <a:pt x="3431" y="1076"/>
                    </a:cubicBezTo>
                    <a:cubicBezTo>
                      <a:pt x="4113" y="346"/>
                      <a:pt x="4654" y="28"/>
                      <a:pt x="4633" y="1"/>
                    </a:cubicBezTo>
                    <a:cubicBezTo>
                      <a:pt x="4632" y="1"/>
                      <a:pt x="4632" y="1"/>
                      <a:pt x="4631" y="1"/>
                    </a:cubicBezTo>
                    <a:close/>
                  </a:path>
                </a:pathLst>
              </a:custGeom>
              <a:solidFill>
                <a:srgbClr val="43434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8" name="Google Shape;187;p26">
              <a:extLst>
                <a:ext uri="{FF2B5EF4-FFF2-40B4-BE49-F238E27FC236}">
                  <a16:creationId xmlns:a16="http://schemas.microsoft.com/office/drawing/2014/main" xmlns="" id="{FF40DE66-1726-E9E6-F4B7-2B754FAB6489}"/>
                </a:ext>
              </a:extLst>
            </p:cNvPr>
            <p:cNvSpPr/>
            <p:nvPr/>
          </p:nvSpPr>
          <p:spPr>
            <a:xfrm>
              <a:off x="6241693" y="1996627"/>
              <a:ext cx="21498" cy="21322"/>
            </a:xfrm>
            <a:custGeom>
              <a:avLst/>
              <a:gdLst/>
              <a:ahLst/>
              <a:cxnLst/>
              <a:rect l="l" t="t" r="r" b="b"/>
              <a:pathLst>
                <a:path w="490" h="486" extrusionOk="0">
                  <a:moveTo>
                    <a:pt x="245" y="1"/>
                  </a:moveTo>
                  <a:cubicBezTo>
                    <a:pt x="110" y="1"/>
                    <a:pt x="1" y="110"/>
                    <a:pt x="1" y="241"/>
                  </a:cubicBezTo>
                  <a:cubicBezTo>
                    <a:pt x="1" y="376"/>
                    <a:pt x="110" y="485"/>
                    <a:pt x="245" y="485"/>
                  </a:cubicBezTo>
                  <a:cubicBezTo>
                    <a:pt x="380" y="485"/>
                    <a:pt x="489" y="376"/>
                    <a:pt x="489" y="241"/>
                  </a:cubicBezTo>
                  <a:cubicBezTo>
                    <a:pt x="489" y="110"/>
                    <a:pt x="380" y="1"/>
                    <a:pt x="245"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188;p26">
              <a:extLst>
                <a:ext uri="{FF2B5EF4-FFF2-40B4-BE49-F238E27FC236}">
                  <a16:creationId xmlns:a16="http://schemas.microsoft.com/office/drawing/2014/main" xmlns="" id="{C520FF1F-FDA6-05EF-D0C0-ED7800AEE4EE}"/>
                </a:ext>
              </a:extLst>
            </p:cNvPr>
            <p:cNvSpPr/>
            <p:nvPr/>
          </p:nvSpPr>
          <p:spPr>
            <a:xfrm>
              <a:off x="7105967" y="2325226"/>
              <a:ext cx="21541" cy="21541"/>
            </a:xfrm>
            <a:custGeom>
              <a:avLst/>
              <a:gdLst/>
              <a:ahLst/>
              <a:cxnLst/>
              <a:rect l="l" t="t" r="r" b="b"/>
              <a:pathLst>
                <a:path w="491" h="491" extrusionOk="0">
                  <a:moveTo>
                    <a:pt x="245" y="1"/>
                  </a:moveTo>
                  <a:cubicBezTo>
                    <a:pt x="110" y="1"/>
                    <a:pt x="1" y="111"/>
                    <a:pt x="1" y="246"/>
                  </a:cubicBezTo>
                  <a:cubicBezTo>
                    <a:pt x="1" y="381"/>
                    <a:pt x="110" y="490"/>
                    <a:pt x="245" y="490"/>
                  </a:cubicBezTo>
                  <a:cubicBezTo>
                    <a:pt x="381" y="490"/>
                    <a:pt x="491" y="381"/>
                    <a:pt x="491" y="246"/>
                  </a:cubicBezTo>
                  <a:cubicBezTo>
                    <a:pt x="491" y="111"/>
                    <a:pt x="381" y="1"/>
                    <a:pt x="24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189;p26">
              <a:extLst>
                <a:ext uri="{FF2B5EF4-FFF2-40B4-BE49-F238E27FC236}">
                  <a16:creationId xmlns:a16="http://schemas.microsoft.com/office/drawing/2014/main" xmlns="" id="{5A8D6F38-650A-8AE4-C9FC-A6B0EF839189}"/>
                </a:ext>
              </a:extLst>
            </p:cNvPr>
            <p:cNvSpPr/>
            <p:nvPr/>
          </p:nvSpPr>
          <p:spPr>
            <a:xfrm>
              <a:off x="6948775" y="3888553"/>
              <a:ext cx="69055" cy="15619"/>
            </a:xfrm>
            <a:custGeom>
              <a:avLst/>
              <a:gdLst/>
              <a:ahLst/>
              <a:cxnLst/>
              <a:rect l="l" t="t" r="r" b="b"/>
              <a:pathLst>
                <a:path w="1574" h="356" extrusionOk="0">
                  <a:moveTo>
                    <a:pt x="0" y="1"/>
                  </a:moveTo>
                  <a:lnTo>
                    <a:pt x="0" y="355"/>
                  </a:lnTo>
                  <a:lnTo>
                    <a:pt x="1573" y="355"/>
                  </a:lnTo>
                  <a:lnTo>
                    <a:pt x="1573"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190;p26">
              <a:extLst>
                <a:ext uri="{FF2B5EF4-FFF2-40B4-BE49-F238E27FC236}">
                  <a16:creationId xmlns:a16="http://schemas.microsoft.com/office/drawing/2014/main" xmlns="" id="{F640AACF-79E1-A29C-E205-343239A71779}"/>
                </a:ext>
              </a:extLst>
            </p:cNvPr>
            <p:cNvSpPr/>
            <p:nvPr/>
          </p:nvSpPr>
          <p:spPr>
            <a:xfrm>
              <a:off x="7189192" y="3888553"/>
              <a:ext cx="69231" cy="15619"/>
            </a:xfrm>
            <a:custGeom>
              <a:avLst/>
              <a:gdLst/>
              <a:ahLst/>
              <a:cxnLst/>
              <a:rect l="l" t="t" r="r" b="b"/>
              <a:pathLst>
                <a:path w="1578" h="356" extrusionOk="0">
                  <a:moveTo>
                    <a:pt x="0" y="1"/>
                  </a:moveTo>
                  <a:lnTo>
                    <a:pt x="0" y="355"/>
                  </a:lnTo>
                  <a:lnTo>
                    <a:pt x="1578" y="355"/>
                  </a:lnTo>
                  <a:lnTo>
                    <a:pt x="1578"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191;p26">
              <a:extLst>
                <a:ext uri="{FF2B5EF4-FFF2-40B4-BE49-F238E27FC236}">
                  <a16:creationId xmlns:a16="http://schemas.microsoft.com/office/drawing/2014/main" xmlns="" id="{142911B0-0BB3-ADA2-15F6-B112D8DC87F4}"/>
                </a:ext>
              </a:extLst>
            </p:cNvPr>
            <p:cNvSpPr/>
            <p:nvPr/>
          </p:nvSpPr>
          <p:spPr>
            <a:xfrm>
              <a:off x="7429785" y="3888553"/>
              <a:ext cx="69275" cy="15619"/>
            </a:xfrm>
            <a:custGeom>
              <a:avLst/>
              <a:gdLst/>
              <a:ahLst/>
              <a:cxnLst/>
              <a:rect l="l" t="t" r="r" b="b"/>
              <a:pathLst>
                <a:path w="1579" h="356" extrusionOk="0">
                  <a:moveTo>
                    <a:pt x="1" y="1"/>
                  </a:moveTo>
                  <a:lnTo>
                    <a:pt x="1" y="355"/>
                  </a:lnTo>
                  <a:lnTo>
                    <a:pt x="1579" y="355"/>
                  </a:lnTo>
                  <a:lnTo>
                    <a:pt x="1579"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192;p26">
              <a:extLst>
                <a:ext uri="{FF2B5EF4-FFF2-40B4-BE49-F238E27FC236}">
                  <a16:creationId xmlns:a16="http://schemas.microsoft.com/office/drawing/2014/main" xmlns="" id="{010DA72A-54AE-5119-02E6-7052A363E7E7}"/>
                </a:ext>
              </a:extLst>
            </p:cNvPr>
            <p:cNvSpPr/>
            <p:nvPr/>
          </p:nvSpPr>
          <p:spPr>
            <a:xfrm>
              <a:off x="7670422" y="3888553"/>
              <a:ext cx="69275" cy="15619"/>
            </a:xfrm>
            <a:custGeom>
              <a:avLst/>
              <a:gdLst/>
              <a:ahLst/>
              <a:cxnLst/>
              <a:rect l="l" t="t" r="r" b="b"/>
              <a:pathLst>
                <a:path w="1579" h="356" extrusionOk="0">
                  <a:moveTo>
                    <a:pt x="1" y="1"/>
                  </a:moveTo>
                  <a:lnTo>
                    <a:pt x="1" y="355"/>
                  </a:lnTo>
                  <a:lnTo>
                    <a:pt x="1578" y="355"/>
                  </a:lnTo>
                  <a:lnTo>
                    <a:pt x="1578"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193;p26">
              <a:extLst>
                <a:ext uri="{FF2B5EF4-FFF2-40B4-BE49-F238E27FC236}">
                  <a16:creationId xmlns:a16="http://schemas.microsoft.com/office/drawing/2014/main" xmlns="" id="{93664FF7-9267-DEB0-F264-064131116FFF}"/>
                </a:ext>
              </a:extLst>
            </p:cNvPr>
            <p:cNvSpPr/>
            <p:nvPr/>
          </p:nvSpPr>
          <p:spPr>
            <a:xfrm>
              <a:off x="7103072" y="3160632"/>
              <a:ext cx="24437" cy="23384"/>
            </a:xfrm>
            <a:custGeom>
              <a:avLst/>
              <a:gdLst/>
              <a:ahLst/>
              <a:cxnLst/>
              <a:rect l="l" t="t" r="r" b="b"/>
              <a:pathLst>
                <a:path w="557" h="533" extrusionOk="0">
                  <a:moveTo>
                    <a:pt x="277" y="0"/>
                  </a:moveTo>
                  <a:cubicBezTo>
                    <a:pt x="124" y="0"/>
                    <a:pt x="1" y="118"/>
                    <a:pt x="1" y="267"/>
                  </a:cubicBezTo>
                  <a:cubicBezTo>
                    <a:pt x="1" y="414"/>
                    <a:pt x="124" y="533"/>
                    <a:pt x="277" y="533"/>
                  </a:cubicBezTo>
                  <a:cubicBezTo>
                    <a:pt x="434" y="533"/>
                    <a:pt x="557" y="414"/>
                    <a:pt x="557" y="267"/>
                  </a:cubicBezTo>
                  <a:cubicBezTo>
                    <a:pt x="557" y="118"/>
                    <a:pt x="434" y="0"/>
                    <a:pt x="277"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194;p26">
              <a:extLst>
                <a:ext uri="{FF2B5EF4-FFF2-40B4-BE49-F238E27FC236}">
                  <a16:creationId xmlns:a16="http://schemas.microsoft.com/office/drawing/2014/main" xmlns="" id="{FC6D003D-0F0E-BA89-A779-3ED2F4A50109}"/>
                </a:ext>
              </a:extLst>
            </p:cNvPr>
            <p:cNvSpPr/>
            <p:nvPr/>
          </p:nvSpPr>
          <p:spPr>
            <a:xfrm>
              <a:off x="6276325" y="2796625"/>
              <a:ext cx="1613430" cy="1461858"/>
            </a:xfrm>
            <a:custGeom>
              <a:avLst/>
              <a:gdLst/>
              <a:ahLst/>
              <a:cxnLst/>
              <a:rect l="l" t="t" r="r" b="b"/>
              <a:pathLst>
                <a:path w="35998" h="15301" extrusionOk="0">
                  <a:moveTo>
                    <a:pt x="888" y="1"/>
                  </a:moveTo>
                  <a:cubicBezTo>
                    <a:pt x="398" y="1"/>
                    <a:pt x="1" y="398"/>
                    <a:pt x="1" y="887"/>
                  </a:cubicBezTo>
                  <a:lnTo>
                    <a:pt x="1" y="14413"/>
                  </a:lnTo>
                  <a:cubicBezTo>
                    <a:pt x="1" y="14903"/>
                    <a:pt x="398" y="15300"/>
                    <a:pt x="888" y="15300"/>
                  </a:cubicBezTo>
                  <a:lnTo>
                    <a:pt x="35110" y="15300"/>
                  </a:lnTo>
                  <a:cubicBezTo>
                    <a:pt x="35600" y="15300"/>
                    <a:pt x="35998" y="14903"/>
                    <a:pt x="35998" y="14413"/>
                  </a:cubicBezTo>
                  <a:lnTo>
                    <a:pt x="35998" y="887"/>
                  </a:lnTo>
                  <a:cubicBezTo>
                    <a:pt x="35998" y="398"/>
                    <a:pt x="35600" y="1"/>
                    <a:pt x="35110"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195;p26">
              <a:extLst>
                <a:ext uri="{FF2B5EF4-FFF2-40B4-BE49-F238E27FC236}">
                  <a16:creationId xmlns:a16="http://schemas.microsoft.com/office/drawing/2014/main" xmlns="" id="{0E9125E7-457C-E0CA-FE9F-961D08770ABC}"/>
                </a:ext>
              </a:extLst>
            </p:cNvPr>
            <p:cNvSpPr/>
            <p:nvPr/>
          </p:nvSpPr>
          <p:spPr>
            <a:xfrm>
              <a:off x="7388589" y="3109215"/>
              <a:ext cx="24393" cy="23603"/>
            </a:xfrm>
            <a:custGeom>
              <a:avLst/>
              <a:gdLst/>
              <a:ahLst/>
              <a:cxnLst/>
              <a:rect l="l" t="t" r="r" b="b"/>
              <a:pathLst>
                <a:path w="556" h="538" extrusionOk="0">
                  <a:moveTo>
                    <a:pt x="276" y="1"/>
                  </a:moveTo>
                  <a:cubicBezTo>
                    <a:pt x="122" y="1"/>
                    <a:pt x="1" y="123"/>
                    <a:pt x="1" y="267"/>
                  </a:cubicBezTo>
                  <a:cubicBezTo>
                    <a:pt x="1" y="416"/>
                    <a:pt x="122" y="538"/>
                    <a:pt x="276" y="538"/>
                  </a:cubicBezTo>
                  <a:cubicBezTo>
                    <a:pt x="429" y="538"/>
                    <a:pt x="556" y="416"/>
                    <a:pt x="556" y="267"/>
                  </a:cubicBezTo>
                  <a:cubicBezTo>
                    <a:pt x="556" y="123"/>
                    <a:pt x="429" y="1"/>
                    <a:pt x="276"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7" name="Google Shape;196;p26">
              <a:extLst>
                <a:ext uri="{FF2B5EF4-FFF2-40B4-BE49-F238E27FC236}">
                  <a16:creationId xmlns:a16="http://schemas.microsoft.com/office/drawing/2014/main" xmlns="" id="{77C54F93-23CB-417A-1EE2-C8F245BA4F72}"/>
                </a:ext>
              </a:extLst>
            </p:cNvPr>
            <p:cNvGrpSpPr/>
            <p:nvPr/>
          </p:nvGrpSpPr>
          <p:grpSpPr>
            <a:xfrm>
              <a:off x="6345231" y="2886609"/>
              <a:ext cx="1407691" cy="1286147"/>
              <a:chOff x="6117656" y="2752309"/>
              <a:chExt cx="1407691" cy="1286147"/>
            </a:xfrm>
          </p:grpSpPr>
          <p:sp>
            <p:nvSpPr>
              <p:cNvPr id="1020" name="Google Shape;197;p26">
                <a:extLst>
                  <a:ext uri="{FF2B5EF4-FFF2-40B4-BE49-F238E27FC236}">
                    <a16:creationId xmlns:a16="http://schemas.microsoft.com/office/drawing/2014/main" xmlns="" id="{6BEAF37B-84B0-BAA6-D98B-D1BD69EF804E}"/>
                  </a:ext>
                </a:extLst>
              </p:cNvPr>
              <p:cNvSpPr/>
              <p:nvPr/>
            </p:nvSpPr>
            <p:spPr>
              <a:xfrm>
                <a:off x="6117656" y="3670896"/>
                <a:ext cx="54095" cy="15750"/>
              </a:xfrm>
              <a:custGeom>
                <a:avLst/>
                <a:gdLst/>
                <a:ahLst/>
                <a:cxnLst/>
                <a:rect l="l" t="t" r="r" b="b"/>
                <a:pathLst>
                  <a:path w="1233" h="359" extrusionOk="0">
                    <a:moveTo>
                      <a:pt x="1" y="0"/>
                    </a:moveTo>
                    <a:lnTo>
                      <a:pt x="1" y="359"/>
                    </a:lnTo>
                    <a:lnTo>
                      <a:pt x="1233" y="359"/>
                    </a:lnTo>
                    <a:lnTo>
                      <a:pt x="1233"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98;p26">
                <a:extLst>
                  <a:ext uri="{FF2B5EF4-FFF2-40B4-BE49-F238E27FC236}">
                    <a16:creationId xmlns:a16="http://schemas.microsoft.com/office/drawing/2014/main" xmlns="" id="{0A88D0D0-55B2-3C7E-823B-105D9847F5BB}"/>
                  </a:ext>
                </a:extLst>
              </p:cNvPr>
              <p:cNvSpPr/>
              <p:nvPr/>
            </p:nvSpPr>
            <p:spPr>
              <a:xfrm>
                <a:off x="6239970" y="3754253"/>
                <a:ext cx="69055" cy="15619"/>
              </a:xfrm>
              <a:custGeom>
                <a:avLst/>
                <a:gdLst/>
                <a:ahLst/>
                <a:cxnLst/>
                <a:rect l="l" t="t" r="r" b="b"/>
                <a:pathLst>
                  <a:path w="1574" h="356" extrusionOk="0">
                    <a:moveTo>
                      <a:pt x="0" y="1"/>
                    </a:moveTo>
                    <a:lnTo>
                      <a:pt x="0" y="355"/>
                    </a:lnTo>
                    <a:lnTo>
                      <a:pt x="1574" y="355"/>
                    </a:lnTo>
                    <a:lnTo>
                      <a:pt x="1574"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99;p26">
                <a:extLst>
                  <a:ext uri="{FF2B5EF4-FFF2-40B4-BE49-F238E27FC236}">
                    <a16:creationId xmlns:a16="http://schemas.microsoft.com/office/drawing/2014/main" xmlns="" id="{6DA2ED94-C717-3507-491C-9E0A3E341CBC}"/>
                  </a:ext>
                </a:extLst>
              </p:cNvPr>
              <p:cNvSpPr/>
              <p:nvPr/>
            </p:nvSpPr>
            <p:spPr>
              <a:xfrm>
                <a:off x="6480563" y="3754253"/>
                <a:ext cx="69055" cy="15619"/>
              </a:xfrm>
              <a:custGeom>
                <a:avLst/>
                <a:gdLst/>
                <a:ahLst/>
                <a:cxnLst/>
                <a:rect l="l" t="t" r="r" b="b"/>
                <a:pathLst>
                  <a:path w="1574" h="356" extrusionOk="0">
                    <a:moveTo>
                      <a:pt x="1" y="1"/>
                    </a:moveTo>
                    <a:lnTo>
                      <a:pt x="1" y="355"/>
                    </a:lnTo>
                    <a:lnTo>
                      <a:pt x="1574" y="355"/>
                    </a:lnTo>
                    <a:lnTo>
                      <a:pt x="1574"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200;p26">
                <a:extLst>
                  <a:ext uri="{FF2B5EF4-FFF2-40B4-BE49-F238E27FC236}">
                    <a16:creationId xmlns:a16="http://schemas.microsoft.com/office/drawing/2014/main" xmlns="" id="{89B024B1-4909-47F6-8983-EA106240CDFB}"/>
                  </a:ext>
                </a:extLst>
              </p:cNvPr>
              <p:cNvSpPr/>
              <p:nvPr/>
            </p:nvSpPr>
            <p:spPr>
              <a:xfrm>
                <a:off x="6117656" y="3463032"/>
                <a:ext cx="54095" cy="15619"/>
              </a:xfrm>
              <a:custGeom>
                <a:avLst/>
                <a:gdLst/>
                <a:ahLst/>
                <a:cxnLst/>
                <a:rect l="l" t="t" r="r" b="b"/>
                <a:pathLst>
                  <a:path w="1233" h="356" extrusionOk="0">
                    <a:moveTo>
                      <a:pt x="1" y="1"/>
                    </a:moveTo>
                    <a:lnTo>
                      <a:pt x="1" y="355"/>
                    </a:lnTo>
                    <a:lnTo>
                      <a:pt x="1233" y="355"/>
                    </a:lnTo>
                    <a:lnTo>
                      <a:pt x="1233"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201;p26">
                <a:extLst>
                  <a:ext uri="{FF2B5EF4-FFF2-40B4-BE49-F238E27FC236}">
                    <a16:creationId xmlns:a16="http://schemas.microsoft.com/office/drawing/2014/main" xmlns="" id="{3676F4B3-3762-319D-BE66-85924734E81A}"/>
                  </a:ext>
                </a:extLst>
              </p:cNvPr>
              <p:cNvSpPr/>
              <p:nvPr/>
            </p:nvSpPr>
            <p:spPr>
              <a:xfrm>
                <a:off x="6117656" y="3071564"/>
                <a:ext cx="54095" cy="15531"/>
              </a:xfrm>
              <a:custGeom>
                <a:avLst/>
                <a:gdLst/>
                <a:ahLst/>
                <a:cxnLst/>
                <a:rect l="l" t="t" r="r" b="b"/>
                <a:pathLst>
                  <a:path w="1233" h="354" extrusionOk="0">
                    <a:moveTo>
                      <a:pt x="1" y="0"/>
                    </a:moveTo>
                    <a:lnTo>
                      <a:pt x="1" y="354"/>
                    </a:lnTo>
                    <a:lnTo>
                      <a:pt x="1233" y="354"/>
                    </a:lnTo>
                    <a:lnTo>
                      <a:pt x="1233"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202;p26">
                <a:extLst>
                  <a:ext uri="{FF2B5EF4-FFF2-40B4-BE49-F238E27FC236}">
                    <a16:creationId xmlns:a16="http://schemas.microsoft.com/office/drawing/2014/main" xmlns="" id="{A01C80B4-F2CE-9169-E314-039D0040C7ED}"/>
                  </a:ext>
                </a:extLst>
              </p:cNvPr>
              <p:cNvSpPr/>
              <p:nvPr/>
            </p:nvSpPr>
            <p:spPr>
              <a:xfrm>
                <a:off x="6117656" y="2874843"/>
                <a:ext cx="54095" cy="15531"/>
              </a:xfrm>
              <a:custGeom>
                <a:avLst/>
                <a:gdLst/>
                <a:ahLst/>
                <a:cxnLst/>
                <a:rect l="l" t="t" r="r" b="b"/>
                <a:pathLst>
                  <a:path w="1233" h="354" extrusionOk="0">
                    <a:moveTo>
                      <a:pt x="1" y="0"/>
                    </a:moveTo>
                    <a:lnTo>
                      <a:pt x="1" y="354"/>
                    </a:lnTo>
                    <a:lnTo>
                      <a:pt x="1233" y="354"/>
                    </a:lnTo>
                    <a:lnTo>
                      <a:pt x="1233"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203;p26">
                <a:extLst>
                  <a:ext uri="{FF2B5EF4-FFF2-40B4-BE49-F238E27FC236}">
                    <a16:creationId xmlns:a16="http://schemas.microsoft.com/office/drawing/2014/main" xmlns="" id="{FAEA3899-BC6C-9189-EC88-D4FC6BADA5C7}"/>
                  </a:ext>
                </a:extLst>
              </p:cNvPr>
              <p:cNvSpPr/>
              <p:nvPr/>
            </p:nvSpPr>
            <p:spPr>
              <a:xfrm>
                <a:off x="6120332" y="3267276"/>
                <a:ext cx="54095" cy="15619"/>
              </a:xfrm>
              <a:custGeom>
                <a:avLst/>
                <a:gdLst/>
                <a:ahLst/>
                <a:cxnLst/>
                <a:rect l="l" t="t" r="r" b="b"/>
                <a:pathLst>
                  <a:path w="1233" h="356" extrusionOk="0">
                    <a:moveTo>
                      <a:pt x="0" y="1"/>
                    </a:moveTo>
                    <a:lnTo>
                      <a:pt x="0" y="355"/>
                    </a:lnTo>
                    <a:lnTo>
                      <a:pt x="1233" y="355"/>
                    </a:lnTo>
                    <a:lnTo>
                      <a:pt x="1233"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204;p26">
                <a:extLst>
                  <a:ext uri="{FF2B5EF4-FFF2-40B4-BE49-F238E27FC236}">
                    <a16:creationId xmlns:a16="http://schemas.microsoft.com/office/drawing/2014/main" xmlns="" id="{D12EAB39-E1EF-4154-BFA7-6A360E4BDDD9}"/>
                  </a:ext>
                </a:extLst>
              </p:cNvPr>
              <p:cNvSpPr/>
              <p:nvPr/>
            </p:nvSpPr>
            <p:spPr>
              <a:xfrm>
                <a:off x="6197415" y="2752309"/>
                <a:ext cx="1312797" cy="936853"/>
              </a:xfrm>
              <a:custGeom>
                <a:avLst/>
                <a:gdLst/>
                <a:ahLst/>
                <a:cxnLst/>
                <a:rect l="l" t="t" r="r" b="b"/>
                <a:pathLst>
                  <a:path w="29923" h="21354" extrusionOk="0">
                    <a:moveTo>
                      <a:pt x="57" y="0"/>
                    </a:moveTo>
                    <a:cubicBezTo>
                      <a:pt x="57" y="0"/>
                      <a:pt x="53" y="36"/>
                      <a:pt x="53" y="105"/>
                    </a:cubicBezTo>
                    <a:cubicBezTo>
                      <a:pt x="48" y="180"/>
                      <a:pt x="48" y="285"/>
                      <a:pt x="48" y="420"/>
                    </a:cubicBezTo>
                    <a:cubicBezTo>
                      <a:pt x="44" y="700"/>
                      <a:pt x="39" y="1102"/>
                      <a:pt x="35" y="1626"/>
                    </a:cubicBezTo>
                    <a:cubicBezTo>
                      <a:pt x="31" y="2680"/>
                      <a:pt x="26" y="4209"/>
                      <a:pt x="18" y="6110"/>
                    </a:cubicBezTo>
                    <a:cubicBezTo>
                      <a:pt x="13" y="9925"/>
                      <a:pt x="9" y="15248"/>
                      <a:pt x="0" y="21297"/>
                    </a:cubicBezTo>
                    <a:lnTo>
                      <a:pt x="0" y="21354"/>
                    </a:lnTo>
                    <a:lnTo>
                      <a:pt x="4344" y="21354"/>
                    </a:lnTo>
                    <a:cubicBezTo>
                      <a:pt x="11402" y="21344"/>
                      <a:pt x="17796" y="21340"/>
                      <a:pt x="22427" y="21336"/>
                    </a:cubicBezTo>
                    <a:cubicBezTo>
                      <a:pt x="24739" y="21327"/>
                      <a:pt x="26610" y="21323"/>
                      <a:pt x="27912" y="21318"/>
                    </a:cubicBezTo>
                    <a:cubicBezTo>
                      <a:pt x="28555" y="21314"/>
                      <a:pt x="29057" y="21310"/>
                      <a:pt x="29402" y="21305"/>
                    </a:cubicBezTo>
                    <a:cubicBezTo>
                      <a:pt x="29569" y="21305"/>
                      <a:pt x="29695" y="21301"/>
                      <a:pt x="29787" y="21301"/>
                    </a:cubicBezTo>
                    <a:cubicBezTo>
                      <a:pt x="29874" y="21301"/>
                      <a:pt x="29922" y="21297"/>
                      <a:pt x="29922" y="21297"/>
                    </a:cubicBezTo>
                    <a:cubicBezTo>
                      <a:pt x="29922" y="21297"/>
                      <a:pt x="29874" y="21292"/>
                      <a:pt x="29787" y="21287"/>
                    </a:cubicBezTo>
                    <a:cubicBezTo>
                      <a:pt x="29695" y="21287"/>
                      <a:pt x="29569" y="21283"/>
                      <a:pt x="29402" y="21283"/>
                    </a:cubicBezTo>
                    <a:cubicBezTo>
                      <a:pt x="29057" y="21279"/>
                      <a:pt x="28555" y="21275"/>
                      <a:pt x="27912" y="21271"/>
                    </a:cubicBezTo>
                    <a:cubicBezTo>
                      <a:pt x="26610" y="21265"/>
                      <a:pt x="24739" y="21261"/>
                      <a:pt x="22427" y="21253"/>
                    </a:cubicBezTo>
                    <a:cubicBezTo>
                      <a:pt x="17796" y="21249"/>
                      <a:pt x="11402" y="21244"/>
                      <a:pt x="4344" y="21235"/>
                    </a:cubicBezTo>
                    <a:lnTo>
                      <a:pt x="113" y="21235"/>
                    </a:lnTo>
                    <a:cubicBezTo>
                      <a:pt x="105" y="15212"/>
                      <a:pt x="101" y="9912"/>
                      <a:pt x="97" y="6110"/>
                    </a:cubicBezTo>
                    <a:cubicBezTo>
                      <a:pt x="87" y="4209"/>
                      <a:pt x="83" y="2680"/>
                      <a:pt x="79" y="1626"/>
                    </a:cubicBezTo>
                    <a:cubicBezTo>
                      <a:pt x="75" y="1102"/>
                      <a:pt x="70" y="700"/>
                      <a:pt x="65" y="420"/>
                    </a:cubicBezTo>
                    <a:cubicBezTo>
                      <a:pt x="65" y="285"/>
                      <a:pt x="61" y="180"/>
                      <a:pt x="61" y="105"/>
                    </a:cubicBezTo>
                    <a:cubicBezTo>
                      <a:pt x="61" y="36"/>
                      <a:pt x="57" y="0"/>
                      <a:pt x="57"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205;p26">
                <a:extLst>
                  <a:ext uri="{FF2B5EF4-FFF2-40B4-BE49-F238E27FC236}">
                    <a16:creationId xmlns:a16="http://schemas.microsoft.com/office/drawing/2014/main" xmlns="" id="{17E6839F-2B9B-0523-92D6-CDC8CA97C4DD}"/>
                  </a:ext>
                </a:extLst>
              </p:cNvPr>
              <p:cNvSpPr/>
              <p:nvPr/>
            </p:nvSpPr>
            <p:spPr>
              <a:xfrm>
                <a:off x="6267425" y="3272494"/>
                <a:ext cx="1244945" cy="5177"/>
              </a:xfrm>
              <a:custGeom>
                <a:avLst/>
                <a:gdLst/>
                <a:ahLst/>
                <a:cxnLst/>
                <a:rect l="l" t="t" r="r" b="b"/>
                <a:pathLst>
                  <a:path w="29018" h="118" extrusionOk="0">
                    <a:moveTo>
                      <a:pt x="14509" y="0"/>
                    </a:moveTo>
                    <a:cubicBezTo>
                      <a:pt x="6494" y="0"/>
                      <a:pt x="0" y="27"/>
                      <a:pt x="0" y="57"/>
                    </a:cubicBezTo>
                    <a:cubicBezTo>
                      <a:pt x="0" y="92"/>
                      <a:pt x="6494" y="118"/>
                      <a:pt x="14509" y="118"/>
                    </a:cubicBezTo>
                    <a:cubicBezTo>
                      <a:pt x="22519" y="118"/>
                      <a:pt x="29017" y="92"/>
                      <a:pt x="29017" y="57"/>
                    </a:cubicBezTo>
                    <a:cubicBezTo>
                      <a:pt x="29017" y="27"/>
                      <a:pt x="22519" y="0"/>
                      <a:pt x="14509"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206;p26">
                <a:extLst>
                  <a:ext uri="{FF2B5EF4-FFF2-40B4-BE49-F238E27FC236}">
                    <a16:creationId xmlns:a16="http://schemas.microsoft.com/office/drawing/2014/main" xmlns="" id="{C5E965C5-A950-DE20-94D8-24CD15C16EAA}"/>
                  </a:ext>
                </a:extLst>
              </p:cNvPr>
              <p:cNvSpPr/>
              <p:nvPr/>
            </p:nvSpPr>
            <p:spPr>
              <a:xfrm>
                <a:off x="6267425" y="3076695"/>
                <a:ext cx="1244945" cy="5265"/>
              </a:xfrm>
              <a:custGeom>
                <a:avLst/>
                <a:gdLst/>
                <a:ahLst/>
                <a:cxnLst/>
                <a:rect l="l" t="t" r="r" b="b"/>
                <a:pathLst>
                  <a:path w="29018" h="120" extrusionOk="0">
                    <a:moveTo>
                      <a:pt x="14509" y="1"/>
                    </a:moveTo>
                    <a:cubicBezTo>
                      <a:pt x="6494" y="1"/>
                      <a:pt x="0" y="27"/>
                      <a:pt x="0" y="58"/>
                    </a:cubicBezTo>
                    <a:cubicBezTo>
                      <a:pt x="0" y="93"/>
                      <a:pt x="6494" y="119"/>
                      <a:pt x="14509" y="119"/>
                    </a:cubicBezTo>
                    <a:cubicBezTo>
                      <a:pt x="22519" y="119"/>
                      <a:pt x="29017" y="93"/>
                      <a:pt x="29017" y="58"/>
                    </a:cubicBezTo>
                    <a:cubicBezTo>
                      <a:pt x="29017" y="27"/>
                      <a:pt x="22519" y="1"/>
                      <a:pt x="14509"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207;p26">
                <a:extLst>
                  <a:ext uri="{FF2B5EF4-FFF2-40B4-BE49-F238E27FC236}">
                    <a16:creationId xmlns:a16="http://schemas.microsoft.com/office/drawing/2014/main" xmlns="" id="{84FF1BEC-4AF2-6EB8-2C5B-4133A11F92BE}"/>
                  </a:ext>
                </a:extLst>
              </p:cNvPr>
              <p:cNvSpPr/>
              <p:nvPr/>
            </p:nvSpPr>
            <p:spPr>
              <a:xfrm>
                <a:off x="6267425" y="2879975"/>
                <a:ext cx="1244945" cy="5265"/>
              </a:xfrm>
              <a:custGeom>
                <a:avLst/>
                <a:gdLst/>
                <a:ahLst/>
                <a:cxnLst/>
                <a:rect l="l" t="t" r="r" b="b"/>
                <a:pathLst>
                  <a:path w="29018" h="120" extrusionOk="0">
                    <a:moveTo>
                      <a:pt x="14509" y="1"/>
                    </a:moveTo>
                    <a:cubicBezTo>
                      <a:pt x="6494" y="1"/>
                      <a:pt x="0" y="27"/>
                      <a:pt x="0" y="59"/>
                    </a:cubicBezTo>
                    <a:cubicBezTo>
                      <a:pt x="0" y="93"/>
                      <a:pt x="6494" y="119"/>
                      <a:pt x="14509" y="119"/>
                    </a:cubicBezTo>
                    <a:cubicBezTo>
                      <a:pt x="22519" y="119"/>
                      <a:pt x="29017" y="93"/>
                      <a:pt x="29017" y="59"/>
                    </a:cubicBezTo>
                    <a:cubicBezTo>
                      <a:pt x="29017" y="27"/>
                      <a:pt x="22519" y="1"/>
                      <a:pt x="14509"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208;p26">
                <a:extLst>
                  <a:ext uri="{FF2B5EF4-FFF2-40B4-BE49-F238E27FC236}">
                    <a16:creationId xmlns:a16="http://schemas.microsoft.com/office/drawing/2014/main" xmlns="" id="{819BEFA5-EC50-C0AF-84C0-BA0519249EFC}"/>
                  </a:ext>
                </a:extLst>
              </p:cNvPr>
              <p:cNvSpPr/>
              <p:nvPr/>
            </p:nvSpPr>
            <p:spPr>
              <a:xfrm>
                <a:off x="6267425" y="3468249"/>
                <a:ext cx="1244945" cy="5001"/>
              </a:xfrm>
              <a:custGeom>
                <a:avLst/>
                <a:gdLst/>
                <a:ahLst/>
                <a:cxnLst/>
                <a:rect l="l" t="t" r="r" b="b"/>
                <a:pathLst>
                  <a:path w="29018" h="114" extrusionOk="0">
                    <a:moveTo>
                      <a:pt x="14509" y="0"/>
                    </a:moveTo>
                    <a:cubicBezTo>
                      <a:pt x="6494" y="0"/>
                      <a:pt x="0" y="26"/>
                      <a:pt x="0" y="57"/>
                    </a:cubicBezTo>
                    <a:cubicBezTo>
                      <a:pt x="0" y="87"/>
                      <a:pt x="6494" y="113"/>
                      <a:pt x="14509" y="113"/>
                    </a:cubicBezTo>
                    <a:cubicBezTo>
                      <a:pt x="22519" y="113"/>
                      <a:pt x="29017" y="87"/>
                      <a:pt x="29017" y="57"/>
                    </a:cubicBezTo>
                    <a:cubicBezTo>
                      <a:pt x="29017" y="26"/>
                      <a:pt x="22519" y="0"/>
                      <a:pt x="14509"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209;p26">
                <a:extLst>
                  <a:ext uri="{FF2B5EF4-FFF2-40B4-BE49-F238E27FC236}">
                    <a16:creationId xmlns:a16="http://schemas.microsoft.com/office/drawing/2014/main" xmlns="" id="{4E6FAA11-9EC2-0D53-0B81-ED35DE0C3EAF}"/>
                  </a:ext>
                </a:extLst>
              </p:cNvPr>
              <p:cNvSpPr/>
              <p:nvPr/>
            </p:nvSpPr>
            <p:spPr>
              <a:xfrm>
                <a:off x="6265284" y="2766699"/>
                <a:ext cx="1244926" cy="877801"/>
              </a:xfrm>
              <a:custGeom>
                <a:avLst/>
                <a:gdLst/>
                <a:ahLst/>
                <a:cxnLst/>
                <a:rect l="l" t="t" r="r" b="b"/>
                <a:pathLst>
                  <a:path w="28376" h="20008" extrusionOk="0">
                    <a:moveTo>
                      <a:pt x="18153" y="1"/>
                    </a:moveTo>
                    <a:lnTo>
                      <a:pt x="14714" y="6534"/>
                    </a:lnTo>
                    <a:lnTo>
                      <a:pt x="12425" y="4668"/>
                    </a:lnTo>
                    <a:lnTo>
                      <a:pt x="9605" y="9593"/>
                    </a:lnTo>
                    <a:lnTo>
                      <a:pt x="7578" y="8164"/>
                    </a:lnTo>
                    <a:lnTo>
                      <a:pt x="4143" y="13504"/>
                    </a:lnTo>
                    <a:lnTo>
                      <a:pt x="2469" y="12220"/>
                    </a:lnTo>
                    <a:lnTo>
                      <a:pt x="0" y="16048"/>
                    </a:lnTo>
                    <a:lnTo>
                      <a:pt x="0" y="20007"/>
                    </a:lnTo>
                    <a:lnTo>
                      <a:pt x="28375" y="20007"/>
                    </a:lnTo>
                    <a:lnTo>
                      <a:pt x="28375" y="2641"/>
                    </a:lnTo>
                    <a:lnTo>
                      <a:pt x="24849" y="3649"/>
                    </a:lnTo>
                    <a:lnTo>
                      <a:pt x="21855" y="7303"/>
                    </a:lnTo>
                    <a:lnTo>
                      <a:pt x="18153"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210;p26">
                <a:extLst>
                  <a:ext uri="{FF2B5EF4-FFF2-40B4-BE49-F238E27FC236}">
                    <a16:creationId xmlns:a16="http://schemas.microsoft.com/office/drawing/2014/main" xmlns="" id="{9A69A438-5415-69DD-D69D-99EE993D6E09}"/>
                  </a:ext>
                </a:extLst>
              </p:cNvPr>
              <p:cNvSpPr/>
              <p:nvPr/>
            </p:nvSpPr>
            <p:spPr>
              <a:xfrm>
                <a:off x="6265284" y="2819433"/>
                <a:ext cx="1260062" cy="709243"/>
              </a:xfrm>
              <a:custGeom>
                <a:avLst/>
                <a:gdLst/>
                <a:ahLst/>
                <a:cxnLst/>
                <a:rect l="l" t="t" r="r" b="b"/>
                <a:pathLst>
                  <a:path w="28721" h="16166" extrusionOk="0">
                    <a:moveTo>
                      <a:pt x="25041" y="1"/>
                    </a:moveTo>
                    <a:lnTo>
                      <a:pt x="25027" y="13"/>
                    </a:lnTo>
                    <a:cubicBezTo>
                      <a:pt x="24240" y="1036"/>
                      <a:pt x="23252" y="2306"/>
                      <a:pt x="22122" y="3767"/>
                    </a:cubicBezTo>
                    <a:lnTo>
                      <a:pt x="22122" y="3767"/>
                    </a:lnTo>
                    <a:cubicBezTo>
                      <a:pt x="20021" y="3763"/>
                      <a:pt x="17561" y="3759"/>
                      <a:pt x="14889" y="3759"/>
                    </a:cubicBezTo>
                    <a:lnTo>
                      <a:pt x="14859" y="3759"/>
                    </a:lnTo>
                    <a:lnTo>
                      <a:pt x="14841" y="3785"/>
                    </a:lnTo>
                    <a:cubicBezTo>
                      <a:pt x="13884" y="5376"/>
                      <a:pt x="12853" y="7089"/>
                      <a:pt x="11786" y="8863"/>
                    </a:cubicBezTo>
                    <a:cubicBezTo>
                      <a:pt x="10766" y="10563"/>
                      <a:pt x="9777" y="12212"/>
                      <a:pt x="8840" y="13769"/>
                    </a:cubicBezTo>
                    <a:lnTo>
                      <a:pt x="8840" y="13769"/>
                    </a:lnTo>
                    <a:cubicBezTo>
                      <a:pt x="7421" y="11828"/>
                      <a:pt x="6105" y="10033"/>
                      <a:pt x="4942" y="8444"/>
                    </a:cubicBezTo>
                    <a:lnTo>
                      <a:pt x="4903" y="8387"/>
                    </a:lnTo>
                    <a:lnTo>
                      <a:pt x="4864" y="8444"/>
                    </a:lnTo>
                    <a:cubicBezTo>
                      <a:pt x="3387" y="10782"/>
                      <a:pt x="2168" y="12704"/>
                      <a:pt x="1315" y="14055"/>
                    </a:cubicBezTo>
                    <a:cubicBezTo>
                      <a:pt x="896" y="14723"/>
                      <a:pt x="563" y="15247"/>
                      <a:pt x="337" y="15610"/>
                    </a:cubicBezTo>
                    <a:cubicBezTo>
                      <a:pt x="228" y="15790"/>
                      <a:pt x="144" y="15925"/>
                      <a:pt x="83" y="16022"/>
                    </a:cubicBezTo>
                    <a:cubicBezTo>
                      <a:pt x="26" y="16117"/>
                      <a:pt x="0" y="16165"/>
                      <a:pt x="0" y="16165"/>
                    </a:cubicBezTo>
                    <a:cubicBezTo>
                      <a:pt x="0" y="16165"/>
                      <a:pt x="35" y="16122"/>
                      <a:pt x="97" y="16030"/>
                    </a:cubicBezTo>
                    <a:cubicBezTo>
                      <a:pt x="158" y="15933"/>
                      <a:pt x="245" y="15798"/>
                      <a:pt x="359" y="15628"/>
                    </a:cubicBezTo>
                    <a:cubicBezTo>
                      <a:pt x="595" y="15265"/>
                      <a:pt x="931" y="14745"/>
                      <a:pt x="1359" y="14081"/>
                    </a:cubicBezTo>
                    <a:cubicBezTo>
                      <a:pt x="2213" y="12751"/>
                      <a:pt x="3432" y="10853"/>
                      <a:pt x="4909" y="8556"/>
                    </a:cubicBezTo>
                    <a:lnTo>
                      <a:pt x="4909" y="8556"/>
                    </a:lnTo>
                    <a:cubicBezTo>
                      <a:pt x="6070" y="10150"/>
                      <a:pt x="7380" y="11954"/>
                      <a:pt x="8797" y="13902"/>
                    </a:cubicBezTo>
                    <a:lnTo>
                      <a:pt x="8849" y="13972"/>
                    </a:lnTo>
                    <a:lnTo>
                      <a:pt x="8893" y="13898"/>
                    </a:lnTo>
                    <a:cubicBezTo>
                      <a:pt x="9841" y="12320"/>
                      <a:pt x="10847" y="10650"/>
                      <a:pt x="11887" y="8920"/>
                    </a:cubicBezTo>
                    <a:cubicBezTo>
                      <a:pt x="12947" y="7155"/>
                      <a:pt x="13973" y="5451"/>
                      <a:pt x="14922" y="3868"/>
                    </a:cubicBezTo>
                    <a:lnTo>
                      <a:pt x="14922" y="3868"/>
                    </a:lnTo>
                    <a:cubicBezTo>
                      <a:pt x="17592" y="3863"/>
                      <a:pt x="20050" y="3863"/>
                      <a:pt x="22148" y="3859"/>
                    </a:cubicBezTo>
                    <a:lnTo>
                      <a:pt x="22169" y="3859"/>
                    </a:lnTo>
                    <a:lnTo>
                      <a:pt x="22183" y="3841"/>
                    </a:lnTo>
                    <a:cubicBezTo>
                      <a:pt x="23306" y="2371"/>
                      <a:pt x="24285" y="1094"/>
                      <a:pt x="25070" y="65"/>
                    </a:cubicBezTo>
                    <a:lnTo>
                      <a:pt x="25070" y="65"/>
                    </a:lnTo>
                    <a:cubicBezTo>
                      <a:pt x="26221" y="57"/>
                      <a:pt x="27133" y="53"/>
                      <a:pt x="27760" y="49"/>
                    </a:cubicBezTo>
                    <a:cubicBezTo>
                      <a:pt x="28069" y="49"/>
                      <a:pt x="28310" y="44"/>
                      <a:pt x="28476" y="44"/>
                    </a:cubicBezTo>
                    <a:cubicBezTo>
                      <a:pt x="28555" y="39"/>
                      <a:pt x="28611" y="39"/>
                      <a:pt x="28660" y="39"/>
                    </a:cubicBezTo>
                    <a:cubicBezTo>
                      <a:pt x="28698" y="35"/>
                      <a:pt x="28720" y="35"/>
                      <a:pt x="28720" y="35"/>
                    </a:cubicBezTo>
                    <a:cubicBezTo>
                      <a:pt x="28720" y="31"/>
                      <a:pt x="28698" y="31"/>
                      <a:pt x="28660" y="31"/>
                    </a:cubicBezTo>
                    <a:cubicBezTo>
                      <a:pt x="28611" y="27"/>
                      <a:pt x="28555" y="27"/>
                      <a:pt x="28476" y="27"/>
                    </a:cubicBezTo>
                    <a:cubicBezTo>
                      <a:pt x="28310" y="23"/>
                      <a:pt x="28069" y="17"/>
                      <a:pt x="27760" y="17"/>
                    </a:cubicBezTo>
                    <a:cubicBezTo>
                      <a:pt x="27130" y="13"/>
                      <a:pt x="26213" y="9"/>
                      <a:pt x="25054"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211;p26">
                <a:extLst>
                  <a:ext uri="{FF2B5EF4-FFF2-40B4-BE49-F238E27FC236}">
                    <a16:creationId xmlns:a16="http://schemas.microsoft.com/office/drawing/2014/main" xmlns="" id="{D391A10C-F334-0BE4-B42F-5AED300B9157}"/>
                  </a:ext>
                </a:extLst>
              </p:cNvPr>
              <p:cNvSpPr/>
              <p:nvPr/>
            </p:nvSpPr>
            <p:spPr>
              <a:xfrm>
                <a:off x="6508159" y="3234899"/>
                <a:ext cx="24569" cy="23603"/>
              </a:xfrm>
              <a:custGeom>
                <a:avLst/>
                <a:gdLst/>
                <a:ahLst/>
                <a:cxnLst/>
                <a:rect l="l" t="t" r="r" b="b"/>
                <a:pathLst>
                  <a:path w="560" h="538" extrusionOk="0">
                    <a:moveTo>
                      <a:pt x="281" y="1"/>
                    </a:moveTo>
                    <a:cubicBezTo>
                      <a:pt x="128" y="1"/>
                      <a:pt x="1" y="123"/>
                      <a:pt x="1" y="271"/>
                    </a:cubicBezTo>
                    <a:cubicBezTo>
                      <a:pt x="1" y="416"/>
                      <a:pt x="128" y="538"/>
                      <a:pt x="281" y="538"/>
                    </a:cubicBezTo>
                    <a:cubicBezTo>
                      <a:pt x="434" y="538"/>
                      <a:pt x="560" y="416"/>
                      <a:pt x="560" y="271"/>
                    </a:cubicBezTo>
                    <a:cubicBezTo>
                      <a:pt x="560" y="123"/>
                      <a:pt x="434" y="1"/>
                      <a:pt x="281"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212;p26">
                <a:extLst>
                  <a:ext uri="{FF2B5EF4-FFF2-40B4-BE49-F238E27FC236}">
                    <a16:creationId xmlns:a16="http://schemas.microsoft.com/office/drawing/2014/main" xmlns="" id="{ED6B1DE3-14D9-C16D-DC91-01C126822AD2}"/>
                  </a:ext>
                </a:extLst>
              </p:cNvPr>
              <p:cNvSpPr/>
              <p:nvPr/>
            </p:nvSpPr>
            <p:spPr>
              <a:xfrm>
                <a:off x="6239970" y="3886175"/>
                <a:ext cx="157985" cy="152281"/>
              </a:xfrm>
              <a:custGeom>
                <a:avLst/>
                <a:gdLst/>
                <a:ahLst/>
                <a:cxnLst/>
                <a:rect l="l" t="t" r="r" b="b"/>
                <a:pathLst>
                  <a:path w="3601" h="3471" extrusionOk="0">
                    <a:moveTo>
                      <a:pt x="1801" y="1"/>
                    </a:moveTo>
                    <a:cubicBezTo>
                      <a:pt x="805" y="1"/>
                      <a:pt x="0" y="779"/>
                      <a:pt x="0" y="1735"/>
                    </a:cubicBezTo>
                    <a:cubicBezTo>
                      <a:pt x="0" y="2693"/>
                      <a:pt x="805" y="3470"/>
                      <a:pt x="1801" y="3470"/>
                    </a:cubicBezTo>
                    <a:cubicBezTo>
                      <a:pt x="2792" y="3470"/>
                      <a:pt x="3601" y="2693"/>
                      <a:pt x="3601" y="1735"/>
                    </a:cubicBezTo>
                    <a:cubicBezTo>
                      <a:pt x="3601" y="779"/>
                      <a:pt x="2792" y="1"/>
                      <a:pt x="18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213;p26">
                <a:extLst>
                  <a:ext uri="{FF2B5EF4-FFF2-40B4-BE49-F238E27FC236}">
                    <a16:creationId xmlns:a16="http://schemas.microsoft.com/office/drawing/2014/main" xmlns="" id="{AA99EB98-BCC1-D53E-8710-ABB44C47D673}"/>
                  </a:ext>
                </a:extLst>
              </p:cNvPr>
              <p:cNvSpPr/>
              <p:nvPr/>
            </p:nvSpPr>
            <p:spPr>
              <a:xfrm>
                <a:off x="6515090" y="3911314"/>
                <a:ext cx="927816" cy="28605"/>
              </a:xfrm>
              <a:custGeom>
                <a:avLst/>
                <a:gdLst/>
                <a:ahLst/>
                <a:cxnLst/>
                <a:rect l="l" t="t" r="r" b="b"/>
                <a:pathLst>
                  <a:path w="21148" h="652" extrusionOk="0">
                    <a:moveTo>
                      <a:pt x="0" y="0"/>
                    </a:moveTo>
                    <a:lnTo>
                      <a:pt x="0" y="652"/>
                    </a:lnTo>
                    <a:lnTo>
                      <a:pt x="21148" y="652"/>
                    </a:lnTo>
                    <a:lnTo>
                      <a:pt x="211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214;p26">
                <a:extLst>
                  <a:ext uri="{FF2B5EF4-FFF2-40B4-BE49-F238E27FC236}">
                    <a16:creationId xmlns:a16="http://schemas.microsoft.com/office/drawing/2014/main" xmlns="" id="{9DCBA00F-46AD-7E1D-E369-C4E482B2C87B}"/>
                  </a:ext>
                </a:extLst>
              </p:cNvPr>
              <p:cNvSpPr/>
              <p:nvPr/>
            </p:nvSpPr>
            <p:spPr>
              <a:xfrm>
                <a:off x="6515090" y="3982430"/>
                <a:ext cx="385244" cy="28649"/>
              </a:xfrm>
              <a:custGeom>
                <a:avLst/>
                <a:gdLst/>
                <a:ahLst/>
                <a:cxnLst/>
                <a:rect l="l" t="t" r="r" b="b"/>
                <a:pathLst>
                  <a:path w="8781" h="653" extrusionOk="0">
                    <a:moveTo>
                      <a:pt x="0" y="1"/>
                    </a:moveTo>
                    <a:lnTo>
                      <a:pt x="0" y="652"/>
                    </a:lnTo>
                    <a:lnTo>
                      <a:pt x="8780" y="652"/>
                    </a:lnTo>
                    <a:lnTo>
                      <a:pt x="87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8" name="Google Shape;215;p26">
              <a:extLst>
                <a:ext uri="{FF2B5EF4-FFF2-40B4-BE49-F238E27FC236}">
                  <a16:creationId xmlns:a16="http://schemas.microsoft.com/office/drawing/2014/main" xmlns="" id="{A2563BFF-7E7D-27CC-06DD-986E8D91912B}"/>
                </a:ext>
              </a:extLst>
            </p:cNvPr>
            <p:cNvGrpSpPr/>
            <p:nvPr/>
          </p:nvGrpSpPr>
          <p:grpSpPr>
            <a:xfrm>
              <a:off x="3940094" y="1807838"/>
              <a:ext cx="1294564" cy="589573"/>
              <a:chOff x="3940094" y="1807838"/>
              <a:chExt cx="1294564" cy="589573"/>
            </a:xfrm>
          </p:grpSpPr>
          <p:grpSp>
            <p:nvGrpSpPr>
              <p:cNvPr id="1011" name="Google Shape;216;p26">
                <a:extLst>
                  <a:ext uri="{FF2B5EF4-FFF2-40B4-BE49-F238E27FC236}">
                    <a16:creationId xmlns:a16="http://schemas.microsoft.com/office/drawing/2014/main" xmlns="" id="{AA074259-F499-BF65-84D3-9B722BCC82B4}"/>
                  </a:ext>
                </a:extLst>
              </p:cNvPr>
              <p:cNvGrpSpPr/>
              <p:nvPr/>
            </p:nvGrpSpPr>
            <p:grpSpPr>
              <a:xfrm>
                <a:off x="3940094" y="1807838"/>
                <a:ext cx="1294564" cy="589573"/>
                <a:chOff x="3543907" y="2562740"/>
                <a:chExt cx="1294564" cy="381675"/>
              </a:xfrm>
            </p:grpSpPr>
            <p:sp>
              <p:nvSpPr>
                <p:cNvPr id="1018" name="Google Shape;217;p26">
                  <a:extLst>
                    <a:ext uri="{FF2B5EF4-FFF2-40B4-BE49-F238E27FC236}">
                      <a16:creationId xmlns:a16="http://schemas.microsoft.com/office/drawing/2014/main" xmlns="" id="{90CEEAB2-2145-0C62-88EC-A9E1849C23A7}"/>
                    </a:ext>
                  </a:extLst>
                </p:cNvPr>
                <p:cNvSpPr/>
                <p:nvPr/>
              </p:nvSpPr>
              <p:spPr>
                <a:xfrm>
                  <a:off x="3597011" y="2562740"/>
                  <a:ext cx="1241460" cy="348172"/>
                </a:xfrm>
                <a:custGeom>
                  <a:avLst/>
                  <a:gdLst/>
                  <a:ahLst/>
                  <a:cxnLst/>
                  <a:rect l="l" t="t" r="r" b="b"/>
                  <a:pathLst>
                    <a:path w="28297" h="7936" extrusionOk="0">
                      <a:moveTo>
                        <a:pt x="722" y="0"/>
                      </a:moveTo>
                      <a:cubicBezTo>
                        <a:pt x="324" y="0"/>
                        <a:pt x="0" y="323"/>
                        <a:pt x="0" y="725"/>
                      </a:cubicBezTo>
                      <a:lnTo>
                        <a:pt x="0" y="7211"/>
                      </a:lnTo>
                      <a:cubicBezTo>
                        <a:pt x="0" y="7613"/>
                        <a:pt x="324" y="7936"/>
                        <a:pt x="722" y="7936"/>
                      </a:cubicBezTo>
                      <a:lnTo>
                        <a:pt x="27576" y="7936"/>
                      </a:lnTo>
                      <a:cubicBezTo>
                        <a:pt x="27973" y="7936"/>
                        <a:pt x="28296" y="7613"/>
                        <a:pt x="28296" y="7211"/>
                      </a:cubicBezTo>
                      <a:lnTo>
                        <a:pt x="28296" y="725"/>
                      </a:lnTo>
                      <a:cubicBezTo>
                        <a:pt x="28296" y="323"/>
                        <a:pt x="27973" y="0"/>
                        <a:pt x="2757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218;p26">
                  <a:extLst>
                    <a:ext uri="{FF2B5EF4-FFF2-40B4-BE49-F238E27FC236}">
                      <a16:creationId xmlns:a16="http://schemas.microsoft.com/office/drawing/2014/main" xmlns="" id="{D0F93286-5199-B3F0-47DD-88E782D159B8}"/>
                    </a:ext>
                  </a:extLst>
                </p:cNvPr>
                <p:cNvSpPr/>
                <p:nvPr/>
              </p:nvSpPr>
              <p:spPr>
                <a:xfrm>
                  <a:off x="3543907" y="2596242"/>
                  <a:ext cx="1241460" cy="348172"/>
                </a:xfrm>
                <a:custGeom>
                  <a:avLst/>
                  <a:gdLst/>
                  <a:ahLst/>
                  <a:cxnLst/>
                  <a:rect l="l" t="t" r="r" b="b"/>
                  <a:pathLst>
                    <a:path w="28297" h="7936" extrusionOk="0">
                      <a:moveTo>
                        <a:pt x="722" y="0"/>
                      </a:moveTo>
                      <a:cubicBezTo>
                        <a:pt x="324" y="0"/>
                        <a:pt x="0" y="323"/>
                        <a:pt x="0" y="725"/>
                      </a:cubicBezTo>
                      <a:lnTo>
                        <a:pt x="0" y="7211"/>
                      </a:lnTo>
                      <a:cubicBezTo>
                        <a:pt x="0" y="7613"/>
                        <a:pt x="324" y="7936"/>
                        <a:pt x="722" y="7936"/>
                      </a:cubicBezTo>
                      <a:lnTo>
                        <a:pt x="27576" y="7936"/>
                      </a:lnTo>
                      <a:cubicBezTo>
                        <a:pt x="27973" y="7936"/>
                        <a:pt x="28296" y="7613"/>
                        <a:pt x="28296" y="7211"/>
                      </a:cubicBezTo>
                      <a:lnTo>
                        <a:pt x="28296" y="725"/>
                      </a:lnTo>
                      <a:cubicBezTo>
                        <a:pt x="28296" y="323"/>
                        <a:pt x="27973" y="0"/>
                        <a:pt x="27576" y="0"/>
                      </a:cubicBezTo>
                      <a:close/>
                    </a:path>
                  </a:pathLst>
                </a:custGeom>
                <a:noFill/>
                <a:ln w="9525"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2" name="Google Shape;219;p26">
                <a:extLst>
                  <a:ext uri="{FF2B5EF4-FFF2-40B4-BE49-F238E27FC236}">
                    <a16:creationId xmlns:a16="http://schemas.microsoft.com/office/drawing/2014/main" xmlns="" id="{3B821A72-2C43-CF9F-53C1-C7CD3100D8E3}"/>
                  </a:ext>
                </a:extLst>
              </p:cNvPr>
              <p:cNvSpPr/>
              <p:nvPr/>
            </p:nvSpPr>
            <p:spPr>
              <a:xfrm>
                <a:off x="4099654" y="1961924"/>
                <a:ext cx="114112" cy="114156"/>
              </a:xfrm>
              <a:custGeom>
                <a:avLst/>
                <a:gdLst/>
                <a:ahLst/>
                <a:cxnLst/>
                <a:rect l="l" t="t" r="r" b="b"/>
                <a:pathLst>
                  <a:path w="2601" h="2602" extrusionOk="0">
                    <a:moveTo>
                      <a:pt x="1302" y="1"/>
                    </a:moveTo>
                    <a:cubicBezTo>
                      <a:pt x="582" y="1"/>
                      <a:pt x="1" y="582"/>
                      <a:pt x="1" y="1298"/>
                    </a:cubicBezTo>
                    <a:cubicBezTo>
                      <a:pt x="1" y="2020"/>
                      <a:pt x="582" y="2601"/>
                      <a:pt x="1302" y="2601"/>
                    </a:cubicBezTo>
                    <a:cubicBezTo>
                      <a:pt x="2020" y="2601"/>
                      <a:pt x="2601" y="2020"/>
                      <a:pt x="2601" y="1298"/>
                    </a:cubicBezTo>
                    <a:cubicBezTo>
                      <a:pt x="2601" y="582"/>
                      <a:pt x="2020" y="1"/>
                      <a:pt x="130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220;p26">
                <a:extLst>
                  <a:ext uri="{FF2B5EF4-FFF2-40B4-BE49-F238E27FC236}">
                    <a16:creationId xmlns:a16="http://schemas.microsoft.com/office/drawing/2014/main" xmlns="" id="{BF59CDB5-EEEE-AE0C-A3EC-C999FD057A3F}"/>
                  </a:ext>
                </a:extLst>
              </p:cNvPr>
              <p:cNvSpPr/>
              <p:nvPr/>
            </p:nvSpPr>
            <p:spPr>
              <a:xfrm>
                <a:off x="4270842" y="1979561"/>
                <a:ext cx="397704" cy="22112"/>
              </a:xfrm>
              <a:custGeom>
                <a:avLst/>
                <a:gdLst/>
                <a:ahLst/>
                <a:cxnLst/>
                <a:rect l="l" t="t" r="r" b="b"/>
                <a:pathLst>
                  <a:path w="9065" h="504" extrusionOk="0">
                    <a:moveTo>
                      <a:pt x="0" y="1"/>
                    </a:moveTo>
                    <a:lnTo>
                      <a:pt x="0" y="503"/>
                    </a:lnTo>
                    <a:lnTo>
                      <a:pt x="9064" y="503"/>
                    </a:lnTo>
                    <a:lnTo>
                      <a:pt x="9064" y="1"/>
                    </a:ln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221;p26">
                <a:extLst>
                  <a:ext uri="{FF2B5EF4-FFF2-40B4-BE49-F238E27FC236}">
                    <a16:creationId xmlns:a16="http://schemas.microsoft.com/office/drawing/2014/main" xmlns="" id="{8DDFCA9B-F713-5DAB-023A-209A2EB0E9FA}"/>
                  </a:ext>
                </a:extLst>
              </p:cNvPr>
              <p:cNvSpPr/>
              <p:nvPr/>
            </p:nvSpPr>
            <p:spPr>
              <a:xfrm>
                <a:off x="4270842" y="2029574"/>
                <a:ext cx="773516" cy="22331"/>
              </a:xfrm>
              <a:custGeom>
                <a:avLst/>
                <a:gdLst/>
                <a:ahLst/>
                <a:cxnLst/>
                <a:rect l="l" t="t" r="r" b="b"/>
                <a:pathLst>
                  <a:path w="17631" h="509" extrusionOk="0">
                    <a:moveTo>
                      <a:pt x="0" y="1"/>
                    </a:moveTo>
                    <a:lnTo>
                      <a:pt x="0" y="508"/>
                    </a:lnTo>
                    <a:lnTo>
                      <a:pt x="17630" y="508"/>
                    </a:lnTo>
                    <a:lnTo>
                      <a:pt x="17630" y="1"/>
                    </a:ln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222;p26">
                <a:extLst>
                  <a:ext uri="{FF2B5EF4-FFF2-40B4-BE49-F238E27FC236}">
                    <a16:creationId xmlns:a16="http://schemas.microsoft.com/office/drawing/2014/main" xmlns="" id="{247E3655-FBE2-B13A-9999-2D89B79EFAFA}"/>
                  </a:ext>
                </a:extLst>
              </p:cNvPr>
              <p:cNvSpPr/>
              <p:nvPr/>
            </p:nvSpPr>
            <p:spPr>
              <a:xfrm>
                <a:off x="4099654" y="2137367"/>
                <a:ext cx="114112" cy="114112"/>
              </a:xfrm>
              <a:custGeom>
                <a:avLst/>
                <a:gdLst/>
                <a:ahLst/>
                <a:cxnLst/>
                <a:rect l="l" t="t" r="r" b="b"/>
                <a:pathLst>
                  <a:path w="2601" h="2601" extrusionOk="0">
                    <a:moveTo>
                      <a:pt x="1302" y="0"/>
                    </a:moveTo>
                    <a:cubicBezTo>
                      <a:pt x="582" y="0"/>
                      <a:pt x="1" y="581"/>
                      <a:pt x="1" y="1299"/>
                    </a:cubicBezTo>
                    <a:cubicBezTo>
                      <a:pt x="1" y="2019"/>
                      <a:pt x="582" y="2600"/>
                      <a:pt x="1302" y="2600"/>
                    </a:cubicBezTo>
                    <a:cubicBezTo>
                      <a:pt x="2020" y="2600"/>
                      <a:pt x="2601" y="2019"/>
                      <a:pt x="2601" y="1299"/>
                    </a:cubicBezTo>
                    <a:cubicBezTo>
                      <a:pt x="2601" y="581"/>
                      <a:pt x="2020" y="0"/>
                      <a:pt x="1302"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223;p26">
                <a:extLst>
                  <a:ext uri="{FF2B5EF4-FFF2-40B4-BE49-F238E27FC236}">
                    <a16:creationId xmlns:a16="http://schemas.microsoft.com/office/drawing/2014/main" xmlns="" id="{5772DC12-F177-41BA-B4C6-D59256FCF842}"/>
                  </a:ext>
                </a:extLst>
              </p:cNvPr>
              <p:cNvSpPr/>
              <p:nvPr/>
            </p:nvSpPr>
            <p:spPr>
              <a:xfrm>
                <a:off x="4270842" y="2154960"/>
                <a:ext cx="203086" cy="22156"/>
              </a:xfrm>
              <a:custGeom>
                <a:avLst/>
                <a:gdLst/>
                <a:ahLst/>
                <a:cxnLst/>
                <a:rect l="l" t="t" r="r" b="b"/>
                <a:pathLst>
                  <a:path w="4629" h="505" extrusionOk="0">
                    <a:moveTo>
                      <a:pt x="0" y="1"/>
                    </a:moveTo>
                    <a:lnTo>
                      <a:pt x="0" y="504"/>
                    </a:lnTo>
                    <a:lnTo>
                      <a:pt x="4629" y="504"/>
                    </a:lnTo>
                    <a:lnTo>
                      <a:pt x="4629" y="1"/>
                    </a:ln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224;p26">
                <a:extLst>
                  <a:ext uri="{FF2B5EF4-FFF2-40B4-BE49-F238E27FC236}">
                    <a16:creationId xmlns:a16="http://schemas.microsoft.com/office/drawing/2014/main" xmlns="" id="{48411EBC-A530-CDFA-B81D-89E47C3DA217}"/>
                  </a:ext>
                </a:extLst>
              </p:cNvPr>
              <p:cNvSpPr/>
              <p:nvPr/>
            </p:nvSpPr>
            <p:spPr>
              <a:xfrm>
                <a:off x="4270842" y="2205018"/>
                <a:ext cx="773516" cy="22287"/>
              </a:xfrm>
              <a:custGeom>
                <a:avLst/>
                <a:gdLst/>
                <a:ahLst/>
                <a:cxnLst/>
                <a:rect l="l" t="t" r="r" b="b"/>
                <a:pathLst>
                  <a:path w="17631" h="508" extrusionOk="0">
                    <a:moveTo>
                      <a:pt x="0" y="1"/>
                    </a:moveTo>
                    <a:lnTo>
                      <a:pt x="0" y="508"/>
                    </a:lnTo>
                    <a:lnTo>
                      <a:pt x="17630" y="508"/>
                    </a:lnTo>
                    <a:lnTo>
                      <a:pt x="17630" y="1"/>
                    </a:ln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9" name="Google Shape;225;p26">
              <a:extLst>
                <a:ext uri="{FF2B5EF4-FFF2-40B4-BE49-F238E27FC236}">
                  <a16:creationId xmlns:a16="http://schemas.microsoft.com/office/drawing/2014/main" xmlns="" id="{A898493C-71AC-3134-FBEE-DA9CA12DA37F}"/>
                </a:ext>
              </a:extLst>
            </p:cNvPr>
            <p:cNvGrpSpPr/>
            <p:nvPr/>
          </p:nvGrpSpPr>
          <p:grpSpPr>
            <a:xfrm>
              <a:off x="6193917" y="1459403"/>
              <a:ext cx="906007" cy="136663"/>
              <a:chOff x="5966342" y="1378202"/>
              <a:chExt cx="906007" cy="136663"/>
            </a:xfrm>
          </p:grpSpPr>
          <p:sp>
            <p:nvSpPr>
              <p:cNvPr id="1007" name="Google Shape;226;p26">
                <a:extLst>
                  <a:ext uri="{FF2B5EF4-FFF2-40B4-BE49-F238E27FC236}">
                    <a16:creationId xmlns:a16="http://schemas.microsoft.com/office/drawing/2014/main" xmlns="" id="{74325F6E-8563-2544-78A9-B9BBA2EDD24D}"/>
                  </a:ext>
                </a:extLst>
              </p:cNvPr>
              <p:cNvSpPr/>
              <p:nvPr/>
            </p:nvSpPr>
            <p:spPr>
              <a:xfrm>
                <a:off x="5966342" y="1378202"/>
                <a:ext cx="153861" cy="136663"/>
              </a:xfrm>
              <a:custGeom>
                <a:avLst/>
                <a:gdLst/>
                <a:ahLst/>
                <a:cxnLst/>
                <a:rect l="l" t="t" r="r" b="b"/>
                <a:pathLst>
                  <a:path w="3507" h="3115" extrusionOk="0">
                    <a:moveTo>
                      <a:pt x="1755" y="0"/>
                    </a:moveTo>
                    <a:cubicBezTo>
                      <a:pt x="1298" y="0"/>
                      <a:pt x="846" y="200"/>
                      <a:pt x="539" y="582"/>
                    </a:cubicBezTo>
                    <a:cubicBezTo>
                      <a:pt x="1" y="1255"/>
                      <a:pt x="110" y="2234"/>
                      <a:pt x="779" y="2772"/>
                    </a:cubicBezTo>
                    <a:cubicBezTo>
                      <a:pt x="1068" y="3002"/>
                      <a:pt x="1412" y="3115"/>
                      <a:pt x="1754" y="3115"/>
                    </a:cubicBezTo>
                    <a:cubicBezTo>
                      <a:pt x="2210" y="3115"/>
                      <a:pt x="2661" y="2915"/>
                      <a:pt x="2968" y="2531"/>
                    </a:cubicBezTo>
                    <a:cubicBezTo>
                      <a:pt x="3506" y="1863"/>
                      <a:pt x="3401" y="879"/>
                      <a:pt x="2728" y="342"/>
                    </a:cubicBezTo>
                    <a:cubicBezTo>
                      <a:pt x="2440" y="112"/>
                      <a:pt x="2096" y="0"/>
                      <a:pt x="1755"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227;p26">
                <a:extLst>
                  <a:ext uri="{FF2B5EF4-FFF2-40B4-BE49-F238E27FC236}">
                    <a16:creationId xmlns:a16="http://schemas.microsoft.com/office/drawing/2014/main" xmlns="" id="{ECB94597-5345-F96C-FFFF-D791BB5C0472}"/>
                  </a:ext>
                </a:extLst>
              </p:cNvPr>
              <p:cNvSpPr/>
              <p:nvPr/>
            </p:nvSpPr>
            <p:spPr>
              <a:xfrm>
                <a:off x="6003940" y="1423214"/>
                <a:ext cx="78839" cy="50146"/>
              </a:xfrm>
              <a:custGeom>
                <a:avLst/>
                <a:gdLst/>
                <a:ahLst/>
                <a:cxnLst/>
                <a:rect l="l" t="t" r="r" b="b"/>
                <a:pathLst>
                  <a:path w="1797" h="1143" extrusionOk="0">
                    <a:moveTo>
                      <a:pt x="1767" y="1"/>
                    </a:moveTo>
                    <a:cubicBezTo>
                      <a:pt x="1725" y="1"/>
                      <a:pt x="1324" y="360"/>
                      <a:pt x="853" y="819"/>
                    </a:cubicBezTo>
                    <a:cubicBezTo>
                      <a:pt x="797" y="875"/>
                      <a:pt x="741" y="928"/>
                      <a:pt x="686" y="981"/>
                    </a:cubicBezTo>
                    <a:lnTo>
                      <a:pt x="686" y="981"/>
                    </a:lnTo>
                    <a:cubicBezTo>
                      <a:pt x="336" y="636"/>
                      <a:pt x="62" y="394"/>
                      <a:pt x="26" y="394"/>
                    </a:cubicBezTo>
                    <a:cubicBezTo>
                      <a:pt x="25" y="394"/>
                      <a:pt x="24" y="394"/>
                      <a:pt x="23" y="395"/>
                    </a:cubicBezTo>
                    <a:cubicBezTo>
                      <a:pt x="1" y="413"/>
                      <a:pt x="267" y="714"/>
                      <a:pt x="647" y="1099"/>
                    </a:cubicBezTo>
                    <a:lnTo>
                      <a:pt x="687" y="1143"/>
                    </a:lnTo>
                    <a:lnTo>
                      <a:pt x="726" y="1103"/>
                    </a:lnTo>
                    <a:cubicBezTo>
                      <a:pt x="796" y="1038"/>
                      <a:pt x="862" y="972"/>
                      <a:pt x="931" y="902"/>
                    </a:cubicBezTo>
                    <a:cubicBezTo>
                      <a:pt x="1421" y="430"/>
                      <a:pt x="1796" y="28"/>
                      <a:pt x="1770" y="2"/>
                    </a:cubicBezTo>
                    <a:cubicBezTo>
                      <a:pt x="1770" y="1"/>
                      <a:pt x="1769" y="1"/>
                      <a:pt x="1767" y="1"/>
                    </a:cubicBez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228;p26">
                <a:extLst>
                  <a:ext uri="{FF2B5EF4-FFF2-40B4-BE49-F238E27FC236}">
                    <a16:creationId xmlns:a16="http://schemas.microsoft.com/office/drawing/2014/main" xmlns="" id="{B06E3C79-BFBF-45BB-C033-437D703731B6}"/>
                  </a:ext>
                </a:extLst>
              </p:cNvPr>
              <p:cNvSpPr/>
              <p:nvPr/>
            </p:nvSpPr>
            <p:spPr>
              <a:xfrm>
                <a:off x="6235364" y="1411237"/>
                <a:ext cx="636985" cy="5177"/>
              </a:xfrm>
              <a:custGeom>
                <a:avLst/>
                <a:gdLst/>
                <a:ahLst/>
                <a:cxnLst/>
                <a:rect l="l" t="t" r="r" b="b"/>
                <a:pathLst>
                  <a:path w="14519" h="118" extrusionOk="0">
                    <a:moveTo>
                      <a:pt x="7259" y="0"/>
                    </a:moveTo>
                    <a:cubicBezTo>
                      <a:pt x="3252" y="0"/>
                      <a:pt x="0" y="26"/>
                      <a:pt x="0" y="61"/>
                    </a:cubicBezTo>
                    <a:cubicBezTo>
                      <a:pt x="0" y="91"/>
                      <a:pt x="3252" y="117"/>
                      <a:pt x="7259" y="117"/>
                    </a:cubicBezTo>
                    <a:cubicBezTo>
                      <a:pt x="11267" y="117"/>
                      <a:pt x="14518" y="91"/>
                      <a:pt x="14518" y="61"/>
                    </a:cubicBezTo>
                    <a:cubicBezTo>
                      <a:pt x="14518" y="26"/>
                      <a:pt x="11267" y="0"/>
                      <a:pt x="7259"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229;p26">
                <a:extLst>
                  <a:ext uri="{FF2B5EF4-FFF2-40B4-BE49-F238E27FC236}">
                    <a16:creationId xmlns:a16="http://schemas.microsoft.com/office/drawing/2014/main" xmlns="" id="{B9D6259B-FB21-68D3-691A-9A33EE799E15}"/>
                  </a:ext>
                </a:extLst>
              </p:cNvPr>
              <p:cNvSpPr/>
              <p:nvPr/>
            </p:nvSpPr>
            <p:spPr>
              <a:xfrm>
                <a:off x="6242822" y="1473535"/>
                <a:ext cx="368178" cy="5001"/>
              </a:xfrm>
              <a:custGeom>
                <a:avLst/>
                <a:gdLst/>
                <a:ahLst/>
                <a:cxnLst/>
                <a:rect l="l" t="t" r="r" b="b"/>
                <a:pathLst>
                  <a:path w="8392" h="114" extrusionOk="0">
                    <a:moveTo>
                      <a:pt x="4196" y="0"/>
                    </a:moveTo>
                    <a:cubicBezTo>
                      <a:pt x="1880" y="0"/>
                      <a:pt x="0" y="22"/>
                      <a:pt x="0" y="57"/>
                    </a:cubicBezTo>
                    <a:cubicBezTo>
                      <a:pt x="0" y="87"/>
                      <a:pt x="1880" y="113"/>
                      <a:pt x="4196" y="113"/>
                    </a:cubicBezTo>
                    <a:cubicBezTo>
                      <a:pt x="6513" y="113"/>
                      <a:pt x="8391" y="87"/>
                      <a:pt x="8391" y="57"/>
                    </a:cubicBezTo>
                    <a:cubicBezTo>
                      <a:pt x="8391" y="22"/>
                      <a:pt x="6513" y="0"/>
                      <a:pt x="419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0" name="Google Shape;230;p26">
              <a:extLst>
                <a:ext uri="{FF2B5EF4-FFF2-40B4-BE49-F238E27FC236}">
                  <a16:creationId xmlns:a16="http://schemas.microsoft.com/office/drawing/2014/main" xmlns="" id="{7852F721-A98C-09A2-AD12-52C21C367326}"/>
                </a:ext>
              </a:extLst>
            </p:cNvPr>
            <p:cNvGrpSpPr/>
            <p:nvPr/>
          </p:nvGrpSpPr>
          <p:grpSpPr>
            <a:xfrm>
              <a:off x="8042062" y="2843136"/>
              <a:ext cx="496812" cy="472595"/>
              <a:chOff x="7814487" y="2708836"/>
              <a:chExt cx="496812" cy="472595"/>
            </a:xfrm>
          </p:grpSpPr>
          <p:sp>
            <p:nvSpPr>
              <p:cNvPr id="1005" name="Google Shape;231;p26">
                <a:extLst>
                  <a:ext uri="{FF2B5EF4-FFF2-40B4-BE49-F238E27FC236}">
                    <a16:creationId xmlns:a16="http://schemas.microsoft.com/office/drawing/2014/main" xmlns="" id="{E592F1FE-A986-78BD-9762-B6ED9894B192}"/>
                  </a:ext>
                </a:extLst>
              </p:cNvPr>
              <p:cNvSpPr/>
              <p:nvPr/>
            </p:nvSpPr>
            <p:spPr>
              <a:xfrm>
                <a:off x="7814487" y="2708836"/>
                <a:ext cx="496812" cy="472595"/>
              </a:xfrm>
              <a:custGeom>
                <a:avLst/>
                <a:gdLst/>
                <a:ahLst/>
                <a:cxnLst/>
                <a:rect l="l" t="t" r="r" b="b"/>
                <a:pathLst>
                  <a:path w="11324" h="10772" extrusionOk="0">
                    <a:moveTo>
                      <a:pt x="5922" y="1"/>
                    </a:moveTo>
                    <a:cubicBezTo>
                      <a:pt x="5106" y="1"/>
                      <a:pt x="4261" y="192"/>
                      <a:pt x="3483" y="573"/>
                    </a:cubicBezTo>
                    <a:cubicBezTo>
                      <a:pt x="2399" y="1115"/>
                      <a:pt x="1473" y="2063"/>
                      <a:pt x="957" y="3243"/>
                    </a:cubicBezTo>
                    <a:cubicBezTo>
                      <a:pt x="555" y="4152"/>
                      <a:pt x="442" y="5153"/>
                      <a:pt x="555" y="6088"/>
                    </a:cubicBezTo>
                    <a:cubicBezTo>
                      <a:pt x="621" y="6556"/>
                      <a:pt x="743" y="7006"/>
                      <a:pt x="910" y="7430"/>
                    </a:cubicBezTo>
                    <a:cubicBezTo>
                      <a:pt x="1077" y="7838"/>
                      <a:pt x="1295" y="8215"/>
                      <a:pt x="1542" y="8563"/>
                    </a:cubicBezTo>
                    <a:lnTo>
                      <a:pt x="1542" y="8563"/>
                    </a:lnTo>
                    <a:cubicBezTo>
                      <a:pt x="1044" y="9137"/>
                      <a:pt x="560" y="9694"/>
                      <a:pt x="101" y="10223"/>
                    </a:cubicBezTo>
                    <a:lnTo>
                      <a:pt x="0" y="10336"/>
                    </a:lnTo>
                    <a:lnTo>
                      <a:pt x="0" y="10336"/>
                    </a:lnTo>
                    <a:lnTo>
                      <a:pt x="153" y="10306"/>
                    </a:lnTo>
                    <a:cubicBezTo>
                      <a:pt x="1085" y="10128"/>
                      <a:pt x="1978" y="9954"/>
                      <a:pt x="2797" y="9798"/>
                    </a:cubicBezTo>
                    <a:lnTo>
                      <a:pt x="2797" y="9798"/>
                    </a:lnTo>
                    <a:cubicBezTo>
                      <a:pt x="3776" y="10473"/>
                      <a:pt x="4868" y="10768"/>
                      <a:pt x="5822" y="10768"/>
                    </a:cubicBezTo>
                    <a:cubicBezTo>
                      <a:pt x="5831" y="10768"/>
                      <a:pt x="5839" y="10768"/>
                      <a:pt x="5847" y="10768"/>
                    </a:cubicBezTo>
                    <a:cubicBezTo>
                      <a:pt x="5892" y="10770"/>
                      <a:pt x="5938" y="10771"/>
                      <a:pt x="5984" y="10771"/>
                    </a:cubicBezTo>
                    <a:cubicBezTo>
                      <a:pt x="6057" y="10771"/>
                      <a:pt x="6131" y="10768"/>
                      <a:pt x="6201" y="10760"/>
                    </a:cubicBezTo>
                    <a:cubicBezTo>
                      <a:pt x="6319" y="10751"/>
                      <a:pt x="6433" y="10747"/>
                      <a:pt x="6547" y="10734"/>
                    </a:cubicBezTo>
                    <a:cubicBezTo>
                      <a:pt x="6769" y="10695"/>
                      <a:pt x="6983" y="10673"/>
                      <a:pt x="7185" y="10611"/>
                    </a:cubicBezTo>
                    <a:cubicBezTo>
                      <a:pt x="7285" y="10585"/>
                      <a:pt x="7386" y="10558"/>
                      <a:pt x="7481" y="10532"/>
                    </a:cubicBezTo>
                    <a:cubicBezTo>
                      <a:pt x="7574" y="10498"/>
                      <a:pt x="7665" y="10467"/>
                      <a:pt x="7757" y="10432"/>
                    </a:cubicBezTo>
                    <a:cubicBezTo>
                      <a:pt x="7941" y="10375"/>
                      <a:pt x="8098" y="10288"/>
                      <a:pt x="8256" y="10217"/>
                    </a:cubicBezTo>
                    <a:cubicBezTo>
                      <a:pt x="8875" y="9912"/>
                      <a:pt x="9287" y="9558"/>
                      <a:pt x="9557" y="9313"/>
                    </a:cubicBezTo>
                    <a:cubicBezTo>
                      <a:pt x="9688" y="9186"/>
                      <a:pt x="9776" y="9077"/>
                      <a:pt x="9841" y="9011"/>
                    </a:cubicBezTo>
                    <a:cubicBezTo>
                      <a:pt x="9907" y="8942"/>
                      <a:pt x="9934" y="8902"/>
                      <a:pt x="9934" y="8902"/>
                    </a:cubicBezTo>
                    <a:lnTo>
                      <a:pt x="9934" y="8902"/>
                    </a:lnTo>
                    <a:cubicBezTo>
                      <a:pt x="9934" y="8902"/>
                      <a:pt x="9898" y="8933"/>
                      <a:pt x="9833" y="8999"/>
                    </a:cubicBezTo>
                    <a:cubicBezTo>
                      <a:pt x="9763" y="9064"/>
                      <a:pt x="9671" y="9169"/>
                      <a:pt x="9536" y="9291"/>
                    </a:cubicBezTo>
                    <a:cubicBezTo>
                      <a:pt x="9265" y="9527"/>
                      <a:pt x="8849" y="9872"/>
                      <a:pt x="8234" y="10170"/>
                    </a:cubicBezTo>
                    <a:cubicBezTo>
                      <a:pt x="8076" y="10240"/>
                      <a:pt x="7915" y="10322"/>
                      <a:pt x="7735" y="10375"/>
                    </a:cubicBezTo>
                    <a:cubicBezTo>
                      <a:pt x="7648" y="10406"/>
                      <a:pt x="7556" y="10441"/>
                      <a:pt x="7465" y="10471"/>
                    </a:cubicBezTo>
                    <a:cubicBezTo>
                      <a:pt x="7368" y="10498"/>
                      <a:pt x="7268" y="10520"/>
                      <a:pt x="7171" y="10546"/>
                    </a:cubicBezTo>
                    <a:cubicBezTo>
                      <a:pt x="6971" y="10602"/>
                      <a:pt x="6757" y="10624"/>
                      <a:pt x="6538" y="10663"/>
                    </a:cubicBezTo>
                    <a:cubicBezTo>
                      <a:pt x="6428" y="10673"/>
                      <a:pt x="6315" y="10677"/>
                      <a:pt x="6197" y="10685"/>
                    </a:cubicBezTo>
                    <a:cubicBezTo>
                      <a:pt x="6135" y="10693"/>
                      <a:pt x="6071" y="10696"/>
                      <a:pt x="6008" y="10696"/>
                    </a:cubicBezTo>
                    <a:cubicBezTo>
                      <a:pt x="5954" y="10696"/>
                      <a:pt x="5901" y="10694"/>
                      <a:pt x="5847" y="10689"/>
                    </a:cubicBezTo>
                    <a:cubicBezTo>
                      <a:pt x="4895" y="10689"/>
                      <a:pt x="3806" y="10388"/>
                      <a:pt x="2836" y="9707"/>
                    </a:cubicBezTo>
                    <a:lnTo>
                      <a:pt x="2818" y="9693"/>
                    </a:lnTo>
                    <a:lnTo>
                      <a:pt x="2802" y="9698"/>
                    </a:lnTo>
                    <a:cubicBezTo>
                      <a:pt x="2019" y="9847"/>
                      <a:pt x="1171" y="10008"/>
                      <a:pt x="281" y="10176"/>
                    </a:cubicBezTo>
                    <a:lnTo>
                      <a:pt x="281" y="10176"/>
                    </a:lnTo>
                    <a:cubicBezTo>
                      <a:pt x="720" y="9676"/>
                      <a:pt x="1181" y="9146"/>
                      <a:pt x="1652" y="8605"/>
                    </a:cubicBezTo>
                    <a:lnTo>
                      <a:pt x="1682" y="8571"/>
                    </a:lnTo>
                    <a:lnTo>
                      <a:pt x="1656" y="8535"/>
                    </a:lnTo>
                    <a:cubicBezTo>
                      <a:pt x="1408" y="8182"/>
                      <a:pt x="1184" y="7801"/>
                      <a:pt x="1014" y="7391"/>
                    </a:cubicBezTo>
                    <a:cubicBezTo>
                      <a:pt x="852" y="6971"/>
                      <a:pt x="734" y="6530"/>
                      <a:pt x="668" y="6070"/>
                    </a:cubicBezTo>
                    <a:cubicBezTo>
                      <a:pt x="559" y="5157"/>
                      <a:pt x="668" y="4178"/>
                      <a:pt x="1067" y="3291"/>
                    </a:cubicBezTo>
                    <a:cubicBezTo>
                      <a:pt x="1569" y="2137"/>
                      <a:pt x="2478" y="1207"/>
                      <a:pt x="3536" y="673"/>
                    </a:cubicBezTo>
                    <a:cubicBezTo>
                      <a:pt x="4296" y="301"/>
                      <a:pt x="5124" y="110"/>
                      <a:pt x="5925" y="110"/>
                    </a:cubicBezTo>
                    <a:cubicBezTo>
                      <a:pt x="6244" y="110"/>
                      <a:pt x="6558" y="140"/>
                      <a:pt x="6862" y="201"/>
                    </a:cubicBezTo>
                    <a:cubicBezTo>
                      <a:pt x="7394" y="302"/>
                      <a:pt x="7910" y="463"/>
                      <a:pt x="8360" y="713"/>
                    </a:cubicBezTo>
                    <a:cubicBezTo>
                      <a:pt x="8815" y="957"/>
                      <a:pt x="9230" y="1246"/>
                      <a:pt x="9575" y="1591"/>
                    </a:cubicBezTo>
                    <a:cubicBezTo>
                      <a:pt x="10287" y="2256"/>
                      <a:pt x="10733" y="3077"/>
                      <a:pt x="10973" y="3864"/>
                    </a:cubicBezTo>
                    <a:cubicBezTo>
                      <a:pt x="11223" y="4654"/>
                      <a:pt x="11253" y="5419"/>
                      <a:pt x="11170" y="6070"/>
                    </a:cubicBezTo>
                    <a:cubicBezTo>
                      <a:pt x="11096" y="6726"/>
                      <a:pt x="10894" y="7264"/>
                      <a:pt x="10702" y="7683"/>
                    </a:cubicBezTo>
                    <a:cubicBezTo>
                      <a:pt x="10650" y="7788"/>
                      <a:pt x="10602" y="7889"/>
                      <a:pt x="10559" y="7980"/>
                    </a:cubicBezTo>
                    <a:cubicBezTo>
                      <a:pt x="10511" y="8067"/>
                      <a:pt x="10454" y="8151"/>
                      <a:pt x="10410" y="8225"/>
                    </a:cubicBezTo>
                    <a:cubicBezTo>
                      <a:pt x="10318" y="8378"/>
                      <a:pt x="10235" y="8509"/>
                      <a:pt x="10156" y="8601"/>
                    </a:cubicBezTo>
                    <a:cubicBezTo>
                      <a:pt x="10087" y="8697"/>
                      <a:pt x="10029" y="8771"/>
                      <a:pt x="9990" y="8824"/>
                    </a:cubicBezTo>
                    <a:cubicBezTo>
                      <a:pt x="9950" y="8876"/>
                      <a:pt x="9934" y="8902"/>
                      <a:pt x="9934" y="8902"/>
                    </a:cubicBezTo>
                    <a:cubicBezTo>
                      <a:pt x="9938" y="8902"/>
                      <a:pt x="9960" y="8880"/>
                      <a:pt x="9999" y="8833"/>
                    </a:cubicBezTo>
                    <a:cubicBezTo>
                      <a:pt x="10043" y="8781"/>
                      <a:pt x="10099" y="8706"/>
                      <a:pt x="10174" y="8614"/>
                    </a:cubicBezTo>
                    <a:cubicBezTo>
                      <a:pt x="10257" y="8523"/>
                      <a:pt x="10344" y="8396"/>
                      <a:pt x="10436" y="8243"/>
                    </a:cubicBezTo>
                    <a:cubicBezTo>
                      <a:pt x="10484" y="8168"/>
                      <a:pt x="10541" y="8089"/>
                      <a:pt x="10593" y="7998"/>
                    </a:cubicBezTo>
                    <a:cubicBezTo>
                      <a:pt x="10642" y="7906"/>
                      <a:pt x="10690" y="7810"/>
                      <a:pt x="10742" y="7706"/>
                    </a:cubicBezTo>
                    <a:cubicBezTo>
                      <a:pt x="10943" y="7286"/>
                      <a:pt x="11152" y="6744"/>
                      <a:pt x="11235" y="6080"/>
                    </a:cubicBezTo>
                    <a:cubicBezTo>
                      <a:pt x="11323" y="5419"/>
                      <a:pt x="11297" y="4646"/>
                      <a:pt x="11057" y="3842"/>
                    </a:cubicBezTo>
                    <a:cubicBezTo>
                      <a:pt x="10816" y="3038"/>
                      <a:pt x="10362" y="2203"/>
                      <a:pt x="9645" y="1522"/>
                    </a:cubicBezTo>
                    <a:cubicBezTo>
                      <a:pt x="9295" y="1171"/>
                      <a:pt x="8871" y="870"/>
                      <a:pt x="8409" y="626"/>
                    </a:cubicBezTo>
                    <a:cubicBezTo>
                      <a:pt x="7949" y="368"/>
                      <a:pt x="7425" y="197"/>
                      <a:pt x="6878" y="92"/>
                    </a:cubicBezTo>
                    <a:cubicBezTo>
                      <a:pt x="6568" y="31"/>
                      <a:pt x="6247" y="1"/>
                      <a:pt x="5922" y="1"/>
                    </a:cubicBezTo>
                    <a:close/>
                  </a:path>
                </a:pathLst>
              </a:custGeom>
              <a:solidFill>
                <a:srgbClr val="43434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232;p26">
                <a:extLst>
                  <a:ext uri="{FF2B5EF4-FFF2-40B4-BE49-F238E27FC236}">
                    <a16:creationId xmlns:a16="http://schemas.microsoft.com/office/drawing/2014/main" xmlns="" id="{07725A01-9773-7FF3-34C5-DB358C3FDE20}"/>
                  </a:ext>
                </a:extLst>
              </p:cNvPr>
              <p:cNvSpPr/>
              <p:nvPr/>
            </p:nvSpPr>
            <p:spPr>
              <a:xfrm>
                <a:off x="7997564" y="2870459"/>
                <a:ext cx="149956" cy="166277"/>
              </a:xfrm>
              <a:custGeom>
                <a:avLst/>
                <a:gdLst/>
                <a:ahLst/>
                <a:cxnLst/>
                <a:rect l="l" t="t" r="r" b="b"/>
                <a:pathLst>
                  <a:path w="3418" h="3790" extrusionOk="0">
                    <a:moveTo>
                      <a:pt x="0" y="0"/>
                    </a:moveTo>
                    <a:lnTo>
                      <a:pt x="192" y="927"/>
                    </a:lnTo>
                    <a:lnTo>
                      <a:pt x="385" y="1858"/>
                    </a:lnTo>
                    <a:lnTo>
                      <a:pt x="874" y="1420"/>
                    </a:lnTo>
                    <a:lnTo>
                      <a:pt x="2981" y="3790"/>
                    </a:lnTo>
                    <a:lnTo>
                      <a:pt x="3418" y="3401"/>
                    </a:lnTo>
                    <a:lnTo>
                      <a:pt x="1312" y="1032"/>
                    </a:lnTo>
                    <a:lnTo>
                      <a:pt x="1801" y="595"/>
                    </a:lnTo>
                    <a:lnTo>
                      <a:pt x="900" y="298"/>
                    </a:lnTo>
                    <a:lnTo>
                      <a:pt x="0"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1" name="Google Shape;233;p26">
              <a:extLst>
                <a:ext uri="{FF2B5EF4-FFF2-40B4-BE49-F238E27FC236}">
                  <a16:creationId xmlns:a16="http://schemas.microsoft.com/office/drawing/2014/main" xmlns="" id="{FDC39A5C-A7E7-13AF-0877-84BCE8675901}"/>
                </a:ext>
              </a:extLst>
            </p:cNvPr>
            <p:cNvGrpSpPr/>
            <p:nvPr/>
          </p:nvGrpSpPr>
          <p:grpSpPr>
            <a:xfrm>
              <a:off x="7739700" y="1512500"/>
              <a:ext cx="1109728" cy="1002828"/>
              <a:chOff x="7739700" y="1512500"/>
              <a:chExt cx="1109728" cy="1002828"/>
            </a:xfrm>
          </p:grpSpPr>
          <p:sp>
            <p:nvSpPr>
              <p:cNvPr id="987" name="Google Shape;234;p26">
                <a:extLst>
                  <a:ext uri="{FF2B5EF4-FFF2-40B4-BE49-F238E27FC236}">
                    <a16:creationId xmlns:a16="http://schemas.microsoft.com/office/drawing/2014/main" xmlns="" id="{0CB5CD79-4FC4-7773-74B0-76D44D3E376D}"/>
                  </a:ext>
                </a:extLst>
              </p:cNvPr>
              <p:cNvSpPr/>
              <p:nvPr/>
            </p:nvSpPr>
            <p:spPr>
              <a:xfrm>
                <a:off x="7739700" y="1512500"/>
                <a:ext cx="1109728" cy="1002828"/>
              </a:xfrm>
              <a:custGeom>
                <a:avLst/>
                <a:gdLst/>
                <a:ahLst/>
                <a:cxnLst/>
                <a:rect l="l" t="t" r="r" b="b"/>
                <a:pathLst>
                  <a:path w="35998" h="15301" extrusionOk="0">
                    <a:moveTo>
                      <a:pt x="888" y="1"/>
                    </a:moveTo>
                    <a:cubicBezTo>
                      <a:pt x="398" y="1"/>
                      <a:pt x="1" y="398"/>
                      <a:pt x="1" y="887"/>
                    </a:cubicBezTo>
                    <a:lnTo>
                      <a:pt x="1" y="14413"/>
                    </a:lnTo>
                    <a:cubicBezTo>
                      <a:pt x="1" y="14903"/>
                      <a:pt x="398" y="15300"/>
                      <a:pt x="888" y="15300"/>
                    </a:cubicBezTo>
                    <a:lnTo>
                      <a:pt x="35110" y="15300"/>
                    </a:lnTo>
                    <a:cubicBezTo>
                      <a:pt x="35600" y="15300"/>
                      <a:pt x="35998" y="14903"/>
                      <a:pt x="35998" y="14413"/>
                    </a:cubicBezTo>
                    <a:lnTo>
                      <a:pt x="35998" y="887"/>
                    </a:lnTo>
                    <a:cubicBezTo>
                      <a:pt x="35998" y="398"/>
                      <a:pt x="35600" y="1"/>
                      <a:pt x="35110"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8" name="Google Shape;235;p26">
                <a:extLst>
                  <a:ext uri="{FF2B5EF4-FFF2-40B4-BE49-F238E27FC236}">
                    <a16:creationId xmlns:a16="http://schemas.microsoft.com/office/drawing/2014/main" xmlns="" id="{74CD0883-E884-A012-291C-A489435D6CD3}"/>
                  </a:ext>
                </a:extLst>
              </p:cNvPr>
              <p:cNvGrpSpPr/>
              <p:nvPr/>
            </p:nvGrpSpPr>
            <p:grpSpPr>
              <a:xfrm>
                <a:off x="7808309" y="1610467"/>
                <a:ext cx="966993" cy="714803"/>
                <a:chOff x="7183784" y="1476167"/>
                <a:chExt cx="966993" cy="714803"/>
              </a:xfrm>
            </p:grpSpPr>
            <p:sp>
              <p:nvSpPr>
                <p:cNvPr id="989" name="Google Shape;236;p26">
                  <a:extLst>
                    <a:ext uri="{FF2B5EF4-FFF2-40B4-BE49-F238E27FC236}">
                      <a16:creationId xmlns:a16="http://schemas.microsoft.com/office/drawing/2014/main" xmlns="" id="{E573A6E7-B1FA-1AC8-6D77-7B6B96A08973}"/>
                    </a:ext>
                  </a:extLst>
                </p:cNvPr>
                <p:cNvSpPr/>
                <p:nvPr/>
              </p:nvSpPr>
              <p:spPr>
                <a:xfrm>
                  <a:off x="7393754" y="1862327"/>
                  <a:ext cx="21541" cy="21322"/>
                </a:xfrm>
                <a:custGeom>
                  <a:avLst/>
                  <a:gdLst/>
                  <a:ahLst/>
                  <a:cxnLst/>
                  <a:rect l="l" t="t" r="r" b="b"/>
                  <a:pathLst>
                    <a:path w="491" h="486" extrusionOk="0">
                      <a:moveTo>
                        <a:pt x="245" y="1"/>
                      </a:moveTo>
                      <a:cubicBezTo>
                        <a:pt x="110" y="1"/>
                        <a:pt x="1" y="110"/>
                        <a:pt x="1" y="241"/>
                      </a:cubicBezTo>
                      <a:cubicBezTo>
                        <a:pt x="1" y="376"/>
                        <a:pt x="110" y="485"/>
                        <a:pt x="245" y="485"/>
                      </a:cubicBezTo>
                      <a:cubicBezTo>
                        <a:pt x="380" y="485"/>
                        <a:pt x="491" y="376"/>
                        <a:pt x="491" y="241"/>
                      </a:cubicBezTo>
                      <a:cubicBezTo>
                        <a:pt x="491" y="110"/>
                        <a:pt x="380" y="1"/>
                        <a:pt x="24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237;p26">
                  <a:extLst>
                    <a:ext uri="{FF2B5EF4-FFF2-40B4-BE49-F238E27FC236}">
                      <a16:creationId xmlns:a16="http://schemas.microsoft.com/office/drawing/2014/main" xmlns="" id="{CC3C0574-5306-97DD-F372-CA37E4D4D4DA}"/>
                    </a:ext>
                  </a:extLst>
                </p:cNvPr>
                <p:cNvSpPr/>
                <p:nvPr/>
              </p:nvSpPr>
              <p:spPr>
                <a:xfrm>
                  <a:off x="7725074" y="1944762"/>
                  <a:ext cx="58877" cy="216730"/>
                </a:xfrm>
                <a:custGeom>
                  <a:avLst/>
                  <a:gdLst/>
                  <a:ahLst/>
                  <a:cxnLst/>
                  <a:rect l="l" t="t" r="r" b="b"/>
                  <a:pathLst>
                    <a:path w="1342" h="4940" extrusionOk="0">
                      <a:moveTo>
                        <a:pt x="0" y="0"/>
                      </a:moveTo>
                      <a:lnTo>
                        <a:pt x="0" y="4939"/>
                      </a:lnTo>
                      <a:lnTo>
                        <a:pt x="1342" y="4939"/>
                      </a:lnTo>
                      <a:lnTo>
                        <a:pt x="1342" y="0"/>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238;p26">
                  <a:extLst>
                    <a:ext uri="{FF2B5EF4-FFF2-40B4-BE49-F238E27FC236}">
                      <a16:creationId xmlns:a16="http://schemas.microsoft.com/office/drawing/2014/main" xmlns="" id="{A8DF3215-0F10-023B-1144-9F1F30823708}"/>
                    </a:ext>
                  </a:extLst>
                </p:cNvPr>
                <p:cNvSpPr/>
                <p:nvPr/>
              </p:nvSpPr>
              <p:spPr>
                <a:xfrm>
                  <a:off x="7992132" y="1848727"/>
                  <a:ext cx="59096" cy="312767"/>
                </a:xfrm>
                <a:custGeom>
                  <a:avLst/>
                  <a:gdLst/>
                  <a:ahLst/>
                  <a:cxnLst/>
                  <a:rect l="l" t="t" r="r" b="b"/>
                  <a:pathLst>
                    <a:path w="1347" h="7129" extrusionOk="0">
                      <a:moveTo>
                        <a:pt x="0" y="0"/>
                      </a:moveTo>
                      <a:lnTo>
                        <a:pt x="0" y="7128"/>
                      </a:lnTo>
                      <a:lnTo>
                        <a:pt x="1347" y="7128"/>
                      </a:lnTo>
                      <a:lnTo>
                        <a:pt x="1347" y="0"/>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239;p26">
                  <a:extLst>
                    <a:ext uri="{FF2B5EF4-FFF2-40B4-BE49-F238E27FC236}">
                      <a16:creationId xmlns:a16="http://schemas.microsoft.com/office/drawing/2014/main" xmlns="" id="{AC33B91B-B6F7-B950-1CBF-DFD37FC02728}"/>
                    </a:ext>
                  </a:extLst>
                </p:cNvPr>
                <p:cNvSpPr/>
                <p:nvPr/>
              </p:nvSpPr>
              <p:spPr>
                <a:xfrm>
                  <a:off x="7309959" y="1716409"/>
                  <a:ext cx="59096" cy="445087"/>
                </a:xfrm>
                <a:custGeom>
                  <a:avLst/>
                  <a:gdLst/>
                  <a:ahLst/>
                  <a:cxnLst/>
                  <a:rect l="l" t="t" r="r" b="b"/>
                  <a:pathLst>
                    <a:path w="1347" h="10145" extrusionOk="0">
                      <a:moveTo>
                        <a:pt x="1" y="1"/>
                      </a:moveTo>
                      <a:lnTo>
                        <a:pt x="1" y="10144"/>
                      </a:lnTo>
                      <a:lnTo>
                        <a:pt x="1347" y="10144"/>
                      </a:lnTo>
                      <a:lnTo>
                        <a:pt x="134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240;p26">
                  <a:extLst>
                    <a:ext uri="{FF2B5EF4-FFF2-40B4-BE49-F238E27FC236}">
                      <a16:creationId xmlns:a16="http://schemas.microsoft.com/office/drawing/2014/main" xmlns="" id="{977A4E2E-F065-13A5-7FE2-8EFEFDB8D7EC}"/>
                    </a:ext>
                  </a:extLst>
                </p:cNvPr>
                <p:cNvSpPr/>
                <p:nvPr/>
              </p:nvSpPr>
              <p:spPr>
                <a:xfrm>
                  <a:off x="7450700" y="1848727"/>
                  <a:ext cx="59096" cy="312767"/>
                </a:xfrm>
                <a:custGeom>
                  <a:avLst/>
                  <a:gdLst/>
                  <a:ahLst/>
                  <a:cxnLst/>
                  <a:rect l="l" t="t" r="r" b="b"/>
                  <a:pathLst>
                    <a:path w="1347" h="7129" extrusionOk="0">
                      <a:moveTo>
                        <a:pt x="0" y="0"/>
                      </a:moveTo>
                      <a:lnTo>
                        <a:pt x="0" y="7128"/>
                      </a:lnTo>
                      <a:lnTo>
                        <a:pt x="1347" y="7128"/>
                      </a:lnTo>
                      <a:lnTo>
                        <a:pt x="1347" y="0"/>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241;p26">
                  <a:extLst>
                    <a:ext uri="{FF2B5EF4-FFF2-40B4-BE49-F238E27FC236}">
                      <a16:creationId xmlns:a16="http://schemas.microsoft.com/office/drawing/2014/main" xmlns="" id="{05DF8565-C01F-F7CA-5623-9EFFB9DD8951}"/>
                    </a:ext>
                  </a:extLst>
                </p:cNvPr>
                <p:cNvSpPr/>
                <p:nvPr/>
              </p:nvSpPr>
              <p:spPr>
                <a:xfrm>
                  <a:off x="7577840" y="1680391"/>
                  <a:ext cx="59052" cy="481106"/>
                </a:xfrm>
                <a:custGeom>
                  <a:avLst/>
                  <a:gdLst/>
                  <a:ahLst/>
                  <a:cxnLst/>
                  <a:rect l="l" t="t" r="r" b="b"/>
                  <a:pathLst>
                    <a:path w="1346" h="10966" extrusionOk="0">
                      <a:moveTo>
                        <a:pt x="0" y="1"/>
                      </a:moveTo>
                      <a:lnTo>
                        <a:pt x="0" y="10965"/>
                      </a:lnTo>
                      <a:lnTo>
                        <a:pt x="1346" y="10965"/>
                      </a:lnTo>
                      <a:lnTo>
                        <a:pt x="134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242;p26">
                  <a:extLst>
                    <a:ext uri="{FF2B5EF4-FFF2-40B4-BE49-F238E27FC236}">
                      <a16:creationId xmlns:a16="http://schemas.microsoft.com/office/drawing/2014/main" xmlns="" id="{F7A1F788-2B39-E5A9-471D-4FC348BE2728}"/>
                    </a:ext>
                  </a:extLst>
                </p:cNvPr>
                <p:cNvSpPr/>
                <p:nvPr/>
              </p:nvSpPr>
              <p:spPr>
                <a:xfrm>
                  <a:off x="7378618" y="1668677"/>
                  <a:ext cx="59096" cy="492820"/>
                </a:xfrm>
                <a:custGeom>
                  <a:avLst/>
                  <a:gdLst/>
                  <a:ahLst/>
                  <a:cxnLst/>
                  <a:rect l="l" t="t" r="r" b="b"/>
                  <a:pathLst>
                    <a:path w="1347" h="11233" extrusionOk="0">
                      <a:moveTo>
                        <a:pt x="1" y="0"/>
                      </a:moveTo>
                      <a:lnTo>
                        <a:pt x="1" y="11232"/>
                      </a:lnTo>
                      <a:lnTo>
                        <a:pt x="1346" y="11232"/>
                      </a:lnTo>
                      <a:lnTo>
                        <a:pt x="1346"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243;p26">
                  <a:extLst>
                    <a:ext uri="{FF2B5EF4-FFF2-40B4-BE49-F238E27FC236}">
                      <a16:creationId xmlns:a16="http://schemas.microsoft.com/office/drawing/2014/main" xmlns="" id="{E351DE70-8538-F8AF-5D58-BEBA5C7143D2}"/>
                    </a:ext>
                  </a:extLst>
                </p:cNvPr>
                <p:cNvSpPr/>
                <p:nvPr/>
              </p:nvSpPr>
              <p:spPr>
                <a:xfrm>
                  <a:off x="7651457" y="1565534"/>
                  <a:ext cx="58877" cy="595964"/>
                </a:xfrm>
                <a:custGeom>
                  <a:avLst/>
                  <a:gdLst/>
                  <a:ahLst/>
                  <a:cxnLst/>
                  <a:rect l="l" t="t" r="r" b="b"/>
                  <a:pathLst>
                    <a:path w="1342" h="13584" extrusionOk="0">
                      <a:moveTo>
                        <a:pt x="0" y="1"/>
                      </a:moveTo>
                      <a:lnTo>
                        <a:pt x="0" y="13583"/>
                      </a:lnTo>
                      <a:lnTo>
                        <a:pt x="1342" y="13583"/>
                      </a:lnTo>
                      <a:lnTo>
                        <a:pt x="1342" y="1"/>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244;p26">
                  <a:extLst>
                    <a:ext uri="{FF2B5EF4-FFF2-40B4-BE49-F238E27FC236}">
                      <a16:creationId xmlns:a16="http://schemas.microsoft.com/office/drawing/2014/main" xmlns="" id="{FB6316F0-B751-57CA-8665-C0BFF489D3C6}"/>
                    </a:ext>
                  </a:extLst>
                </p:cNvPr>
                <p:cNvSpPr/>
                <p:nvPr/>
              </p:nvSpPr>
              <p:spPr>
                <a:xfrm>
                  <a:off x="7211248" y="2185793"/>
                  <a:ext cx="939530" cy="5177"/>
                </a:xfrm>
                <a:custGeom>
                  <a:avLst/>
                  <a:gdLst/>
                  <a:ahLst/>
                  <a:cxnLst/>
                  <a:rect l="l" t="t" r="r" b="b"/>
                  <a:pathLst>
                    <a:path w="21415" h="118" extrusionOk="0">
                      <a:moveTo>
                        <a:pt x="10708" y="0"/>
                      </a:moveTo>
                      <a:cubicBezTo>
                        <a:pt x="4794" y="0"/>
                        <a:pt x="0" y="26"/>
                        <a:pt x="0" y="57"/>
                      </a:cubicBezTo>
                      <a:cubicBezTo>
                        <a:pt x="0" y="91"/>
                        <a:pt x="4794" y="118"/>
                        <a:pt x="10708" y="118"/>
                      </a:cubicBezTo>
                      <a:cubicBezTo>
                        <a:pt x="16620" y="118"/>
                        <a:pt x="21414" y="91"/>
                        <a:pt x="21414" y="57"/>
                      </a:cubicBezTo>
                      <a:cubicBezTo>
                        <a:pt x="21414" y="26"/>
                        <a:pt x="16620" y="0"/>
                        <a:pt x="10708"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245;p26">
                  <a:extLst>
                    <a:ext uri="{FF2B5EF4-FFF2-40B4-BE49-F238E27FC236}">
                      <a16:creationId xmlns:a16="http://schemas.microsoft.com/office/drawing/2014/main" xmlns="" id="{225FE495-732E-953A-53BC-9D0A0564B7A1}"/>
                    </a:ext>
                  </a:extLst>
                </p:cNvPr>
                <p:cNvSpPr/>
                <p:nvPr/>
              </p:nvSpPr>
              <p:spPr>
                <a:xfrm>
                  <a:off x="7183784" y="2082256"/>
                  <a:ext cx="36151" cy="11889"/>
                </a:xfrm>
                <a:custGeom>
                  <a:avLst/>
                  <a:gdLst/>
                  <a:ahLst/>
                  <a:cxnLst/>
                  <a:rect l="l" t="t" r="r" b="b"/>
                  <a:pathLst>
                    <a:path w="824" h="271" extrusionOk="0">
                      <a:moveTo>
                        <a:pt x="1" y="0"/>
                      </a:moveTo>
                      <a:lnTo>
                        <a:pt x="1" y="271"/>
                      </a:lnTo>
                      <a:lnTo>
                        <a:pt x="823" y="271"/>
                      </a:lnTo>
                      <a:lnTo>
                        <a:pt x="823" y="0"/>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246;p26">
                  <a:extLst>
                    <a:ext uri="{FF2B5EF4-FFF2-40B4-BE49-F238E27FC236}">
                      <a16:creationId xmlns:a16="http://schemas.microsoft.com/office/drawing/2014/main" xmlns="" id="{F45FB7DF-6504-6888-5C2D-D818E47D6170}"/>
                    </a:ext>
                  </a:extLst>
                </p:cNvPr>
                <p:cNvSpPr/>
                <p:nvPr/>
              </p:nvSpPr>
              <p:spPr>
                <a:xfrm>
                  <a:off x="7183784" y="1923879"/>
                  <a:ext cx="36151" cy="11933"/>
                </a:xfrm>
                <a:custGeom>
                  <a:avLst/>
                  <a:gdLst/>
                  <a:ahLst/>
                  <a:cxnLst/>
                  <a:rect l="l" t="t" r="r" b="b"/>
                  <a:pathLst>
                    <a:path w="824" h="272" extrusionOk="0">
                      <a:moveTo>
                        <a:pt x="1" y="0"/>
                      </a:moveTo>
                      <a:lnTo>
                        <a:pt x="1" y="272"/>
                      </a:lnTo>
                      <a:lnTo>
                        <a:pt x="823" y="272"/>
                      </a:lnTo>
                      <a:lnTo>
                        <a:pt x="823" y="0"/>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247;p26">
                  <a:extLst>
                    <a:ext uri="{FF2B5EF4-FFF2-40B4-BE49-F238E27FC236}">
                      <a16:creationId xmlns:a16="http://schemas.microsoft.com/office/drawing/2014/main" xmlns="" id="{7065C207-6B11-FD2F-04B1-544D29569AEA}"/>
                    </a:ext>
                  </a:extLst>
                </p:cNvPr>
                <p:cNvSpPr/>
                <p:nvPr/>
              </p:nvSpPr>
              <p:spPr>
                <a:xfrm>
                  <a:off x="7183784" y="1625902"/>
                  <a:ext cx="36151" cy="11758"/>
                </a:xfrm>
                <a:custGeom>
                  <a:avLst/>
                  <a:gdLst/>
                  <a:ahLst/>
                  <a:cxnLst/>
                  <a:rect l="l" t="t" r="r" b="b"/>
                  <a:pathLst>
                    <a:path w="824" h="268" extrusionOk="0">
                      <a:moveTo>
                        <a:pt x="1" y="1"/>
                      </a:moveTo>
                      <a:lnTo>
                        <a:pt x="1" y="267"/>
                      </a:lnTo>
                      <a:lnTo>
                        <a:pt x="823" y="267"/>
                      </a:lnTo>
                      <a:lnTo>
                        <a:pt x="823" y="1"/>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248;p26">
                  <a:extLst>
                    <a:ext uri="{FF2B5EF4-FFF2-40B4-BE49-F238E27FC236}">
                      <a16:creationId xmlns:a16="http://schemas.microsoft.com/office/drawing/2014/main" xmlns="" id="{596DBCBE-C4C1-EAA7-4A83-E6D7D42FDE08}"/>
                    </a:ext>
                  </a:extLst>
                </p:cNvPr>
                <p:cNvSpPr/>
                <p:nvPr/>
              </p:nvSpPr>
              <p:spPr>
                <a:xfrm>
                  <a:off x="7183784" y="1476167"/>
                  <a:ext cx="36151" cy="11758"/>
                </a:xfrm>
                <a:custGeom>
                  <a:avLst/>
                  <a:gdLst/>
                  <a:ahLst/>
                  <a:cxnLst/>
                  <a:rect l="l" t="t" r="r" b="b"/>
                  <a:pathLst>
                    <a:path w="824" h="268" extrusionOk="0">
                      <a:moveTo>
                        <a:pt x="1" y="1"/>
                      </a:moveTo>
                      <a:lnTo>
                        <a:pt x="1" y="267"/>
                      </a:lnTo>
                      <a:lnTo>
                        <a:pt x="823" y="267"/>
                      </a:lnTo>
                      <a:lnTo>
                        <a:pt x="823" y="1"/>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249;p26">
                  <a:extLst>
                    <a:ext uri="{FF2B5EF4-FFF2-40B4-BE49-F238E27FC236}">
                      <a16:creationId xmlns:a16="http://schemas.microsoft.com/office/drawing/2014/main" xmlns="" id="{2765D886-BB48-16CC-DDD1-8D1B78B3376F}"/>
                    </a:ext>
                  </a:extLst>
                </p:cNvPr>
                <p:cNvSpPr/>
                <p:nvPr/>
              </p:nvSpPr>
              <p:spPr>
                <a:xfrm>
                  <a:off x="7185758" y="1774890"/>
                  <a:ext cx="36063" cy="11933"/>
                </a:xfrm>
                <a:custGeom>
                  <a:avLst/>
                  <a:gdLst/>
                  <a:ahLst/>
                  <a:cxnLst/>
                  <a:rect l="l" t="t" r="r" b="b"/>
                  <a:pathLst>
                    <a:path w="822" h="272" extrusionOk="0">
                      <a:moveTo>
                        <a:pt x="0" y="1"/>
                      </a:moveTo>
                      <a:lnTo>
                        <a:pt x="0" y="272"/>
                      </a:lnTo>
                      <a:lnTo>
                        <a:pt x="821" y="272"/>
                      </a:lnTo>
                      <a:lnTo>
                        <a:pt x="821" y="1"/>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250;p26">
                  <a:extLst>
                    <a:ext uri="{FF2B5EF4-FFF2-40B4-BE49-F238E27FC236}">
                      <a16:creationId xmlns:a16="http://schemas.microsoft.com/office/drawing/2014/main" xmlns="" id="{3EE7E354-9461-BF4E-FE18-94C4E5947302}"/>
                    </a:ext>
                  </a:extLst>
                </p:cNvPr>
                <p:cNvSpPr/>
                <p:nvPr/>
              </p:nvSpPr>
              <p:spPr>
                <a:xfrm>
                  <a:off x="7851391" y="1716409"/>
                  <a:ext cx="59096" cy="445087"/>
                </a:xfrm>
                <a:custGeom>
                  <a:avLst/>
                  <a:gdLst/>
                  <a:ahLst/>
                  <a:cxnLst/>
                  <a:rect l="l" t="t" r="r" b="b"/>
                  <a:pathLst>
                    <a:path w="1347" h="10145" extrusionOk="0">
                      <a:moveTo>
                        <a:pt x="1" y="1"/>
                      </a:moveTo>
                      <a:lnTo>
                        <a:pt x="1" y="10144"/>
                      </a:lnTo>
                      <a:lnTo>
                        <a:pt x="1347" y="10144"/>
                      </a:lnTo>
                      <a:lnTo>
                        <a:pt x="134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251;p26">
                  <a:extLst>
                    <a:ext uri="{FF2B5EF4-FFF2-40B4-BE49-F238E27FC236}">
                      <a16:creationId xmlns:a16="http://schemas.microsoft.com/office/drawing/2014/main" xmlns="" id="{ACE8E04A-854E-1CC4-A11D-03172FFEC422}"/>
                    </a:ext>
                  </a:extLst>
                </p:cNvPr>
                <p:cNvSpPr/>
                <p:nvPr/>
              </p:nvSpPr>
              <p:spPr>
                <a:xfrm>
                  <a:off x="7920051" y="1668677"/>
                  <a:ext cx="59096" cy="492820"/>
                </a:xfrm>
                <a:custGeom>
                  <a:avLst/>
                  <a:gdLst/>
                  <a:ahLst/>
                  <a:cxnLst/>
                  <a:rect l="l" t="t" r="r" b="b"/>
                  <a:pathLst>
                    <a:path w="1347" h="11233" extrusionOk="0">
                      <a:moveTo>
                        <a:pt x="1" y="0"/>
                      </a:moveTo>
                      <a:lnTo>
                        <a:pt x="1" y="11232"/>
                      </a:lnTo>
                      <a:lnTo>
                        <a:pt x="1346" y="11232"/>
                      </a:lnTo>
                      <a:lnTo>
                        <a:pt x="1346"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22" name="Google Shape;252;p26">
              <a:extLst>
                <a:ext uri="{FF2B5EF4-FFF2-40B4-BE49-F238E27FC236}">
                  <a16:creationId xmlns:a16="http://schemas.microsoft.com/office/drawing/2014/main" xmlns="" id="{F46788C3-4A47-B84D-2CF4-88DFEBEAEDEE}"/>
                </a:ext>
              </a:extLst>
            </p:cNvPr>
            <p:cNvGrpSpPr/>
            <p:nvPr/>
          </p:nvGrpSpPr>
          <p:grpSpPr>
            <a:xfrm flipH="1">
              <a:off x="6415607" y="1911354"/>
              <a:ext cx="1520787" cy="2773390"/>
              <a:chOff x="-823767" y="1667843"/>
              <a:chExt cx="1580203" cy="2881743"/>
            </a:xfrm>
          </p:grpSpPr>
          <p:sp>
            <p:nvSpPr>
              <p:cNvPr id="837" name="Google Shape;253;p26">
                <a:extLst>
                  <a:ext uri="{FF2B5EF4-FFF2-40B4-BE49-F238E27FC236}">
                    <a16:creationId xmlns:a16="http://schemas.microsoft.com/office/drawing/2014/main" xmlns="" id="{DB457244-C669-FD33-BA2E-3A1949C1ADEF}"/>
                  </a:ext>
                </a:extLst>
              </p:cNvPr>
              <p:cNvSpPr/>
              <p:nvPr/>
            </p:nvSpPr>
            <p:spPr>
              <a:xfrm>
                <a:off x="-216393" y="1767355"/>
                <a:ext cx="5288" cy="1517707"/>
              </a:xfrm>
              <a:custGeom>
                <a:avLst/>
                <a:gdLst/>
                <a:ahLst/>
                <a:cxnLst/>
                <a:rect l="l" t="t" r="r" b="b"/>
                <a:pathLst>
                  <a:path w="116" h="33294" extrusionOk="0">
                    <a:moveTo>
                      <a:pt x="58" y="1"/>
                    </a:moveTo>
                    <a:cubicBezTo>
                      <a:pt x="27" y="1"/>
                      <a:pt x="1" y="7452"/>
                      <a:pt x="1" y="16647"/>
                    </a:cubicBezTo>
                    <a:cubicBezTo>
                      <a:pt x="1" y="25841"/>
                      <a:pt x="27" y="33293"/>
                      <a:pt x="58" y="33293"/>
                    </a:cubicBezTo>
                    <a:cubicBezTo>
                      <a:pt x="89" y="33293"/>
                      <a:pt x="115" y="25841"/>
                      <a:pt x="115" y="16647"/>
                    </a:cubicBezTo>
                    <a:cubicBezTo>
                      <a:pt x="115" y="7452"/>
                      <a:pt x="89" y="1"/>
                      <a:pt x="5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254;p26">
                <a:extLst>
                  <a:ext uri="{FF2B5EF4-FFF2-40B4-BE49-F238E27FC236}">
                    <a16:creationId xmlns:a16="http://schemas.microsoft.com/office/drawing/2014/main" xmlns="" id="{0ADB347B-65E0-2EF7-103F-6E796E7FA9C7}"/>
                  </a:ext>
                </a:extLst>
              </p:cNvPr>
              <p:cNvSpPr/>
              <p:nvPr/>
            </p:nvSpPr>
            <p:spPr>
              <a:xfrm>
                <a:off x="253178" y="2086723"/>
                <a:ext cx="22382" cy="22337"/>
              </a:xfrm>
              <a:custGeom>
                <a:avLst/>
                <a:gdLst/>
                <a:ahLst/>
                <a:cxnLst/>
                <a:rect l="l" t="t" r="r" b="b"/>
                <a:pathLst>
                  <a:path w="491" h="490" extrusionOk="0">
                    <a:moveTo>
                      <a:pt x="246" y="0"/>
                    </a:moveTo>
                    <a:cubicBezTo>
                      <a:pt x="109" y="0"/>
                      <a:pt x="0" y="109"/>
                      <a:pt x="0" y="245"/>
                    </a:cubicBezTo>
                    <a:cubicBezTo>
                      <a:pt x="0" y="381"/>
                      <a:pt x="109" y="490"/>
                      <a:pt x="246" y="490"/>
                    </a:cubicBezTo>
                    <a:cubicBezTo>
                      <a:pt x="381" y="490"/>
                      <a:pt x="490" y="381"/>
                      <a:pt x="490" y="245"/>
                    </a:cubicBezTo>
                    <a:cubicBezTo>
                      <a:pt x="490" y="109"/>
                      <a:pt x="381" y="0"/>
                      <a:pt x="24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255;p26">
                <a:extLst>
                  <a:ext uri="{FF2B5EF4-FFF2-40B4-BE49-F238E27FC236}">
                    <a16:creationId xmlns:a16="http://schemas.microsoft.com/office/drawing/2014/main" xmlns="" id="{A0D290CE-C2D7-C1E9-038E-BA42A309804C}"/>
                  </a:ext>
                </a:extLst>
              </p:cNvPr>
              <p:cNvSpPr/>
              <p:nvPr/>
            </p:nvSpPr>
            <p:spPr>
              <a:xfrm>
                <a:off x="-224917" y="1767355"/>
                <a:ext cx="22337" cy="22382"/>
              </a:xfrm>
              <a:custGeom>
                <a:avLst/>
                <a:gdLst/>
                <a:ahLst/>
                <a:cxnLst/>
                <a:rect l="l" t="t" r="r" b="b"/>
                <a:pathLst>
                  <a:path w="490" h="491" extrusionOk="0">
                    <a:moveTo>
                      <a:pt x="245" y="1"/>
                    </a:moveTo>
                    <a:cubicBezTo>
                      <a:pt x="109" y="1"/>
                      <a:pt x="0" y="110"/>
                      <a:pt x="0" y="245"/>
                    </a:cubicBezTo>
                    <a:cubicBezTo>
                      <a:pt x="0" y="381"/>
                      <a:pt x="109" y="491"/>
                      <a:pt x="245" y="491"/>
                    </a:cubicBezTo>
                    <a:cubicBezTo>
                      <a:pt x="381" y="491"/>
                      <a:pt x="490" y="381"/>
                      <a:pt x="490" y="245"/>
                    </a:cubicBezTo>
                    <a:cubicBezTo>
                      <a:pt x="490" y="110"/>
                      <a:pt x="381" y="1"/>
                      <a:pt x="24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256;p26">
                <a:extLst>
                  <a:ext uri="{FF2B5EF4-FFF2-40B4-BE49-F238E27FC236}">
                    <a16:creationId xmlns:a16="http://schemas.microsoft.com/office/drawing/2014/main" xmlns="" id="{F224F149-EC2A-CBDC-06FE-B9BDF3362DA6}"/>
                  </a:ext>
                </a:extLst>
              </p:cNvPr>
              <p:cNvSpPr/>
              <p:nvPr/>
            </p:nvSpPr>
            <p:spPr>
              <a:xfrm>
                <a:off x="-235675" y="4406176"/>
                <a:ext cx="327711" cy="143137"/>
              </a:xfrm>
              <a:custGeom>
                <a:avLst/>
                <a:gdLst/>
                <a:ahLst/>
                <a:cxnLst/>
                <a:rect l="l" t="t" r="r" b="b"/>
                <a:pathLst>
                  <a:path w="7189" h="3140" extrusionOk="0">
                    <a:moveTo>
                      <a:pt x="3850" y="0"/>
                    </a:moveTo>
                    <a:lnTo>
                      <a:pt x="0" y="65"/>
                    </a:lnTo>
                    <a:lnTo>
                      <a:pt x="40" y="3077"/>
                    </a:lnTo>
                    <a:lnTo>
                      <a:pt x="280" y="3089"/>
                    </a:lnTo>
                    <a:cubicBezTo>
                      <a:pt x="798" y="3109"/>
                      <a:pt x="2100" y="3139"/>
                      <a:pt x="3379" y="3139"/>
                    </a:cubicBezTo>
                    <a:cubicBezTo>
                      <a:pt x="4722" y="3139"/>
                      <a:pt x="6040" y="3105"/>
                      <a:pt x="6402" y="2989"/>
                    </a:cubicBezTo>
                    <a:cubicBezTo>
                      <a:pt x="7189" y="2736"/>
                      <a:pt x="3903" y="2054"/>
                      <a:pt x="3903" y="2054"/>
                    </a:cubicBezTo>
                    <a:lnTo>
                      <a:pt x="3850"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257;p26">
                <a:extLst>
                  <a:ext uri="{FF2B5EF4-FFF2-40B4-BE49-F238E27FC236}">
                    <a16:creationId xmlns:a16="http://schemas.microsoft.com/office/drawing/2014/main" xmlns="" id="{8926B63C-3055-12C7-6C8A-B062F7D19D32}"/>
                  </a:ext>
                </a:extLst>
              </p:cNvPr>
              <p:cNvSpPr/>
              <p:nvPr/>
            </p:nvSpPr>
            <p:spPr>
              <a:xfrm>
                <a:off x="-235265" y="4494748"/>
                <a:ext cx="64366" cy="49505"/>
              </a:xfrm>
              <a:custGeom>
                <a:avLst/>
                <a:gdLst/>
                <a:ahLst/>
                <a:cxnLst/>
                <a:rect l="l" t="t" r="r" b="b"/>
                <a:pathLst>
                  <a:path w="1412" h="1086" extrusionOk="0">
                    <a:moveTo>
                      <a:pt x="114" y="1"/>
                    </a:moveTo>
                    <a:cubicBezTo>
                      <a:pt x="77" y="1"/>
                      <a:pt x="39" y="2"/>
                      <a:pt x="0" y="6"/>
                    </a:cubicBezTo>
                    <a:lnTo>
                      <a:pt x="17" y="1085"/>
                    </a:lnTo>
                    <a:lnTo>
                      <a:pt x="1411" y="1085"/>
                    </a:lnTo>
                    <a:cubicBezTo>
                      <a:pt x="1350" y="762"/>
                      <a:pt x="1167" y="470"/>
                      <a:pt x="905" y="272"/>
                    </a:cubicBezTo>
                    <a:cubicBezTo>
                      <a:pt x="673" y="99"/>
                      <a:pt x="398" y="1"/>
                      <a:pt x="11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258;p26">
                <a:extLst>
                  <a:ext uri="{FF2B5EF4-FFF2-40B4-BE49-F238E27FC236}">
                    <a16:creationId xmlns:a16="http://schemas.microsoft.com/office/drawing/2014/main" xmlns="" id="{398F80F1-DD72-2095-889D-4245C1EE9AD8}"/>
                  </a:ext>
                </a:extLst>
              </p:cNvPr>
              <p:cNvSpPr/>
              <p:nvPr/>
            </p:nvSpPr>
            <p:spPr>
              <a:xfrm>
                <a:off x="-233897" y="4517540"/>
                <a:ext cx="301864" cy="32046"/>
              </a:xfrm>
              <a:custGeom>
                <a:avLst/>
                <a:gdLst/>
                <a:ahLst/>
                <a:cxnLst/>
                <a:rect l="l" t="t" r="r" b="b"/>
                <a:pathLst>
                  <a:path w="6622" h="703" extrusionOk="0">
                    <a:moveTo>
                      <a:pt x="5472" y="0"/>
                    </a:moveTo>
                    <a:cubicBezTo>
                      <a:pt x="5245" y="13"/>
                      <a:pt x="5140" y="502"/>
                      <a:pt x="5140" y="502"/>
                    </a:cubicBezTo>
                    <a:lnTo>
                      <a:pt x="5" y="546"/>
                    </a:lnTo>
                    <a:lnTo>
                      <a:pt x="1" y="634"/>
                    </a:lnTo>
                    <a:cubicBezTo>
                      <a:pt x="680" y="681"/>
                      <a:pt x="1659" y="702"/>
                      <a:pt x="2652" y="702"/>
                    </a:cubicBezTo>
                    <a:cubicBezTo>
                      <a:pt x="4500" y="702"/>
                      <a:pt x="6395" y="627"/>
                      <a:pt x="6486" y="502"/>
                    </a:cubicBezTo>
                    <a:cubicBezTo>
                      <a:pt x="6621" y="310"/>
                      <a:pt x="5472" y="0"/>
                      <a:pt x="547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259;p26">
                <a:extLst>
                  <a:ext uri="{FF2B5EF4-FFF2-40B4-BE49-F238E27FC236}">
                    <a16:creationId xmlns:a16="http://schemas.microsoft.com/office/drawing/2014/main" xmlns="" id="{A1069F16-C1A1-6780-D92F-C1B489830E50}"/>
                  </a:ext>
                </a:extLst>
              </p:cNvPr>
              <p:cNvSpPr/>
              <p:nvPr/>
            </p:nvSpPr>
            <p:spPr>
              <a:xfrm>
                <a:off x="-236450" y="4537415"/>
                <a:ext cx="298217" cy="7020"/>
              </a:xfrm>
              <a:custGeom>
                <a:avLst/>
                <a:gdLst/>
                <a:ahLst/>
                <a:cxnLst/>
                <a:rect l="l" t="t" r="r" b="b"/>
                <a:pathLst>
                  <a:path w="6542" h="154" extrusionOk="0">
                    <a:moveTo>
                      <a:pt x="6472" y="0"/>
                    </a:moveTo>
                    <a:cubicBezTo>
                      <a:pt x="6415" y="6"/>
                      <a:pt x="6354" y="6"/>
                      <a:pt x="6284" y="10"/>
                    </a:cubicBezTo>
                    <a:cubicBezTo>
                      <a:pt x="6092" y="14"/>
                      <a:pt x="5860" y="22"/>
                      <a:pt x="5580" y="36"/>
                    </a:cubicBezTo>
                    <a:cubicBezTo>
                      <a:pt x="4991" y="58"/>
                      <a:pt x="4174" y="84"/>
                      <a:pt x="3268" y="97"/>
                    </a:cubicBezTo>
                    <a:cubicBezTo>
                      <a:pt x="2590" y="107"/>
                      <a:pt x="1959" y="112"/>
                      <a:pt x="1434" y="112"/>
                    </a:cubicBezTo>
                    <a:cubicBezTo>
                      <a:pt x="1263" y="112"/>
                      <a:pt x="1103" y="112"/>
                      <a:pt x="957" y="110"/>
                    </a:cubicBezTo>
                    <a:cubicBezTo>
                      <a:pt x="682" y="110"/>
                      <a:pt x="450" y="105"/>
                      <a:pt x="257" y="105"/>
                    </a:cubicBezTo>
                    <a:lnTo>
                      <a:pt x="65" y="105"/>
                    </a:lnTo>
                    <a:cubicBezTo>
                      <a:pt x="21" y="105"/>
                      <a:pt x="0" y="110"/>
                      <a:pt x="0" y="110"/>
                    </a:cubicBezTo>
                    <a:cubicBezTo>
                      <a:pt x="0" y="110"/>
                      <a:pt x="21" y="115"/>
                      <a:pt x="65" y="115"/>
                    </a:cubicBezTo>
                    <a:cubicBezTo>
                      <a:pt x="122" y="119"/>
                      <a:pt x="188" y="123"/>
                      <a:pt x="257" y="123"/>
                    </a:cubicBezTo>
                    <a:cubicBezTo>
                      <a:pt x="450" y="127"/>
                      <a:pt x="682" y="137"/>
                      <a:pt x="957" y="145"/>
                    </a:cubicBezTo>
                    <a:cubicBezTo>
                      <a:pt x="1283" y="150"/>
                      <a:pt x="1676" y="153"/>
                      <a:pt x="2114" y="153"/>
                    </a:cubicBezTo>
                    <a:cubicBezTo>
                      <a:pt x="2474" y="153"/>
                      <a:pt x="2864" y="151"/>
                      <a:pt x="3273" y="145"/>
                    </a:cubicBezTo>
                    <a:cubicBezTo>
                      <a:pt x="4174" y="127"/>
                      <a:pt x="4991" y="97"/>
                      <a:pt x="5585" y="66"/>
                    </a:cubicBezTo>
                    <a:cubicBezTo>
                      <a:pt x="5860" y="49"/>
                      <a:pt x="6092" y="36"/>
                      <a:pt x="6284" y="27"/>
                    </a:cubicBezTo>
                    <a:cubicBezTo>
                      <a:pt x="6354" y="18"/>
                      <a:pt x="6415" y="14"/>
                      <a:pt x="6472" y="10"/>
                    </a:cubicBezTo>
                    <a:cubicBezTo>
                      <a:pt x="6516" y="10"/>
                      <a:pt x="6542" y="6"/>
                      <a:pt x="6542" y="6"/>
                    </a:cubicBezTo>
                    <a:cubicBezTo>
                      <a:pt x="6542" y="0"/>
                      <a:pt x="6516" y="0"/>
                      <a:pt x="647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260;p26">
                <a:extLst>
                  <a:ext uri="{FF2B5EF4-FFF2-40B4-BE49-F238E27FC236}">
                    <a16:creationId xmlns:a16="http://schemas.microsoft.com/office/drawing/2014/main" xmlns="" id="{8B294460-5394-FEC9-A603-26EFF85D8C4C}"/>
                  </a:ext>
                </a:extLst>
              </p:cNvPr>
              <p:cNvSpPr/>
              <p:nvPr/>
            </p:nvSpPr>
            <p:spPr>
              <a:xfrm>
                <a:off x="-730" y="4515443"/>
                <a:ext cx="17915" cy="27807"/>
              </a:xfrm>
              <a:custGeom>
                <a:avLst/>
                <a:gdLst/>
                <a:ahLst/>
                <a:cxnLst/>
                <a:rect l="l" t="t" r="r" b="b"/>
                <a:pathLst>
                  <a:path w="393" h="610" extrusionOk="0">
                    <a:moveTo>
                      <a:pt x="380" y="1"/>
                    </a:moveTo>
                    <a:cubicBezTo>
                      <a:pt x="356" y="1"/>
                      <a:pt x="209" y="76"/>
                      <a:pt x="108" y="252"/>
                    </a:cubicBezTo>
                    <a:cubicBezTo>
                      <a:pt x="0" y="428"/>
                      <a:pt x="11" y="609"/>
                      <a:pt x="25" y="609"/>
                    </a:cubicBezTo>
                    <a:cubicBezTo>
                      <a:pt x="25" y="609"/>
                      <a:pt x="25" y="609"/>
                      <a:pt x="25" y="609"/>
                    </a:cubicBezTo>
                    <a:cubicBezTo>
                      <a:pt x="38" y="609"/>
                      <a:pt x="47" y="444"/>
                      <a:pt x="147" y="273"/>
                    </a:cubicBezTo>
                    <a:cubicBezTo>
                      <a:pt x="248" y="98"/>
                      <a:pt x="392" y="10"/>
                      <a:pt x="383" y="2"/>
                    </a:cubicBezTo>
                    <a:cubicBezTo>
                      <a:pt x="383" y="1"/>
                      <a:pt x="381" y="1"/>
                      <a:pt x="380"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261;p26">
                <a:extLst>
                  <a:ext uri="{FF2B5EF4-FFF2-40B4-BE49-F238E27FC236}">
                    <a16:creationId xmlns:a16="http://schemas.microsoft.com/office/drawing/2014/main" xmlns="" id="{CBFD7321-5780-10AA-C3F5-77A2097BFAA3}"/>
                  </a:ext>
                </a:extLst>
              </p:cNvPr>
              <p:cNvSpPr/>
              <p:nvPr/>
            </p:nvSpPr>
            <p:spPr>
              <a:xfrm>
                <a:off x="-52378" y="4502953"/>
                <a:ext cx="9983" cy="14815"/>
              </a:xfrm>
              <a:custGeom>
                <a:avLst/>
                <a:gdLst/>
                <a:ahLst/>
                <a:cxnLst/>
                <a:rect l="l" t="t" r="r" b="b"/>
                <a:pathLst>
                  <a:path w="219" h="325" extrusionOk="0">
                    <a:moveTo>
                      <a:pt x="204" y="1"/>
                    </a:moveTo>
                    <a:cubicBezTo>
                      <a:pt x="192" y="1"/>
                      <a:pt x="142" y="65"/>
                      <a:pt x="87" y="153"/>
                    </a:cubicBezTo>
                    <a:cubicBezTo>
                      <a:pt x="35" y="241"/>
                      <a:pt x="0" y="320"/>
                      <a:pt x="9" y="324"/>
                    </a:cubicBezTo>
                    <a:cubicBezTo>
                      <a:pt x="9" y="325"/>
                      <a:pt x="10" y="325"/>
                      <a:pt x="11" y="325"/>
                    </a:cubicBezTo>
                    <a:cubicBezTo>
                      <a:pt x="27" y="325"/>
                      <a:pt x="77" y="262"/>
                      <a:pt x="126" y="175"/>
                    </a:cubicBezTo>
                    <a:cubicBezTo>
                      <a:pt x="184" y="88"/>
                      <a:pt x="218" y="10"/>
                      <a:pt x="205" y="1"/>
                    </a:cubicBezTo>
                    <a:cubicBezTo>
                      <a:pt x="204" y="1"/>
                      <a:pt x="204" y="1"/>
                      <a:pt x="204"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262;p26">
                <a:extLst>
                  <a:ext uri="{FF2B5EF4-FFF2-40B4-BE49-F238E27FC236}">
                    <a16:creationId xmlns:a16="http://schemas.microsoft.com/office/drawing/2014/main" xmlns="" id="{018E54E6-0030-1D54-08BF-94FEFF0B7578}"/>
                  </a:ext>
                </a:extLst>
              </p:cNvPr>
              <p:cNvSpPr/>
              <p:nvPr/>
            </p:nvSpPr>
            <p:spPr>
              <a:xfrm>
                <a:off x="-66737" y="4500492"/>
                <a:ext cx="11579" cy="10165"/>
              </a:xfrm>
              <a:custGeom>
                <a:avLst/>
                <a:gdLst/>
                <a:ahLst/>
                <a:cxnLst/>
                <a:rect l="l" t="t" r="r" b="b"/>
                <a:pathLst>
                  <a:path w="254" h="223" extrusionOk="0">
                    <a:moveTo>
                      <a:pt x="240" y="0"/>
                    </a:moveTo>
                    <a:cubicBezTo>
                      <a:pt x="221" y="0"/>
                      <a:pt x="167" y="41"/>
                      <a:pt x="114" y="94"/>
                    </a:cubicBezTo>
                    <a:cubicBezTo>
                      <a:pt x="48" y="155"/>
                      <a:pt x="1" y="213"/>
                      <a:pt x="9" y="221"/>
                    </a:cubicBezTo>
                    <a:cubicBezTo>
                      <a:pt x="10" y="222"/>
                      <a:pt x="11" y="222"/>
                      <a:pt x="13" y="222"/>
                    </a:cubicBezTo>
                    <a:cubicBezTo>
                      <a:pt x="29" y="222"/>
                      <a:pt x="85" y="185"/>
                      <a:pt x="144" y="129"/>
                    </a:cubicBezTo>
                    <a:cubicBezTo>
                      <a:pt x="210" y="68"/>
                      <a:pt x="253" y="11"/>
                      <a:pt x="245" y="3"/>
                    </a:cubicBezTo>
                    <a:cubicBezTo>
                      <a:pt x="244" y="1"/>
                      <a:pt x="242" y="0"/>
                      <a:pt x="240"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263;p26">
                <a:extLst>
                  <a:ext uri="{FF2B5EF4-FFF2-40B4-BE49-F238E27FC236}">
                    <a16:creationId xmlns:a16="http://schemas.microsoft.com/office/drawing/2014/main" xmlns="" id="{6A583DE9-7F71-4A92-F38F-4D6482F6C12E}"/>
                  </a:ext>
                </a:extLst>
              </p:cNvPr>
              <p:cNvSpPr/>
              <p:nvPr/>
            </p:nvSpPr>
            <p:spPr>
              <a:xfrm>
                <a:off x="-75718" y="4492970"/>
                <a:ext cx="18599" cy="2279"/>
              </a:xfrm>
              <a:custGeom>
                <a:avLst/>
                <a:gdLst/>
                <a:ahLst/>
                <a:cxnLst/>
                <a:rect l="l" t="t" r="r" b="b"/>
                <a:pathLst>
                  <a:path w="408" h="50" extrusionOk="0">
                    <a:moveTo>
                      <a:pt x="206" y="1"/>
                    </a:moveTo>
                    <a:cubicBezTo>
                      <a:pt x="93" y="1"/>
                      <a:pt x="0" y="10"/>
                      <a:pt x="0" y="23"/>
                    </a:cubicBezTo>
                    <a:cubicBezTo>
                      <a:pt x="5" y="37"/>
                      <a:pt x="93" y="49"/>
                      <a:pt x="206" y="49"/>
                    </a:cubicBezTo>
                    <a:cubicBezTo>
                      <a:pt x="315" y="45"/>
                      <a:pt x="407" y="37"/>
                      <a:pt x="407" y="23"/>
                    </a:cubicBezTo>
                    <a:cubicBezTo>
                      <a:pt x="407" y="10"/>
                      <a:pt x="315" y="1"/>
                      <a:pt x="206"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264;p26">
                <a:extLst>
                  <a:ext uri="{FF2B5EF4-FFF2-40B4-BE49-F238E27FC236}">
                    <a16:creationId xmlns:a16="http://schemas.microsoft.com/office/drawing/2014/main" xmlns="" id="{75A840B6-F1B8-1633-87AB-87E4166274B4}"/>
                  </a:ext>
                </a:extLst>
              </p:cNvPr>
              <p:cNvSpPr/>
              <p:nvPr/>
            </p:nvSpPr>
            <p:spPr>
              <a:xfrm>
                <a:off x="-79136" y="4482258"/>
                <a:ext cx="21197" cy="3100"/>
              </a:xfrm>
              <a:custGeom>
                <a:avLst/>
                <a:gdLst/>
                <a:ahLst/>
                <a:cxnLst/>
                <a:rect l="l" t="t" r="r" b="b"/>
                <a:pathLst>
                  <a:path w="465" h="68" extrusionOk="0">
                    <a:moveTo>
                      <a:pt x="21" y="0"/>
                    </a:moveTo>
                    <a:cubicBezTo>
                      <a:pt x="12" y="0"/>
                      <a:pt x="6" y="1"/>
                      <a:pt x="5" y="4"/>
                    </a:cubicBezTo>
                    <a:cubicBezTo>
                      <a:pt x="1" y="18"/>
                      <a:pt x="102" y="57"/>
                      <a:pt x="233" y="66"/>
                    </a:cubicBezTo>
                    <a:cubicBezTo>
                      <a:pt x="248" y="67"/>
                      <a:pt x="263" y="68"/>
                      <a:pt x="278" y="68"/>
                    </a:cubicBezTo>
                    <a:cubicBezTo>
                      <a:pt x="386" y="68"/>
                      <a:pt x="464" y="42"/>
                      <a:pt x="460" y="30"/>
                    </a:cubicBezTo>
                    <a:cubicBezTo>
                      <a:pt x="460" y="18"/>
                      <a:pt x="360" y="26"/>
                      <a:pt x="233" y="18"/>
                    </a:cubicBezTo>
                    <a:cubicBezTo>
                      <a:pt x="137" y="15"/>
                      <a:pt x="55" y="0"/>
                      <a:pt x="21"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265;p26">
                <a:extLst>
                  <a:ext uri="{FF2B5EF4-FFF2-40B4-BE49-F238E27FC236}">
                    <a16:creationId xmlns:a16="http://schemas.microsoft.com/office/drawing/2014/main" xmlns="" id="{6C6DED96-76E0-CE69-F823-47A130AB7284}"/>
                  </a:ext>
                </a:extLst>
              </p:cNvPr>
              <p:cNvSpPr/>
              <p:nvPr/>
            </p:nvSpPr>
            <p:spPr>
              <a:xfrm>
                <a:off x="-46224" y="4486178"/>
                <a:ext cx="33323" cy="19237"/>
              </a:xfrm>
              <a:custGeom>
                <a:avLst/>
                <a:gdLst/>
                <a:ahLst/>
                <a:cxnLst/>
                <a:rect l="l" t="t" r="r" b="b"/>
                <a:pathLst>
                  <a:path w="731" h="422" extrusionOk="0">
                    <a:moveTo>
                      <a:pt x="495" y="46"/>
                    </a:moveTo>
                    <a:cubicBezTo>
                      <a:pt x="551" y="46"/>
                      <a:pt x="607" y="57"/>
                      <a:pt x="652" y="85"/>
                    </a:cubicBezTo>
                    <a:cubicBezTo>
                      <a:pt x="691" y="111"/>
                      <a:pt x="678" y="159"/>
                      <a:pt x="634" y="186"/>
                    </a:cubicBezTo>
                    <a:cubicBezTo>
                      <a:pt x="594" y="212"/>
                      <a:pt x="542" y="229"/>
                      <a:pt x="495" y="246"/>
                    </a:cubicBezTo>
                    <a:cubicBezTo>
                      <a:pt x="402" y="281"/>
                      <a:pt x="315" y="303"/>
                      <a:pt x="241" y="317"/>
                    </a:cubicBezTo>
                    <a:cubicBezTo>
                      <a:pt x="166" y="332"/>
                      <a:pt x="106" y="340"/>
                      <a:pt x="65" y="344"/>
                    </a:cubicBezTo>
                    <a:lnTo>
                      <a:pt x="65" y="344"/>
                    </a:lnTo>
                    <a:cubicBezTo>
                      <a:pt x="80" y="307"/>
                      <a:pt x="104" y="258"/>
                      <a:pt x="144" y="207"/>
                    </a:cubicBezTo>
                    <a:cubicBezTo>
                      <a:pt x="192" y="150"/>
                      <a:pt x="263" y="98"/>
                      <a:pt x="354" y="67"/>
                    </a:cubicBezTo>
                    <a:cubicBezTo>
                      <a:pt x="395" y="55"/>
                      <a:pt x="445" y="46"/>
                      <a:pt x="495" y="46"/>
                    </a:cubicBezTo>
                    <a:close/>
                    <a:moveTo>
                      <a:pt x="490" y="0"/>
                    </a:moveTo>
                    <a:cubicBezTo>
                      <a:pt x="326" y="0"/>
                      <a:pt x="183" y="97"/>
                      <a:pt x="122" y="190"/>
                    </a:cubicBezTo>
                    <a:cubicBezTo>
                      <a:pt x="78" y="247"/>
                      <a:pt x="56" y="303"/>
                      <a:pt x="46" y="347"/>
                    </a:cubicBezTo>
                    <a:lnTo>
                      <a:pt x="46" y="347"/>
                    </a:lnTo>
                    <a:cubicBezTo>
                      <a:pt x="16" y="350"/>
                      <a:pt x="1" y="352"/>
                      <a:pt x="1" y="356"/>
                    </a:cubicBezTo>
                    <a:cubicBezTo>
                      <a:pt x="1" y="357"/>
                      <a:pt x="15" y="360"/>
                      <a:pt x="43" y="361"/>
                    </a:cubicBezTo>
                    <a:lnTo>
                      <a:pt x="43" y="361"/>
                    </a:lnTo>
                    <a:cubicBezTo>
                      <a:pt x="35" y="401"/>
                      <a:pt x="35" y="422"/>
                      <a:pt x="35" y="422"/>
                    </a:cubicBezTo>
                    <a:cubicBezTo>
                      <a:pt x="35" y="422"/>
                      <a:pt x="36" y="422"/>
                      <a:pt x="36" y="422"/>
                    </a:cubicBezTo>
                    <a:cubicBezTo>
                      <a:pt x="40" y="422"/>
                      <a:pt x="44" y="399"/>
                      <a:pt x="58" y="362"/>
                    </a:cubicBezTo>
                    <a:lnTo>
                      <a:pt x="58" y="362"/>
                    </a:lnTo>
                    <a:cubicBezTo>
                      <a:pt x="65" y="362"/>
                      <a:pt x="72" y="362"/>
                      <a:pt x="80" y="362"/>
                    </a:cubicBezTo>
                    <a:cubicBezTo>
                      <a:pt x="121" y="362"/>
                      <a:pt x="177" y="359"/>
                      <a:pt x="245" y="351"/>
                    </a:cubicBezTo>
                    <a:cubicBezTo>
                      <a:pt x="324" y="338"/>
                      <a:pt x="411" y="321"/>
                      <a:pt x="507" y="285"/>
                    </a:cubicBezTo>
                    <a:cubicBezTo>
                      <a:pt x="555" y="269"/>
                      <a:pt x="608" y="255"/>
                      <a:pt x="660" y="224"/>
                    </a:cubicBezTo>
                    <a:cubicBezTo>
                      <a:pt x="682" y="207"/>
                      <a:pt x="709" y="180"/>
                      <a:pt x="717" y="146"/>
                    </a:cubicBezTo>
                    <a:cubicBezTo>
                      <a:pt x="731" y="107"/>
                      <a:pt x="709" y="67"/>
                      <a:pt x="678" y="45"/>
                    </a:cubicBezTo>
                    <a:cubicBezTo>
                      <a:pt x="614" y="13"/>
                      <a:pt x="551" y="0"/>
                      <a:pt x="490"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266;p26">
                <a:extLst>
                  <a:ext uri="{FF2B5EF4-FFF2-40B4-BE49-F238E27FC236}">
                    <a16:creationId xmlns:a16="http://schemas.microsoft.com/office/drawing/2014/main" xmlns="" id="{5CD8AE3A-098D-2255-BCD5-E5E6E95BFA43}"/>
                  </a:ext>
                </a:extLst>
              </p:cNvPr>
              <p:cNvSpPr/>
              <p:nvPr/>
            </p:nvSpPr>
            <p:spPr>
              <a:xfrm>
                <a:off x="-58806" y="4481209"/>
                <a:ext cx="17231" cy="21835"/>
              </a:xfrm>
              <a:custGeom>
                <a:avLst/>
                <a:gdLst/>
                <a:ahLst/>
                <a:cxnLst/>
                <a:rect l="l" t="t" r="r" b="b"/>
                <a:pathLst>
                  <a:path w="378" h="479" extrusionOk="0">
                    <a:moveTo>
                      <a:pt x="100" y="0"/>
                    </a:moveTo>
                    <a:cubicBezTo>
                      <a:pt x="94" y="0"/>
                      <a:pt x="89" y="1"/>
                      <a:pt x="84" y="1"/>
                    </a:cubicBezTo>
                    <a:cubicBezTo>
                      <a:pt x="27" y="10"/>
                      <a:pt x="1" y="75"/>
                      <a:pt x="10" y="115"/>
                    </a:cubicBezTo>
                    <a:cubicBezTo>
                      <a:pt x="19" y="158"/>
                      <a:pt x="36" y="198"/>
                      <a:pt x="53" y="224"/>
                    </a:cubicBezTo>
                    <a:cubicBezTo>
                      <a:pt x="93" y="289"/>
                      <a:pt x="136" y="338"/>
                      <a:pt x="176" y="373"/>
                    </a:cubicBezTo>
                    <a:cubicBezTo>
                      <a:pt x="249" y="442"/>
                      <a:pt x="307" y="474"/>
                      <a:pt x="318" y="474"/>
                    </a:cubicBezTo>
                    <a:cubicBezTo>
                      <a:pt x="319" y="474"/>
                      <a:pt x="319" y="473"/>
                      <a:pt x="320" y="473"/>
                    </a:cubicBezTo>
                    <a:cubicBezTo>
                      <a:pt x="325" y="465"/>
                      <a:pt x="267" y="430"/>
                      <a:pt x="198" y="351"/>
                    </a:cubicBezTo>
                    <a:cubicBezTo>
                      <a:pt x="162" y="311"/>
                      <a:pt x="128" y="263"/>
                      <a:pt x="93" y="202"/>
                    </a:cubicBezTo>
                    <a:cubicBezTo>
                      <a:pt x="57" y="154"/>
                      <a:pt x="31" y="59"/>
                      <a:pt x="93" y="45"/>
                    </a:cubicBezTo>
                    <a:cubicBezTo>
                      <a:pt x="95" y="45"/>
                      <a:pt x="97" y="45"/>
                      <a:pt x="99" y="45"/>
                    </a:cubicBezTo>
                    <a:cubicBezTo>
                      <a:pt x="162" y="45"/>
                      <a:pt x="221" y="103"/>
                      <a:pt x="259" y="150"/>
                    </a:cubicBezTo>
                    <a:cubicBezTo>
                      <a:pt x="299" y="202"/>
                      <a:pt x="320" y="259"/>
                      <a:pt x="333" y="307"/>
                    </a:cubicBezTo>
                    <a:cubicBezTo>
                      <a:pt x="355" y="408"/>
                      <a:pt x="333" y="473"/>
                      <a:pt x="337" y="478"/>
                    </a:cubicBezTo>
                    <a:cubicBezTo>
                      <a:pt x="342" y="478"/>
                      <a:pt x="377" y="416"/>
                      <a:pt x="364" y="303"/>
                    </a:cubicBezTo>
                    <a:cubicBezTo>
                      <a:pt x="359" y="251"/>
                      <a:pt x="337" y="185"/>
                      <a:pt x="293" y="124"/>
                    </a:cubicBezTo>
                    <a:cubicBezTo>
                      <a:pt x="252" y="74"/>
                      <a:pt x="199" y="0"/>
                      <a:pt x="100"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267;p26">
                <a:extLst>
                  <a:ext uri="{FF2B5EF4-FFF2-40B4-BE49-F238E27FC236}">
                    <a16:creationId xmlns:a16="http://schemas.microsoft.com/office/drawing/2014/main" xmlns="" id="{18BE4F92-F3D0-4988-4801-4E41D309E7B5}"/>
                  </a:ext>
                </a:extLst>
              </p:cNvPr>
              <p:cNvSpPr/>
              <p:nvPr/>
            </p:nvSpPr>
            <p:spPr>
              <a:xfrm>
                <a:off x="-233670" y="4492924"/>
                <a:ext cx="63363" cy="49916"/>
              </a:xfrm>
              <a:custGeom>
                <a:avLst/>
                <a:gdLst/>
                <a:ahLst/>
                <a:cxnLst/>
                <a:rect l="l" t="t" r="r" b="b"/>
                <a:pathLst>
                  <a:path w="1390" h="1095" extrusionOk="0">
                    <a:moveTo>
                      <a:pt x="220" y="0"/>
                    </a:moveTo>
                    <a:cubicBezTo>
                      <a:pt x="161" y="0"/>
                      <a:pt x="113" y="4"/>
                      <a:pt x="75" y="11"/>
                    </a:cubicBezTo>
                    <a:cubicBezTo>
                      <a:pt x="26" y="20"/>
                      <a:pt x="0" y="28"/>
                      <a:pt x="0" y="32"/>
                    </a:cubicBezTo>
                    <a:cubicBezTo>
                      <a:pt x="0" y="34"/>
                      <a:pt x="4" y="35"/>
                      <a:pt x="12" y="35"/>
                    </a:cubicBezTo>
                    <a:cubicBezTo>
                      <a:pt x="32" y="35"/>
                      <a:pt x="77" y="30"/>
                      <a:pt x="142" y="30"/>
                    </a:cubicBezTo>
                    <a:cubicBezTo>
                      <a:pt x="182" y="30"/>
                      <a:pt x="230" y="32"/>
                      <a:pt x="284" y="38"/>
                    </a:cubicBezTo>
                    <a:cubicBezTo>
                      <a:pt x="458" y="50"/>
                      <a:pt x="700" y="121"/>
                      <a:pt x="909" y="282"/>
                    </a:cubicBezTo>
                    <a:cubicBezTo>
                      <a:pt x="1123" y="444"/>
                      <a:pt x="1250" y="662"/>
                      <a:pt x="1307" y="824"/>
                    </a:cubicBezTo>
                    <a:cubicBezTo>
                      <a:pt x="1367" y="983"/>
                      <a:pt x="1376" y="1095"/>
                      <a:pt x="1385" y="1095"/>
                    </a:cubicBezTo>
                    <a:cubicBezTo>
                      <a:pt x="1385" y="1095"/>
                      <a:pt x="1385" y="1095"/>
                      <a:pt x="1386" y="1095"/>
                    </a:cubicBezTo>
                    <a:cubicBezTo>
                      <a:pt x="1390" y="1095"/>
                      <a:pt x="1390" y="1069"/>
                      <a:pt x="1386" y="1020"/>
                    </a:cubicBezTo>
                    <a:cubicBezTo>
                      <a:pt x="1381" y="968"/>
                      <a:pt x="1368" y="898"/>
                      <a:pt x="1337" y="811"/>
                    </a:cubicBezTo>
                    <a:cubicBezTo>
                      <a:pt x="1285" y="641"/>
                      <a:pt x="1158" y="413"/>
                      <a:pt x="940" y="242"/>
                    </a:cubicBezTo>
                    <a:cubicBezTo>
                      <a:pt x="716" y="76"/>
                      <a:pt x="468" y="11"/>
                      <a:pt x="289" y="2"/>
                    </a:cubicBezTo>
                    <a:cubicBezTo>
                      <a:pt x="264" y="1"/>
                      <a:pt x="242" y="0"/>
                      <a:pt x="220"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268;p26">
                <a:extLst>
                  <a:ext uri="{FF2B5EF4-FFF2-40B4-BE49-F238E27FC236}">
                    <a16:creationId xmlns:a16="http://schemas.microsoft.com/office/drawing/2014/main" xmlns="" id="{14E0C281-76D6-D3DE-7800-A088366DC6BC}"/>
                  </a:ext>
                </a:extLst>
              </p:cNvPr>
              <p:cNvSpPr/>
              <p:nvPr/>
            </p:nvSpPr>
            <p:spPr>
              <a:xfrm>
                <a:off x="-217760" y="4420900"/>
                <a:ext cx="2416" cy="72115"/>
              </a:xfrm>
              <a:custGeom>
                <a:avLst/>
                <a:gdLst/>
                <a:ahLst/>
                <a:cxnLst/>
                <a:rect l="l" t="t" r="r" b="b"/>
                <a:pathLst>
                  <a:path w="53" h="1582" extrusionOk="0">
                    <a:moveTo>
                      <a:pt x="22" y="0"/>
                    </a:moveTo>
                    <a:cubicBezTo>
                      <a:pt x="10" y="0"/>
                      <a:pt x="0" y="354"/>
                      <a:pt x="5" y="791"/>
                    </a:cubicBezTo>
                    <a:cubicBezTo>
                      <a:pt x="5" y="1229"/>
                      <a:pt x="18" y="1582"/>
                      <a:pt x="31" y="1582"/>
                    </a:cubicBezTo>
                    <a:cubicBezTo>
                      <a:pt x="44" y="1582"/>
                      <a:pt x="53" y="1229"/>
                      <a:pt x="49" y="791"/>
                    </a:cubicBezTo>
                    <a:cubicBezTo>
                      <a:pt x="49" y="354"/>
                      <a:pt x="36" y="0"/>
                      <a:pt x="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269;p26">
                <a:extLst>
                  <a:ext uri="{FF2B5EF4-FFF2-40B4-BE49-F238E27FC236}">
                    <a16:creationId xmlns:a16="http://schemas.microsoft.com/office/drawing/2014/main" xmlns="" id="{E45D955A-FA38-34CD-7963-4A8B44113D8F}"/>
                  </a:ext>
                </a:extLst>
              </p:cNvPr>
              <p:cNvSpPr/>
              <p:nvPr/>
            </p:nvSpPr>
            <p:spPr>
              <a:xfrm>
                <a:off x="-148426" y="4525837"/>
                <a:ext cx="51420" cy="2690"/>
              </a:xfrm>
              <a:custGeom>
                <a:avLst/>
                <a:gdLst/>
                <a:ahLst/>
                <a:cxnLst/>
                <a:rect l="l" t="t" r="r" b="b"/>
                <a:pathLst>
                  <a:path w="1128" h="59" extrusionOk="0">
                    <a:moveTo>
                      <a:pt x="1075" y="1"/>
                    </a:moveTo>
                    <a:cubicBezTo>
                      <a:pt x="986" y="1"/>
                      <a:pt x="792" y="11"/>
                      <a:pt x="564" y="14"/>
                    </a:cubicBezTo>
                    <a:cubicBezTo>
                      <a:pt x="357" y="14"/>
                      <a:pt x="176" y="9"/>
                      <a:pt x="77" y="9"/>
                    </a:cubicBezTo>
                    <a:cubicBezTo>
                      <a:pt x="28" y="9"/>
                      <a:pt x="0" y="10"/>
                      <a:pt x="0" y="14"/>
                    </a:cubicBezTo>
                    <a:cubicBezTo>
                      <a:pt x="0" y="23"/>
                      <a:pt x="225" y="59"/>
                      <a:pt x="517" y="59"/>
                    </a:cubicBezTo>
                    <a:cubicBezTo>
                      <a:pt x="533" y="59"/>
                      <a:pt x="548" y="58"/>
                      <a:pt x="564" y="58"/>
                    </a:cubicBezTo>
                    <a:cubicBezTo>
                      <a:pt x="879" y="58"/>
                      <a:pt x="1128" y="14"/>
                      <a:pt x="1128" y="6"/>
                    </a:cubicBezTo>
                    <a:cubicBezTo>
                      <a:pt x="1127" y="2"/>
                      <a:pt x="1108" y="1"/>
                      <a:pt x="1075"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270;p26">
                <a:extLst>
                  <a:ext uri="{FF2B5EF4-FFF2-40B4-BE49-F238E27FC236}">
                    <a16:creationId xmlns:a16="http://schemas.microsoft.com/office/drawing/2014/main" xmlns="" id="{BD73EC9A-31FC-0BBB-3962-9B322E94D2EE}"/>
                  </a:ext>
                </a:extLst>
              </p:cNvPr>
              <p:cNvSpPr/>
              <p:nvPr/>
            </p:nvSpPr>
            <p:spPr>
              <a:xfrm>
                <a:off x="-183298" y="4526840"/>
                <a:ext cx="6017" cy="10029"/>
              </a:xfrm>
              <a:custGeom>
                <a:avLst/>
                <a:gdLst/>
                <a:ahLst/>
                <a:cxnLst/>
                <a:rect l="l" t="t" r="r" b="b"/>
                <a:pathLst>
                  <a:path w="132" h="220" extrusionOk="0">
                    <a:moveTo>
                      <a:pt x="13" y="0"/>
                    </a:moveTo>
                    <a:cubicBezTo>
                      <a:pt x="11" y="0"/>
                      <a:pt x="10" y="1"/>
                      <a:pt x="9" y="2"/>
                    </a:cubicBezTo>
                    <a:cubicBezTo>
                      <a:pt x="1" y="14"/>
                      <a:pt x="31" y="54"/>
                      <a:pt x="57" y="115"/>
                    </a:cubicBezTo>
                    <a:cubicBezTo>
                      <a:pt x="88" y="172"/>
                      <a:pt x="101" y="220"/>
                      <a:pt x="114" y="220"/>
                    </a:cubicBezTo>
                    <a:cubicBezTo>
                      <a:pt x="127" y="220"/>
                      <a:pt x="132" y="159"/>
                      <a:pt x="101" y="93"/>
                    </a:cubicBezTo>
                    <a:cubicBezTo>
                      <a:pt x="74" y="35"/>
                      <a:pt x="29" y="0"/>
                      <a:pt x="1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271;p26">
                <a:extLst>
                  <a:ext uri="{FF2B5EF4-FFF2-40B4-BE49-F238E27FC236}">
                    <a16:creationId xmlns:a16="http://schemas.microsoft.com/office/drawing/2014/main" xmlns="" id="{A3F0558F-90CD-2985-90DD-4526A6175CD7}"/>
                  </a:ext>
                </a:extLst>
              </p:cNvPr>
              <p:cNvSpPr/>
              <p:nvPr/>
            </p:nvSpPr>
            <p:spPr>
              <a:xfrm>
                <a:off x="-196427" y="4510839"/>
                <a:ext cx="7385" cy="6792"/>
              </a:xfrm>
              <a:custGeom>
                <a:avLst/>
                <a:gdLst/>
                <a:ahLst/>
                <a:cxnLst/>
                <a:rect l="l" t="t" r="r" b="b"/>
                <a:pathLst>
                  <a:path w="162" h="149" extrusionOk="0">
                    <a:moveTo>
                      <a:pt x="13" y="1"/>
                    </a:moveTo>
                    <a:cubicBezTo>
                      <a:pt x="11" y="1"/>
                      <a:pt x="10" y="1"/>
                      <a:pt x="9" y="2"/>
                    </a:cubicBezTo>
                    <a:cubicBezTo>
                      <a:pt x="0" y="16"/>
                      <a:pt x="22" y="55"/>
                      <a:pt x="66" y="95"/>
                    </a:cubicBezTo>
                    <a:cubicBezTo>
                      <a:pt x="99" y="128"/>
                      <a:pt x="134" y="149"/>
                      <a:pt x="148" y="149"/>
                    </a:cubicBezTo>
                    <a:cubicBezTo>
                      <a:pt x="150" y="149"/>
                      <a:pt x="152" y="148"/>
                      <a:pt x="153" y="147"/>
                    </a:cubicBezTo>
                    <a:cubicBezTo>
                      <a:pt x="162" y="138"/>
                      <a:pt x="140" y="99"/>
                      <a:pt x="97" y="59"/>
                    </a:cubicBezTo>
                    <a:cubicBezTo>
                      <a:pt x="62" y="25"/>
                      <a:pt x="28" y="1"/>
                      <a:pt x="1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272;p26">
                <a:extLst>
                  <a:ext uri="{FF2B5EF4-FFF2-40B4-BE49-F238E27FC236}">
                    <a16:creationId xmlns:a16="http://schemas.microsoft.com/office/drawing/2014/main" xmlns="" id="{33841733-FF1C-BFB5-8EC5-4BC1137750E4}"/>
                  </a:ext>
                </a:extLst>
              </p:cNvPr>
              <p:cNvSpPr/>
              <p:nvPr/>
            </p:nvSpPr>
            <p:spPr>
              <a:xfrm>
                <a:off x="-214889" y="4502953"/>
                <a:ext cx="10485" cy="4285"/>
              </a:xfrm>
              <a:custGeom>
                <a:avLst/>
                <a:gdLst/>
                <a:ahLst/>
                <a:cxnLst/>
                <a:rect l="l" t="t" r="r" b="b"/>
                <a:pathLst>
                  <a:path w="230" h="94" extrusionOk="0">
                    <a:moveTo>
                      <a:pt x="68" y="0"/>
                    </a:moveTo>
                    <a:cubicBezTo>
                      <a:pt x="27" y="0"/>
                      <a:pt x="1" y="13"/>
                      <a:pt x="3" y="22"/>
                    </a:cubicBezTo>
                    <a:cubicBezTo>
                      <a:pt x="8" y="36"/>
                      <a:pt x="56" y="36"/>
                      <a:pt x="113" y="54"/>
                    </a:cubicBezTo>
                    <a:cubicBezTo>
                      <a:pt x="162" y="68"/>
                      <a:pt x="203" y="94"/>
                      <a:pt x="217" y="94"/>
                    </a:cubicBezTo>
                    <a:cubicBezTo>
                      <a:pt x="219" y="94"/>
                      <a:pt x="221" y="93"/>
                      <a:pt x="222" y="92"/>
                    </a:cubicBezTo>
                    <a:cubicBezTo>
                      <a:pt x="230" y="84"/>
                      <a:pt x="200" y="32"/>
                      <a:pt x="130" y="10"/>
                    </a:cubicBezTo>
                    <a:cubicBezTo>
                      <a:pt x="107" y="3"/>
                      <a:pt x="86" y="0"/>
                      <a:pt x="68"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273;p26">
                <a:extLst>
                  <a:ext uri="{FF2B5EF4-FFF2-40B4-BE49-F238E27FC236}">
                    <a16:creationId xmlns:a16="http://schemas.microsoft.com/office/drawing/2014/main" xmlns="" id="{AB605D42-B248-A6CA-9E54-E12C61C34458}"/>
                  </a:ext>
                </a:extLst>
              </p:cNvPr>
              <p:cNvSpPr/>
              <p:nvPr/>
            </p:nvSpPr>
            <p:spPr>
              <a:xfrm>
                <a:off x="-228336" y="4500309"/>
                <a:ext cx="5835" cy="2781"/>
              </a:xfrm>
              <a:custGeom>
                <a:avLst/>
                <a:gdLst/>
                <a:ahLst/>
                <a:cxnLst/>
                <a:rect l="l" t="t" r="r" b="b"/>
                <a:pathLst>
                  <a:path w="128" h="61" extrusionOk="0">
                    <a:moveTo>
                      <a:pt x="28" y="1"/>
                    </a:moveTo>
                    <a:cubicBezTo>
                      <a:pt x="17" y="1"/>
                      <a:pt x="8" y="4"/>
                      <a:pt x="6" y="11"/>
                    </a:cubicBezTo>
                    <a:cubicBezTo>
                      <a:pt x="1" y="19"/>
                      <a:pt x="23" y="41"/>
                      <a:pt x="58" y="54"/>
                    </a:cubicBezTo>
                    <a:cubicBezTo>
                      <a:pt x="72" y="58"/>
                      <a:pt x="86" y="61"/>
                      <a:pt x="97" y="61"/>
                    </a:cubicBezTo>
                    <a:cubicBezTo>
                      <a:pt x="111" y="61"/>
                      <a:pt x="121" y="57"/>
                      <a:pt x="123" y="50"/>
                    </a:cubicBezTo>
                    <a:cubicBezTo>
                      <a:pt x="127" y="41"/>
                      <a:pt x="105" y="19"/>
                      <a:pt x="71" y="11"/>
                    </a:cubicBezTo>
                    <a:cubicBezTo>
                      <a:pt x="56" y="4"/>
                      <a:pt x="40" y="1"/>
                      <a:pt x="28"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274;p26">
                <a:extLst>
                  <a:ext uri="{FF2B5EF4-FFF2-40B4-BE49-F238E27FC236}">
                    <a16:creationId xmlns:a16="http://schemas.microsoft.com/office/drawing/2014/main" xmlns="" id="{02E03762-EED9-9BC3-63EE-969DE95D5363}"/>
                  </a:ext>
                </a:extLst>
              </p:cNvPr>
              <p:cNvSpPr/>
              <p:nvPr/>
            </p:nvSpPr>
            <p:spPr>
              <a:xfrm>
                <a:off x="557412" y="1720904"/>
                <a:ext cx="199024" cy="228563"/>
              </a:xfrm>
              <a:custGeom>
                <a:avLst/>
                <a:gdLst/>
                <a:ahLst/>
                <a:cxnLst/>
                <a:rect l="l" t="t" r="r" b="b"/>
                <a:pathLst>
                  <a:path w="4366" h="5014" extrusionOk="0">
                    <a:moveTo>
                      <a:pt x="3564" y="1"/>
                    </a:moveTo>
                    <a:cubicBezTo>
                      <a:pt x="3147" y="1"/>
                      <a:pt x="0" y="3253"/>
                      <a:pt x="0" y="3253"/>
                    </a:cubicBezTo>
                    <a:lnTo>
                      <a:pt x="1813" y="5014"/>
                    </a:lnTo>
                    <a:cubicBezTo>
                      <a:pt x="4365" y="3104"/>
                      <a:pt x="2784" y="1898"/>
                      <a:pt x="2582" y="1720"/>
                    </a:cubicBezTo>
                    <a:cubicBezTo>
                      <a:pt x="2382" y="1540"/>
                      <a:pt x="3889" y="159"/>
                      <a:pt x="3588" y="6"/>
                    </a:cubicBezTo>
                    <a:cubicBezTo>
                      <a:pt x="3582" y="2"/>
                      <a:pt x="3574" y="1"/>
                      <a:pt x="3564" y="1"/>
                    </a:cubicBezTo>
                    <a:close/>
                  </a:path>
                </a:pathLst>
              </a:custGeom>
              <a:solidFill>
                <a:srgbClr val="E5BA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275;p26">
                <a:extLst>
                  <a:ext uri="{FF2B5EF4-FFF2-40B4-BE49-F238E27FC236}">
                    <a16:creationId xmlns:a16="http://schemas.microsoft.com/office/drawing/2014/main" xmlns="" id="{E7848C23-357F-8854-4C54-1EC9CB33D0AF}"/>
                  </a:ext>
                </a:extLst>
              </p:cNvPr>
              <p:cNvSpPr/>
              <p:nvPr/>
            </p:nvSpPr>
            <p:spPr>
              <a:xfrm>
                <a:off x="640058" y="1808564"/>
                <a:ext cx="46679" cy="60446"/>
              </a:xfrm>
              <a:custGeom>
                <a:avLst/>
                <a:gdLst/>
                <a:ahLst/>
                <a:cxnLst/>
                <a:rect l="l" t="t" r="r" b="b"/>
                <a:pathLst>
                  <a:path w="1024" h="1326" extrusionOk="0">
                    <a:moveTo>
                      <a:pt x="734" y="1"/>
                    </a:moveTo>
                    <a:cubicBezTo>
                      <a:pt x="728" y="1"/>
                      <a:pt x="702" y="36"/>
                      <a:pt x="664" y="89"/>
                    </a:cubicBezTo>
                    <a:cubicBezTo>
                      <a:pt x="608" y="172"/>
                      <a:pt x="551" y="259"/>
                      <a:pt x="494" y="347"/>
                    </a:cubicBezTo>
                    <a:cubicBezTo>
                      <a:pt x="412" y="469"/>
                      <a:pt x="328" y="596"/>
                      <a:pt x="245" y="727"/>
                    </a:cubicBezTo>
                    <a:cubicBezTo>
                      <a:pt x="197" y="801"/>
                      <a:pt x="149" y="872"/>
                      <a:pt x="97" y="954"/>
                    </a:cubicBezTo>
                    <a:cubicBezTo>
                      <a:pt x="53" y="1033"/>
                      <a:pt x="0" y="1151"/>
                      <a:pt x="79" y="1251"/>
                    </a:cubicBezTo>
                    <a:cubicBezTo>
                      <a:pt x="124" y="1304"/>
                      <a:pt x="185" y="1325"/>
                      <a:pt x="246" y="1325"/>
                    </a:cubicBezTo>
                    <a:cubicBezTo>
                      <a:pt x="290" y="1325"/>
                      <a:pt x="335" y="1314"/>
                      <a:pt x="372" y="1295"/>
                    </a:cubicBezTo>
                    <a:cubicBezTo>
                      <a:pt x="464" y="1247"/>
                      <a:pt x="521" y="1168"/>
                      <a:pt x="564" y="1094"/>
                    </a:cubicBezTo>
                    <a:cubicBezTo>
                      <a:pt x="652" y="959"/>
                      <a:pt x="730" y="832"/>
                      <a:pt x="809" y="709"/>
                    </a:cubicBezTo>
                    <a:cubicBezTo>
                      <a:pt x="862" y="618"/>
                      <a:pt x="914" y="531"/>
                      <a:pt x="966" y="443"/>
                    </a:cubicBezTo>
                    <a:cubicBezTo>
                      <a:pt x="1001" y="382"/>
                      <a:pt x="1023" y="347"/>
                      <a:pt x="1019" y="342"/>
                    </a:cubicBezTo>
                    <a:lnTo>
                      <a:pt x="1019" y="342"/>
                    </a:lnTo>
                    <a:cubicBezTo>
                      <a:pt x="1019" y="342"/>
                      <a:pt x="993" y="373"/>
                      <a:pt x="953" y="434"/>
                    </a:cubicBezTo>
                    <a:cubicBezTo>
                      <a:pt x="896" y="517"/>
                      <a:pt x="840" y="600"/>
                      <a:pt x="779" y="692"/>
                    </a:cubicBezTo>
                    <a:cubicBezTo>
                      <a:pt x="700" y="810"/>
                      <a:pt x="616" y="937"/>
                      <a:pt x="529" y="1072"/>
                    </a:cubicBezTo>
                    <a:cubicBezTo>
                      <a:pt x="485" y="1142"/>
                      <a:pt x="428" y="1212"/>
                      <a:pt x="350" y="1251"/>
                    </a:cubicBezTo>
                    <a:cubicBezTo>
                      <a:pt x="321" y="1268"/>
                      <a:pt x="285" y="1277"/>
                      <a:pt x="249" y="1277"/>
                    </a:cubicBezTo>
                    <a:cubicBezTo>
                      <a:pt x="199" y="1277"/>
                      <a:pt x="147" y="1259"/>
                      <a:pt x="114" y="1221"/>
                    </a:cubicBezTo>
                    <a:cubicBezTo>
                      <a:pt x="57" y="1155"/>
                      <a:pt x="92" y="1055"/>
                      <a:pt x="136" y="976"/>
                    </a:cubicBezTo>
                    <a:cubicBezTo>
                      <a:pt x="184" y="902"/>
                      <a:pt x="232" y="823"/>
                      <a:pt x="281" y="749"/>
                    </a:cubicBezTo>
                    <a:cubicBezTo>
                      <a:pt x="363" y="618"/>
                      <a:pt x="442" y="487"/>
                      <a:pt x="521" y="364"/>
                    </a:cubicBezTo>
                    <a:cubicBezTo>
                      <a:pt x="577" y="273"/>
                      <a:pt x="630" y="185"/>
                      <a:pt x="678" y="102"/>
                    </a:cubicBezTo>
                    <a:cubicBezTo>
                      <a:pt x="717" y="37"/>
                      <a:pt x="735" y="1"/>
                      <a:pt x="735" y="1"/>
                    </a:cubicBezTo>
                    <a:cubicBezTo>
                      <a:pt x="734" y="1"/>
                      <a:pt x="734" y="1"/>
                      <a:pt x="734" y="1"/>
                    </a:cubicBezTo>
                    <a:close/>
                  </a:path>
                </a:pathLst>
              </a:custGeom>
              <a:solidFill>
                <a:srgbClr val="D78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276;p26">
                <a:extLst>
                  <a:ext uri="{FF2B5EF4-FFF2-40B4-BE49-F238E27FC236}">
                    <a16:creationId xmlns:a16="http://schemas.microsoft.com/office/drawing/2014/main" xmlns="" id="{0BA86D95-D1C9-9D4F-A93E-8B82718F7AF0}"/>
                  </a:ext>
                </a:extLst>
              </p:cNvPr>
              <p:cNvSpPr/>
              <p:nvPr/>
            </p:nvSpPr>
            <p:spPr>
              <a:xfrm>
                <a:off x="657152" y="1828895"/>
                <a:ext cx="37106" cy="52104"/>
              </a:xfrm>
              <a:custGeom>
                <a:avLst/>
                <a:gdLst/>
                <a:ahLst/>
                <a:cxnLst/>
                <a:rect l="l" t="t" r="r" b="b"/>
                <a:pathLst>
                  <a:path w="814" h="1143" extrusionOk="0">
                    <a:moveTo>
                      <a:pt x="574" y="1"/>
                    </a:moveTo>
                    <a:cubicBezTo>
                      <a:pt x="574" y="1"/>
                      <a:pt x="547" y="27"/>
                      <a:pt x="513" y="75"/>
                    </a:cubicBezTo>
                    <a:cubicBezTo>
                      <a:pt x="473" y="128"/>
                      <a:pt x="425" y="202"/>
                      <a:pt x="364" y="299"/>
                    </a:cubicBezTo>
                    <a:cubicBezTo>
                      <a:pt x="307" y="390"/>
                      <a:pt x="237" y="508"/>
                      <a:pt x="154" y="626"/>
                    </a:cubicBezTo>
                    <a:cubicBezTo>
                      <a:pt x="115" y="688"/>
                      <a:pt x="63" y="749"/>
                      <a:pt x="31" y="827"/>
                    </a:cubicBezTo>
                    <a:cubicBezTo>
                      <a:pt x="1" y="906"/>
                      <a:pt x="1" y="1011"/>
                      <a:pt x="67" y="1085"/>
                    </a:cubicBezTo>
                    <a:cubicBezTo>
                      <a:pt x="101" y="1127"/>
                      <a:pt x="150" y="1143"/>
                      <a:pt x="199" y="1143"/>
                    </a:cubicBezTo>
                    <a:cubicBezTo>
                      <a:pt x="243" y="1143"/>
                      <a:pt x="287" y="1130"/>
                      <a:pt x="320" y="1112"/>
                    </a:cubicBezTo>
                    <a:cubicBezTo>
                      <a:pt x="398" y="1072"/>
                      <a:pt x="456" y="1011"/>
                      <a:pt x="503" y="954"/>
                    </a:cubicBezTo>
                    <a:cubicBezTo>
                      <a:pt x="600" y="840"/>
                      <a:pt x="670" y="722"/>
                      <a:pt x="713" y="622"/>
                    </a:cubicBezTo>
                    <a:cubicBezTo>
                      <a:pt x="761" y="517"/>
                      <a:pt x="788" y="430"/>
                      <a:pt x="801" y="368"/>
                    </a:cubicBezTo>
                    <a:cubicBezTo>
                      <a:pt x="814" y="307"/>
                      <a:pt x="814" y="272"/>
                      <a:pt x="814" y="272"/>
                    </a:cubicBezTo>
                    <a:cubicBezTo>
                      <a:pt x="814" y="272"/>
                      <a:pt x="814" y="272"/>
                      <a:pt x="813" y="272"/>
                    </a:cubicBezTo>
                    <a:cubicBezTo>
                      <a:pt x="805" y="272"/>
                      <a:pt x="782" y="411"/>
                      <a:pt x="683" y="609"/>
                    </a:cubicBezTo>
                    <a:cubicBezTo>
                      <a:pt x="634" y="705"/>
                      <a:pt x="565" y="819"/>
                      <a:pt x="469" y="928"/>
                    </a:cubicBezTo>
                    <a:cubicBezTo>
                      <a:pt x="421" y="985"/>
                      <a:pt x="368" y="1037"/>
                      <a:pt x="303" y="1072"/>
                    </a:cubicBezTo>
                    <a:cubicBezTo>
                      <a:pt x="272" y="1088"/>
                      <a:pt x="237" y="1098"/>
                      <a:pt x="203" y="1098"/>
                    </a:cubicBezTo>
                    <a:cubicBezTo>
                      <a:pt x="163" y="1098"/>
                      <a:pt x="125" y="1085"/>
                      <a:pt x="97" y="1055"/>
                    </a:cubicBezTo>
                    <a:cubicBezTo>
                      <a:pt x="49" y="997"/>
                      <a:pt x="49" y="910"/>
                      <a:pt x="75" y="845"/>
                    </a:cubicBezTo>
                    <a:cubicBezTo>
                      <a:pt x="102" y="775"/>
                      <a:pt x="150" y="714"/>
                      <a:pt x="189" y="652"/>
                    </a:cubicBezTo>
                    <a:cubicBezTo>
                      <a:pt x="273" y="525"/>
                      <a:pt x="338" y="412"/>
                      <a:pt x="394" y="315"/>
                    </a:cubicBezTo>
                    <a:cubicBezTo>
                      <a:pt x="438" y="237"/>
                      <a:pt x="482" y="163"/>
                      <a:pt x="525" y="85"/>
                    </a:cubicBezTo>
                    <a:cubicBezTo>
                      <a:pt x="561" y="32"/>
                      <a:pt x="578" y="1"/>
                      <a:pt x="574" y="1"/>
                    </a:cubicBezTo>
                    <a:close/>
                  </a:path>
                </a:pathLst>
              </a:custGeom>
              <a:solidFill>
                <a:srgbClr val="D78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277;p26">
                <a:extLst>
                  <a:ext uri="{FF2B5EF4-FFF2-40B4-BE49-F238E27FC236}">
                    <a16:creationId xmlns:a16="http://schemas.microsoft.com/office/drawing/2014/main" xmlns="" id="{3E3A985E-BDB8-DF36-6882-EC0A27F64ED7}"/>
                  </a:ext>
                </a:extLst>
              </p:cNvPr>
              <p:cNvSpPr/>
              <p:nvPr/>
            </p:nvSpPr>
            <p:spPr>
              <a:xfrm>
                <a:off x="590871" y="1833453"/>
                <a:ext cx="74349" cy="34736"/>
              </a:xfrm>
              <a:custGeom>
                <a:avLst/>
                <a:gdLst/>
                <a:ahLst/>
                <a:cxnLst/>
                <a:rect l="l" t="t" r="r" b="b"/>
                <a:pathLst>
                  <a:path w="1631" h="762" extrusionOk="0">
                    <a:moveTo>
                      <a:pt x="1523" y="0"/>
                    </a:moveTo>
                    <a:cubicBezTo>
                      <a:pt x="1512" y="0"/>
                      <a:pt x="1501" y="2"/>
                      <a:pt x="1491" y="2"/>
                    </a:cubicBezTo>
                    <a:cubicBezTo>
                      <a:pt x="1088" y="28"/>
                      <a:pt x="686" y="54"/>
                      <a:pt x="284" y="84"/>
                    </a:cubicBezTo>
                    <a:lnTo>
                      <a:pt x="0" y="762"/>
                    </a:lnTo>
                    <a:cubicBezTo>
                      <a:pt x="192" y="749"/>
                      <a:pt x="384" y="740"/>
                      <a:pt x="577" y="727"/>
                    </a:cubicBezTo>
                    <a:cubicBezTo>
                      <a:pt x="787" y="714"/>
                      <a:pt x="1001" y="701"/>
                      <a:pt x="1193" y="622"/>
                    </a:cubicBezTo>
                    <a:cubicBezTo>
                      <a:pt x="1390" y="544"/>
                      <a:pt x="1569" y="386"/>
                      <a:pt x="1612" y="181"/>
                    </a:cubicBezTo>
                    <a:cubicBezTo>
                      <a:pt x="1630" y="116"/>
                      <a:pt x="1616" y="28"/>
                      <a:pt x="1556" y="6"/>
                    </a:cubicBezTo>
                    <a:cubicBezTo>
                      <a:pt x="1545" y="2"/>
                      <a:pt x="1534" y="0"/>
                      <a:pt x="1523" y="0"/>
                    </a:cubicBezTo>
                    <a:close/>
                  </a:path>
                </a:pathLst>
              </a:custGeom>
              <a:solidFill>
                <a:srgbClr val="E5BA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278;p26">
                <a:extLst>
                  <a:ext uri="{FF2B5EF4-FFF2-40B4-BE49-F238E27FC236}">
                    <a16:creationId xmlns:a16="http://schemas.microsoft.com/office/drawing/2014/main" xmlns="" id="{68278C9B-2E9E-F6C6-8835-7A17C8A98F53}"/>
                  </a:ext>
                </a:extLst>
              </p:cNvPr>
              <p:cNvSpPr/>
              <p:nvPr/>
            </p:nvSpPr>
            <p:spPr>
              <a:xfrm>
                <a:off x="590689" y="1832405"/>
                <a:ext cx="75534" cy="35967"/>
              </a:xfrm>
              <a:custGeom>
                <a:avLst/>
                <a:gdLst/>
                <a:ahLst/>
                <a:cxnLst/>
                <a:rect l="l" t="t" r="r" b="b"/>
                <a:pathLst>
                  <a:path w="1657" h="789" extrusionOk="0">
                    <a:moveTo>
                      <a:pt x="1505" y="1"/>
                    </a:moveTo>
                    <a:cubicBezTo>
                      <a:pt x="1486" y="1"/>
                      <a:pt x="1469" y="4"/>
                      <a:pt x="1451" y="8"/>
                    </a:cubicBezTo>
                    <a:cubicBezTo>
                      <a:pt x="1398" y="8"/>
                      <a:pt x="1346" y="12"/>
                      <a:pt x="1297" y="16"/>
                    </a:cubicBezTo>
                    <a:cubicBezTo>
                      <a:pt x="1110" y="29"/>
                      <a:pt x="935" y="42"/>
                      <a:pt x="773" y="55"/>
                    </a:cubicBezTo>
                    <a:cubicBezTo>
                      <a:pt x="646" y="69"/>
                      <a:pt x="529" y="77"/>
                      <a:pt x="420" y="86"/>
                    </a:cubicBezTo>
                    <a:cubicBezTo>
                      <a:pt x="336" y="95"/>
                      <a:pt x="288" y="103"/>
                      <a:pt x="288" y="107"/>
                    </a:cubicBezTo>
                    <a:lnTo>
                      <a:pt x="420" y="107"/>
                    </a:lnTo>
                    <a:cubicBezTo>
                      <a:pt x="533" y="99"/>
                      <a:pt x="646" y="95"/>
                      <a:pt x="773" y="91"/>
                    </a:cubicBezTo>
                    <a:cubicBezTo>
                      <a:pt x="939" y="81"/>
                      <a:pt x="1114" y="69"/>
                      <a:pt x="1302" y="60"/>
                    </a:cubicBezTo>
                    <a:cubicBezTo>
                      <a:pt x="1350" y="55"/>
                      <a:pt x="1402" y="51"/>
                      <a:pt x="1451" y="51"/>
                    </a:cubicBezTo>
                    <a:cubicBezTo>
                      <a:pt x="1473" y="49"/>
                      <a:pt x="1495" y="47"/>
                      <a:pt x="1514" y="47"/>
                    </a:cubicBezTo>
                    <a:cubicBezTo>
                      <a:pt x="1542" y="47"/>
                      <a:pt x="1566" y="52"/>
                      <a:pt x="1582" y="73"/>
                    </a:cubicBezTo>
                    <a:cubicBezTo>
                      <a:pt x="1630" y="151"/>
                      <a:pt x="1582" y="270"/>
                      <a:pt x="1525" y="357"/>
                    </a:cubicBezTo>
                    <a:cubicBezTo>
                      <a:pt x="1402" y="545"/>
                      <a:pt x="1193" y="641"/>
                      <a:pt x="1005" y="680"/>
                    </a:cubicBezTo>
                    <a:cubicBezTo>
                      <a:pt x="813" y="720"/>
                      <a:pt x="634" y="728"/>
                      <a:pt x="485" y="737"/>
                    </a:cubicBezTo>
                    <a:cubicBezTo>
                      <a:pt x="358" y="750"/>
                      <a:pt x="244" y="759"/>
                      <a:pt x="131" y="768"/>
                    </a:cubicBezTo>
                    <a:cubicBezTo>
                      <a:pt x="47" y="777"/>
                      <a:pt x="0" y="781"/>
                      <a:pt x="4" y="785"/>
                    </a:cubicBezTo>
                    <a:cubicBezTo>
                      <a:pt x="4" y="787"/>
                      <a:pt x="15" y="788"/>
                      <a:pt x="36" y="788"/>
                    </a:cubicBezTo>
                    <a:cubicBezTo>
                      <a:pt x="57" y="788"/>
                      <a:pt x="89" y="787"/>
                      <a:pt x="131" y="785"/>
                    </a:cubicBezTo>
                    <a:cubicBezTo>
                      <a:pt x="244" y="781"/>
                      <a:pt x="362" y="777"/>
                      <a:pt x="489" y="772"/>
                    </a:cubicBezTo>
                    <a:cubicBezTo>
                      <a:pt x="638" y="763"/>
                      <a:pt x="817" y="763"/>
                      <a:pt x="1013" y="724"/>
                    </a:cubicBezTo>
                    <a:cubicBezTo>
                      <a:pt x="1210" y="684"/>
                      <a:pt x="1433" y="589"/>
                      <a:pt x="1564" y="383"/>
                    </a:cubicBezTo>
                    <a:cubicBezTo>
                      <a:pt x="1600" y="335"/>
                      <a:pt x="1620" y="278"/>
                      <a:pt x="1638" y="222"/>
                    </a:cubicBezTo>
                    <a:cubicBezTo>
                      <a:pt x="1652" y="165"/>
                      <a:pt x="1656" y="99"/>
                      <a:pt x="1616" y="47"/>
                    </a:cubicBezTo>
                    <a:cubicBezTo>
                      <a:pt x="1600" y="16"/>
                      <a:pt x="1560" y="2"/>
                      <a:pt x="1529" y="2"/>
                    </a:cubicBezTo>
                    <a:cubicBezTo>
                      <a:pt x="1521" y="1"/>
                      <a:pt x="1513" y="1"/>
                      <a:pt x="1505" y="1"/>
                    </a:cubicBezTo>
                    <a:close/>
                  </a:path>
                </a:pathLst>
              </a:custGeom>
              <a:solidFill>
                <a:srgbClr val="D78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279;p26">
                <a:extLst>
                  <a:ext uri="{FF2B5EF4-FFF2-40B4-BE49-F238E27FC236}">
                    <a16:creationId xmlns:a16="http://schemas.microsoft.com/office/drawing/2014/main" xmlns="" id="{34057F89-FE9A-840B-73A3-213D6268A3EE}"/>
                  </a:ext>
                </a:extLst>
              </p:cNvPr>
              <p:cNvSpPr/>
              <p:nvPr/>
            </p:nvSpPr>
            <p:spPr>
              <a:xfrm>
                <a:off x="676708" y="1844667"/>
                <a:ext cx="26941" cy="45084"/>
              </a:xfrm>
              <a:custGeom>
                <a:avLst/>
                <a:gdLst/>
                <a:ahLst/>
                <a:cxnLst/>
                <a:rect l="l" t="t" r="r" b="b"/>
                <a:pathLst>
                  <a:path w="591" h="989" extrusionOk="0">
                    <a:moveTo>
                      <a:pt x="368" y="1"/>
                    </a:moveTo>
                    <a:cubicBezTo>
                      <a:pt x="359" y="1"/>
                      <a:pt x="310" y="96"/>
                      <a:pt x="237" y="258"/>
                    </a:cubicBezTo>
                    <a:cubicBezTo>
                      <a:pt x="193" y="354"/>
                      <a:pt x="149" y="451"/>
                      <a:pt x="106" y="542"/>
                    </a:cubicBezTo>
                    <a:cubicBezTo>
                      <a:pt x="84" y="595"/>
                      <a:pt x="58" y="647"/>
                      <a:pt x="36" y="713"/>
                    </a:cubicBezTo>
                    <a:cubicBezTo>
                      <a:pt x="14" y="774"/>
                      <a:pt x="1" y="857"/>
                      <a:pt x="48" y="923"/>
                    </a:cubicBezTo>
                    <a:cubicBezTo>
                      <a:pt x="70" y="953"/>
                      <a:pt x="101" y="979"/>
                      <a:pt x="145" y="988"/>
                    </a:cubicBezTo>
                    <a:cubicBezTo>
                      <a:pt x="150" y="988"/>
                      <a:pt x="155" y="989"/>
                      <a:pt x="160" y="989"/>
                    </a:cubicBezTo>
                    <a:cubicBezTo>
                      <a:pt x="194" y="989"/>
                      <a:pt x="227" y="977"/>
                      <a:pt x="250" y="962"/>
                    </a:cubicBezTo>
                    <a:cubicBezTo>
                      <a:pt x="310" y="923"/>
                      <a:pt x="354" y="875"/>
                      <a:pt x="385" y="822"/>
                    </a:cubicBezTo>
                    <a:cubicBezTo>
                      <a:pt x="451" y="717"/>
                      <a:pt x="473" y="612"/>
                      <a:pt x="499" y="530"/>
                    </a:cubicBezTo>
                    <a:cubicBezTo>
                      <a:pt x="520" y="441"/>
                      <a:pt x="542" y="376"/>
                      <a:pt x="560" y="328"/>
                    </a:cubicBezTo>
                    <a:cubicBezTo>
                      <a:pt x="578" y="284"/>
                      <a:pt x="590" y="258"/>
                      <a:pt x="586" y="258"/>
                    </a:cubicBezTo>
                    <a:cubicBezTo>
                      <a:pt x="586" y="258"/>
                      <a:pt x="586" y="258"/>
                      <a:pt x="586" y="258"/>
                    </a:cubicBezTo>
                    <a:cubicBezTo>
                      <a:pt x="579" y="258"/>
                      <a:pt x="515" y="350"/>
                      <a:pt x="468" y="516"/>
                    </a:cubicBezTo>
                    <a:cubicBezTo>
                      <a:pt x="437" y="604"/>
                      <a:pt x="411" y="704"/>
                      <a:pt x="350" y="800"/>
                    </a:cubicBezTo>
                    <a:cubicBezTo>
                      <a:pt x="320" y="844"/>
                      <a:pt x="276" y="892"/>
                      <a:pt x="227" y="923"/>
                    </a:cubicBezTo>
                    <a:cubicBezTo>
                      <a:pt x="208" y="935"/>
                      <a:pt x="186" y="942"/>
                      <a:pt x="165" y="942"/>
                    </a:cubicBezTo>
                    <a:cubicBezTo>
                      <a:pt x="135" y="942"/>
                      <a:pt x="106" y="928"/>
                      <a:pt x="88" y="897"/>
                    </a:cubicBezTo>
                    <a:cubicBezTo>
                      <a:pt x="18" y="792"/>
                      <a:pt x="110" y="665"/>
                      <a:pt x="145" y="560"/>
                    </a:cubicBezTo>
                    <a:cubicBezTo>
                      <a:pt x="184" y="463"/>
                      <a:pt x="223" y="368"/>
                      <a:pt x="267" y="272"/>
                    </a:cubicBezTo>
                    <a:cubicBezTo>
                      <a:pt x="332" y="106"/>
                      <a:pt x="372" y="5"/>
                      <a:pt x="368" y="1"/>
                    </a:cubicBezTo>
                    <a:close/>
                  </a:path>
                </a:pathLst>
              </a:custGeom>
              <a:solidFill>
                <a:srgbClr val="D78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280;p26">
                <a:extLst>
                  <a:ext uri="{FF2B5EF4-FFF2-40B4-BE49-F238E27FC236}">
                    <a16:creationId xmlns:a16="http://schemas.microsoft.com/office/drawing/2014/main" xmlns="" id="{022737A1-FD51-5976-A263-9B868E63551B}"/>
                  </a:ext>
                </a:extLst>
              </p:cNvPr>
              <p:cNvSpPr/>
              <p:nvPr/>
            </p:nvSpPr>
            <p:spPr>
              <a:xfrm>
                <a:off x="633265" y="1865180"/>
                <a:ext cx="6655" cy="46861"/>
              </a:xfrm>
              <a:custGeom>
                <a:avLst/>
                <a:gdLst/>
                <a:ahLst/>
                <a:cxnLst/>
                <a:rect l="l" t="t" r="r" b="b"/>
                <a:pathLst>
                  <a:path w="146" h="1028" extrusionOk="0">
                    <a:moveTo>
                      <a:pt x="80" y="1"/>
                    </a:moveTo>
                    <a:cubicBezTo>
                      <a:pt x="79" y="1"/>
                      <a:pt x="79" y="1"/>
                      <a:pt x="79" y="1"/>
                    </a:cubicBezTo>
                    <a:cubicBezTo>
                      <a:pt x="67" y="1"/>
                      <a:pt x="101" y="233"/>
                      <a:pt x="79" y="516"/>
                    </a:cubicBezTo>
                    <a:cubicBezTo>
                      <a:pt x="62" y="800"/>
                      <a:pt x="1" y="1024"/>
                      <a:pt x="14" y="1028"/>
                    </a:cubicBezTo>
                    <a:cubicBezTo>
                      <a:pt x="14" y="1028"/>
                      <a:pt x="14" y="1028"/>
                      <a:pt x="14" y="1028"/>
                    </a:cubicBezTo>
                    <a:cubicBezTo>
                      <a:pt x="24" y="1028"/>
                      <a:pt x="110" y="807"/>
                      <a:pt x="127" y="521"/>
                    </a:cubicBezTo>
                    <a:cubicBezTo>
                      <a:pt x="145" y="230"/>
                      <a:pt x="94" y="1"/>
                      <a:pt x="80" y="1"/>
                    </a:cubicBezTo>
                    <a:close/>
                  </a:path>
                </a:pathLst>
              </a:custGeom>
              <a:solidFill>
                <a:srgbClr val="D78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281;p26">
                <a:extLst>
                  <a:ext uri="{FF2B5EF4-FFF2-40B4-BE49-F238E27FC236}">
                    <a16:creationId xmlns:a16="http://schemas.microsoft.com/office/drawing/2014/main" xmlns="" id="{BEE18B82-ECC1-507F-CAD8-3526CED10FB6}"/>
                  </a:ext>
                </a:extLst>
              </p:cNvPr>
              <p:cNvSpPr/>
              <p:nvPr/>
            </p:nvSpPr>
            <p:spPr>
              <a:xfrm>
                <a:off x="-274696" y="1817590"/>
                <a:ext cx="294251" cy="305967"/>
              </a:xfrm>
              <a:custGeom>
                <a:avLst/>
                <a:gdLst/>
                <a:ahLst/>
                <a:cxnLst/>
                <a:rect l="l" t="t" r="r" b="b"/>
                <a:pathLst>
                  <a:path w="6455" h="6712" extrusionOk="0">
                    <a:moveTo>
                      <a:pt x="4295" y="0"/>
                    </a:moveTo>
                    <a:lnTo>
                      <a:pt x="0" y="4624"/>
                    </a:lnTo>
                    <a:cubicBezTo>
                      <a:pt x="283" y="5249"/>
                      <a:pt x="686" y="5839"/>
                      <a:pt x="1245" y="6237"/>
                    </a:cubicBezTo>
                    <a:cubicBezTo>
                      <a:pt x="1656" y="6532"/>
                      <a:pt x="2159" y="6711"/>
                      <a:pt x="2661" y="6711"/>
                    </a:cubicBezTo>
                    <a:cubicBezTo>
                      <a:pt x="2842" y="6711"/>
                      <a:pt x="3023" y="6688"/>
                      <a:pt x="3199" y="6638"/>
                    </a:cubicBezTo>
                    <a:cubicBezTo>
                      <a:pt x="3859" y="6451"/>
                      <a:pt x="4405" y="5839"/>
                      <a:pt x="4426" y="5152"/>
                    </a:cubicBezTo>
                    <a:cubicBezTo>
                      <a:pt x="4597" y="5350"/>
                      <a:pt x="4858" y="5452"/>
                      <a:pt x="5119" y="5452"/>
                    </a:cubicBezTo>
                    <a:cubicBezTo>
                      <a:pt x="5348" y="5452"/>
                      <a:pt x="5577" y="5373"/>
                      <a:pt x="5743" y="5214"/>
                    </a:cubicBezTo>
                    <a:cubicBezTo>
                      <a:pt x="6096" y="4873"/>
                      <a:pt x="6092" y="4234"/>
                      <a:pt x="5733" y="3899"/>
                    </a:cubicBezTo>
                    <a:cubicBezTo>
                      <a:pt x="6057" y="3732"/>
                      <a:pt x="6428" y="3496"/>
                      <a:pt x="6445" y="3129"/>
                    </a:cubicBezTo>
                    <a:cubicBezTo>
                      <a:pt x="6455" y="2897"/>
                      <a:pt x="6306" y="2683"/>
                      <a:pt x="6122" y="2535"/>
                    </a:cubicBezTo>
                    <a:cubicBezTo>
                      <a:pt x="5934" y="2391"/>
                      <a:pt x="5716" y="2299"/>
                      <a:pt x="5515" y="2177"/>
                    </a:cubicBezTo>
                    <a:cubicBezTo>
                      <a:pt x="4767" y="1731"/>
                      <a:pt x="4287" y="870"/>
                      <a:pt x="429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282;p26">
                <a:extLst>
                  <a:ext uri="{FF2B5EF4-FFF2-40B4-BE49-F238E27FC236}">
                    <a16:creationId xmlns:a16="http://schemas.microsoft.com/office/drawing/2014/main" xmlns="" id="{10AB73EE-0E7D-5821-99EC-DBDA3C7378DF}"/>
                  </a:ext>
                </a:extLst>
              </p:cNvPr>
              <p:cNvSpPr/>
              <p:nvPr/>
            </p:nvSpPr>
            <p:spPr>
              <a:xfrm>
                <a:off x="-318731" y="1708186"/>
                <a:ext cx="235674" cy="401649"/>
              </a:xfrm>
              <a:custGeom>
                <a:avLst/>
                <a:gdLst/>
                <a:ahLst/>
                <a:cxnLst/>
                <a:rect l="l" t="t" r="r" b="b"/>
                <a:pathLst>
                  <a:path w="5170" h="8811" extrusionOk="0">
                    <a:moveTo>
                      <a:pt x="2665" y="1"/>
                    </a:moveTo>
                    <a:lnTo>
                      <a:pt x="0" y="2020"/>
                    </a:lnTo>
                    <a:lnTo>
                      <a:pt x="406" y="8615"/>
                    </a:lnTo>
                    <a:lnTo>
                      <a:pt x="3597" y="8811"/>
                    </a:lnTo>
                    <a:cubicBezTo>
                      <a:pt x="3540" y="8466"/>
                      <a:pt x="3680" y="7007"/>
                      <a:pt x="3680" y="7007"/>
                    </a:cubicBezTo>
                    <a:cubicBezTo>
                      <a:pt x="3680" y="7007"/>
                      <a:pt x="5008" y="6866"/>
                      <a:pt x="5091" y="5547"/>
                    </a:cubicBezTo>
                    <a:cubicBezTo>
                      <a:pt x="5170" y="4227"/>
                      <a:pt x="5091" y="1186"/>
                      <a:pt x="5091" y="1186"/>
                    </a:cubicBezTo>
                    <a:lnTo>
                      <a:pt x="2665" y="1"/>
                    </a:lnTo>
                    <a:close/>
                  </a:path>
                </a:pathLst>
              </a:custGeom>
              <a:solidFill>
                <a:srgbClr val="E5BA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283;p26">
                <a:extLst>
                  <a:ext uri="{FF2B5EF4-FFF2-40B4-BE49-F238E27FC236}">
                    <a16:creationId xmlns:a16="http://schemas.microsoft.com/office/drawing/2014/main" xmlns="" id="{681F5220-9F87-3D54-21F5-5354D42226BF}"/>
                  </a:ext>
                </a:extLst>
              </p:cNvPr>
              <p:cNvSpPr/>
              <p:nvPr/>
            </p:nvSpPr>
            <p:spPr>
              <a:xfrm>
                <a:off x="-114146" y="1855653"/>
                <a:ext cx="15362" cy="15362"/>
              </a:xfrm>
              <a:custGeom>
                <a:avLst/>
                <a:gdLst/>
                <a:ahLst/>
                <a:cxnLst/>
                <a:rect l="l" t="t" r="r" b="b"/>
                <a:pathLst>
                  <a:path w="337" h="337" extrusionOk="0">
                    <a:moveTo>
                      <a:pt x="170" y="0"/>
                    </a:moveTo>
                    <a:cubicBezTo>
                      <a:pt x="75" y="0"/>
                      <a:pt x="0" y="75"/>
                      <a:pt x="0" y="166"/>
                    </a:cubicBezTo>
                    <a:cubicBezTo>
                      <a:pt x="0" y="262"/>
                      <a:pt x="75" y="337"/>
                      <a:pt x="170" y="337"/>
                    </a:cubicBezTo>
                    <a:cubicBezTo>
                      <a:pt x="262" y="337"/>
                      <a:pt x="337" y="262"/>
                      <a:pt x="337" y="166"/>
                    </a:cubicBezTo>
                    <a:cubicBezTo>
                      <a:pt x="337" y="75"/>
                      <a:pt x="262" y="0"/>
                      <a:pt x="17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284;p26">
                <a:extLst>
                  <a:ext uri="{FF2B5EF4-FFF2-40B4-BE49-F238E27FC236}">
                    <a16:creationId xmlns:a16="http://schemas.microsoft.com/office/drawing/2014/main" xmlns="" id="{4EDD389C-4034-B5E3-BE1A-C104A5D80D46}"/>
                  </a:ext>
                </a:extLst>
              </p:cNvPr>
              <p:cNvSpPr/>
              <p:nvPr/>
            </p:nvSpPr>
            <p:spPr>
              <a:xfrm>
                <a:off x="-122123" y="1845579"/>
                <a:ext cx="31271" cy="9436"/>
              </a:xfrm>
              <a:custGeom>
                <a:avLst/>
                <a:gdLst/>
                <a:ahLst/>
                <a:cxnLst/>
                <a:rect l="l" t="t" r="r" b="b"/>
                <a:pathLst>
                  <a:path w="686" h="207" extrusionOk="0">
                    <a:moveTo>
                      <a:pt x="324" y="1"/>
                    </a:moveTo>
                    <a:cubicBezTo>
                      <a:pt x="222" y="1"/>
                      <a:pt x="135" y="37"/>
                      <a:pt x="83" y="72"/>
                    </a:cubicBezTo>
                    <a:cubicBezTo>
                      <a:pt x="22" y="112"/>
                      <a:pt x="0" y="151"/>
                      <a:pt x="9" y="164"/>
                    </a:cubicBezTo>
                    <a:cubicBezTo>
                      <a:pt x="12" y="168"/>
                      <a:pt x="17" y="169"/>
                      <a:pt x="23" y="169"/>
                    </a:cubicBezTo>
                    <a:cubicBezTo>
                      <a:pt x="62" y="169"/>
                      <a:pt x="170" y="111"/>
                      <a:pt x="309" y="111"/>
                    </a:cubicBezTo>
                    <a:cubicBezTo>
                      <a:pt x="321" y="111"/>
                      <a:pt x="333" y="111"/>
                      <a:pt x="345" y="112"/>
                    </a:cubicBezTo>
                    <a:cubicBezTo>
                      <a:pt x="511" y="120"/>
                      <a:pt x="631" y="206"/>
                      <a:pt x="669" y="206"/>
                    </a:cubicBezTo>
                    <a:cubicBezTo>
                      <a:pt x="672" y="206"/>
                      <a:pt x="675" y="205"/>
                      <a:pt x="678" y="203"/>
                    </a:cubicBezTo>
                    <a:cubicBezTo>
                      <a:pt x="686" y="195"/>
                      <a:pt x="669" y="151"/>
                      <a:pt x="617" y="103"/>
                    </a:cubicBezTo>
                    <a:cubicBezTo>
                      <a:pt x="560" y="54"/>
                      <a:pt x="468" y="7"/>
                      <a:pt x="355" y="2"/>
                    </a:cubicBezTo>
                    <a:cubicBezTo>
                      <a:pt x="344" y="1"/>
                      <a:pt x="334" y="1"/>
                      <a:pt x="32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285;p26">
                <a:extLst>
                  <a:ext uri="{FF2B5EF4-FFF2-40B4-BE49-F238E27FC236}">
                    <a16:creationId xmlns:a16="http://schemas.microsoft.com/office/drawing/2014/main" xmlns="" id="{14992783-F996-6ACF-02E8-DCFD8F78868C}"/>
                  </a:ext>
                </a:extLst>
              </p:cNvPr>
              <p:cNvSpPr/>
              <p:nvPr/>
            </p:nvSpPr>
            <p:spPr>
              <a:xfrm>
                <a:off x="-203447" y="1855653"/>
                <a:ext cx="15408" cy="15362"/>
              </a:xfrm>
              <a:custGeom>
                <a:avLst/>
                <a:gdLst/>
                <a:ahLst/>
                <a:cxnLst/>
                <a:rect l="l" t="t" r="r" b="b"/>
                <a:pathLst>
                  <a:path w="338" h="337" extrusionOk="0">
                    <a:moveTo>
                      <a:pt x="172" y="0"/>
                    </a:moveTo>
                    <a:cubicBezTo>
                      <a:pt x="75" y="0"/>
                      <a:pt x="1" y="75"/>
                      <a:pt x="1" y="166"/>
                    </a:cubicBezTo>
                    <a:cubicBezTo>
                      <a:pt x="1" y="262"/>
                      <a:pt x="75" y="337"/>
                      <a:pt x="172" y="337"/>
                    </a:cubicBezTo>
                    <a:cubicBezTo>
                      <a:pt x="263" y="337"/>
                      <a:pt x="338" y="262"/>
                      <a:pt x="338" y="166"/>
                    </a:cubicBezTo>
                    <a:cubicBezTo>
                      <a:pt x="338" y="75"/>
                      <a:pt x="263" y="0"/>
                      <a:pt x="17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286;p26">
                <a:extLst>
                  <a:ext uri="{FF2B5EF4-FFF2-40B4-BE49-F238E27FC236}">
                    <a16:creationId xmlns:a16="http://schemas.microsoft.com/office/drawing/2014/main" xmlns="" id="{FDEBA313-94F3-6B19-57C8-FE42BD621638}"/>
                  </a:ext>
                </a:extLst>
              </p:cNvPr>
              <p:cNvSpPr/>
              <p:nvPr/>
            </p:nvSpPr>
            <p:spPr>
              <a:xfrm>
                <a:off x="-213977" y="1845579"/>
                <a:ext cx="31362" cy="9436"/>
              </a:xfrm>
              <a:custGeom>
                <a:avLst/>
                <a:gdLst/>
                <a:ahLst/>
                <a:cxnLst/>
                <a:rect l="l" t="t" r="r" b="b"/>
                <a:pathLst>
                  <a:path w="688" h="207" extrusionOk="0">
                    <a:moveTo>
                      <a:pt x="324" y="1"/>
                    </a:moveTo>
                    <a:cubicBezTo>
                      <a:pt x="223" y="1"/>
                      <a:pt x="136" y="37"/>
                      <a:pt x="84" y="72"/>
                    </a:cubicBezTo>
                    <a:cubicBezTo>
                      <a:pt x="22" y="112"/>
                      <a:pt x="0" y="151"/>
                      <a:pt x="10" y="164"/>
                    </a:cubicBezTo>
                    <a:cubicBezTo>
                      <a:pt x="12" y="168"/>
                      <a:pt x="16" y="169"/>
                      <a:pt x="22" y="169"/>
                    </a:cubicBezTo>
                    <a:cubicBezTo>
                      <a:pt x="59" y="169"/>
                      <a:pt x="170" y="111"/>
                      <a:pt x="310" y="111"/>
                    </a:cubicBezTo>
                    <a:cubicBezTo>
                      <a:pt x="322" y="111"/>
                      <a:pt x="334" y="111"/>
                      <a:pt x="346" y="112"/>
                    </a:cubicBezTo>
                    <a:cubicBezTo>
                      <a:pt x="512" y="120"/>
                      <a:pt x="628" y="206"/>
                      <a:pt x="665" y="206"/>
                    </a:cubicBezTo>
                    <a:cubicBezTo>
                      <a:pt x="668" y="206"/>
                      <a:pt x="671" y="205"/>
                      <a:pt x="674" y="203"/>
                    </a:cubicBezTo>
                    <a:cubicBezTo>
                      <a:pt x="687" y="195"/>
                      <a:pt x="669" y="151"/>
                      <a:pt x="613" y="103"/>
                    </a:cubicBezTo>
                    <a:cubicBezTo>
                      <a:pt x="560" y="54"/>
                      <a:pt x="468" y="7"/>
                      <a:pt x="355" y="2"/>
                    </a:cubicBezTo>
                    <a:cubicBezTo>
                      <a:pt x="344" y="1"/>
                      <a:pt x="334" y="1"/>
                      <a:pt x="32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287;p26">
                <a:extLst>
                  <a:ext uri="{FF2B5EF4-FFF2-40B4-BE49-F238E27FC236}">
                    <a16:creationId xmlns:a16="http://schemas.microsoft.com/office/drawing/2014/main" xmlns="" id="{7E379488-5466-B4F2-B7F8-F7AE7AAB9100}"/>
                  </a:ext>
                </a:extLst>
              </p:cNvPr>
              <p:cNvSpPr/>
              <p:nvPr/>
            </p:nvSpPr>
            <p:spPr>
              <a:xfrm>
                <a:off x="-185669" y="1931689"/>
                <a:ext cx="45084" cy="24525"/>
              </a:xfrm>
              <a:custGeom>
                <a:avLst/>
                <a:gdLst/>
                <a:ahLst/>
                <a:cxnLst/>
                <a:rect l="l" t="t" r="r" b="b"/>
                <a:pathLst>
                  <a:path w="989" h="538" extrusionOk="0">
                    <a:moveTo>
                      <a:pt x="79" y="1"/>
                    </a:moveTo>
                    <a:cubicBezTo>
                      <a:pt x="77" y="1"/>
                      <a:pt x="86" y="8"/>
                      <a:pt x="109" y="23"/>
                    </a:cubicBezTo>
                    <a:cubicBezTo>
                      <a:pt x="109" y="23"/>
                      <a:pt x="0" y="333"/>
                      <a:pt x="385" y="495"/>
                    </a:cubicBezTo>
                    <a:cubicBezTo>
                      <a:pt x="458" y="525"/>
                      <a:pt x="525" y="538"/>
                      <a:pt x="586" y="538"/>
                    </a:cubicBezTo>
                    <a:cubicBezTo>
                      <a:pt x="840" y="538"/>
                      <a:pt x="988" y="325"/>
                      <a:pt x="988" y="325"/>
                    </a:cubicBezTo>
                    <a:cubicBezTo>
                      <a:pt x="663" y="325"/>
                      <a:pt x="94" y="1"/>
                      <a:pt x="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288;p26">
                <a:extLst>
                  <a:ext uri="{FF2B5EF4-FFF2-40B4-BE49-F238E27FC236}">
                    <a16:creationId xmlns:a16="http://schemas.microsoft.com/office/drawing/2014/main" xmlns="" id="{2A6834A6-17CE-5B17-B34C-64BC75602139}"/>
                  </a:ext>
                </a:extLst>
              </p:cNvPr>
              <p:cNvSpPr/>
              <p:nvPr/>
            </p:nvSpPr>
            <p:spPr>
              <a:xfrm>
                <a:off x="-230706" y="2000659"/>
                <a:ext cx="79728" cy="41801"/>
              </a:xfrm>
              <a:custGeom>
                <a:avLst/>
                <a:gdLst/>
                <a:ahLst/>
                <a:cxnLst/>
                <a:rect l="l" t="t" r="r" b="b"/>
                <a:pathLst>
                  <a:path w="1749" h="917" extrusionOk="0">
                    <a:moveTo>
                      <a:pt x="0" y="0"/>
                    </a:moveTo>
                    <a:cubicBezTo>
                      <a:pt x="0" y="0"/>
                      <a:pt x="376" y="916"/>
                      <a:pt x="1608" y="916"/>
                    </a:cubicBezTo>
                    <a:cubicBezTo>
                      <a:pt x="1644" y="916"/>
                      <a:pt x="1681" y="915"/>
                      <a:pt x="1718" y="914"/>
                    </a:cubicBezTo>
                    <a:lnTo>
                      <a:pt x="1749" y="591"/>
                    </a:lnTo>
                    <a:lnTo>
                      <a:pt x="1749" y="591"/>
                    </a:lnTo>
                    <a:cubicBezTo>
                      <a:pt x="1749" y="591"/>
                      <a:pt x="1748" y="591"/>
                      <a:pt x="1747" y="591"/>
                    </a:cubicBezTo>
                    <a:cubicBezTo>
                      <a:pt x="1700" y="591"/>
                      <a:pt x="838" y="583"/>
                      <a:pt x="0" y="0"/>
                    </a:cubicBezTo>
                    <a:close/>
                  </a:path>
                </a:pathLst>
              </a:custGeom>
              <a:solidFill>
                <a:srgbClr val="D78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289;p26">
                <a:extLst>
                  <a:ext uri="{FF2B5EF4-FFF2-40B4-BE49-F238E27FC236}">
                    <a16:creationId xmlns:a16="http://schemas.microsoft.com/office/drawing/2014/main" xmlns="" id="{C43A11B8-1E65-8912-0E4F-2ACF011633E8}"/>
                  </a:ext>
                </a:extLst>
              </p:cNvPr>
              <p:cNvSpPr/>
              <p:nvPr/>
            </p:nvSpPr>
            <p:spPr>
              <a:xfrm>
                <a:off x="-463782" y="1667843"/>
                <a:ext cx="411450" cy="438026"/>
              </a:xfrm>
              <a:custGeom>
                <a:avLst/>
                <a:gdLst/>
                <a:ahLst/>
                <a:cxnLst/>
                <a:rect l="l" t="t" r="r" b="b"/>
                <a:pathLst>
                  <a:path w="9026" h="9609" extrusionOk="0">
                    <a:moveTo>
                      <a:pt x="5554" y="1"/>
                    </a:moveTo>
                    <a:cubicBezTo>
                      <a:pt x="5335" y="1"/>
                      <a:pt x="5151" y="25"/>
                      <a:pt x="5000" y="25"/>
                    </a:cubicBezTo>
                    <a:cubicBezTo>
                      <a:pt x="4633" y="25"/>
                      <a:pt x="3147" y="322"/>
                      <a:pt x="2142" y="1677"/>
                    </a:cubicBezTo>
                    <a:lnTo>
                      <a:pt x="2138" y="1672"/>
                    </a:lnTo>
                    <a:cubicBezTo>
                      <a:pt x="1775" y="2053"/>
                      <a:pt x="1254" y="3289"/>
                      <a:pt x="1194" y="3727"/>
                    </a:cubicBezTo>
                    <a:cubicBezTo>
                      <a:pt x="1137" y="4163"/>
                      <a:pt x="1211" y="4605"/>
                      <a:pt x="1206" y="5046"/>
                    </a:cubicBezTo>
                    <a:cubicBezTo>
                      <a:pt x="1202" y="5488"/>
                      <a:pt x="1101" y="5960"/>
                      <a:pt x="774" y="6252"/>
                    </a:cubicBezTo>
                    <a:cubicBezTo>
                      <a:pt x="564" y="6440"/>
                      <a:pt x="272" y="6545"/>
                      <a:pt x="145" y="6795"/>
                    </a:cubicBezTo>
                    <a:cubicBezTo>
                      <a:pt x="0" y="7087"/>
                      <a:pt x="163" y="7459"/>
                      <a:pt x="433" y="7642"/>
                    </a:cubicBezTo>
                    <a:cubicBezTo>
                      <a:pt x="669" y="7796"/>
                      <a:pt x="953" y="7837"/>
                      <a:pt x="1237" y="7837"/>
                    </a:cubicBezTo>
                    <a:cubicBezTo>
                      <a:pt x="1284" y="7837"/>
                      <a:pt x="1330" y="7836"/>
                      <a:pt x="1377" y="7834"/>
                    </a:cubicBezTo>
                    <a:lnTo>
                      <a:pt x="1377" y="7834"/>
                    </a:lnTo>
                    <a:cubicBezTo>
                      <a:pt x="1303" y="8485"/>
                      <a:pt x="1805" y="9150"/>
                      <a:pt x="2452" y="9250"/>
                    </a:cubicBezTo>
                    <a:cubicBezTo>
                      <a:pt x="2510" y="9259"/>
                      <a:pt x="2567" y="9263"/>
                      <a:pt x="2625" y="9263"/>
                    </a:cubicBezTo>
                    <a:cubicBezTo>
                      <a:pt x="2901" y="9263"/>
                      <a:pt x="3172" y="9164"/>
                      <a:pt x="3396" y="9001"/>
                    </a:cubicBezTo>
                    <a:cubicBezTo>
                      <a:pt x="3619" y="9215"/>
                      <a:pt x="3850" y="9421"/>
                      <a:pt x="4100" y="9609"/>
                    </a:cubicBezTo>
                    <a:cubicBezTo>
                      <a:pt x="4157" y="7686"/>
                      <a:pt x="4113" y="5763"/>
                      <a:pt x="3977" y="3848"/>
                    </a:cubicBezTo>
                    <a:cubicBezTo>
                      <a:pt x="4860" y="3691"/>
                      <a:pt x="6438" y="3215"/>
                      <a:pt x="6713" y="1808"/>
                    </a:cubicBezTo>
                    <a:cubicBezTo>
                      <a:pt x="7063" y="2608"/>
                      <a:pt x="7600" y="3049"/>
                      <a:pt x="8308" y="3657"/>
                    </a:cubicBezTo>
                    <a:cubicBezTo>
                      <a:pt x="8308" y="3657"/>
                      <a:pt x="9025" y="2459"/>
                      <a:pt x="7718" y="1101"/>
                    </a:cubicBezTo>
                    <a:cubicBezTo>
                      <a:pt x="6794" y="142"/>
                      <a:pt x="6076" y="1"/>
                      <a:pt x="555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290;p26">
                <a:extLst>
                  <a:ext uri="{FF2B5EF4-FFF2-40B4-BE49-F238E27FC236}">
                    <a16:creationId xmlns:a16="http://schemas.microsoft.com/office/drawing/2014/main" xmlns="" id="{7E6EA922-2D6D-D902-265B-9DA246A69683}"/>
                  </a:ext>
                </a:extLst>
              </p:cNvPr>
              <p:cNvSpPr/>
              <p:nvPr/>
            </p:nvSpPr>
            <p:spPr>
              <a:xfrm>
                <a:off x="-277933" y="1746249"/>
                <a:ext cx="120572" cy="78999"/>
              </a:xfrm>
              <a:custGeom>
                <a:avLst/>
                <a:gdLst/>
                <a:ahLst/>
                <a:cxnLst/>
                <a:rect l="l" t="t" r="r" b="b"/>
                <a:pathLst>
                  <a:path w="2645" h="1733" extrusionOk="0">
                    <a:moveTo>
                      <a:pt x="2575" y="0"/>
                    </a:moveTo>
                    <a:cubicBezTo>
                      <a:pt x="2575" y="0"/>
                      <a:pt x="2575" y="0"/>
                      <a:pt x="2575" y="0"/>
                    </a:cubicBezTo>
                    <a:cubicBezTo>
                      <a:pt x="2553" y="0"/>
                      <a:pt x="2583" y="210"/>
                      <a:pt x="2522" y="529"/>
                    </a:cubicBezTo>
                    <a:cubicBezTo>
                      <a:pt x="2488" y="686"/>
                      <a:pt x="2431" y="875"/>
                      <a:pt x="2313" y="1049"/>
                    </a:cubicBezTo>
                    <a:cubicBezTo>
                      <a:pt x="2195" y="1224"/>
                      <a:pt x="2016" y="1378"/>
                      <a:pt x="1788" y="1473"/>
                    </a:cubicBezTo>
                    <a:cubicBezTo>
                      <a:pt x="1485" y="1602"/>
                      <a:pt x="1177" y="1629"/>
                      <a:pt x="907" y="1629"/>
                    </a:cubicBezTo>
                    <a:cubicBezTo>
                      <a:pt x="772" y="1629"/>
                      <a:pt x="647" y="1622"/>
                      <a:pt x="538" y="1618"/>
                    </a:cubicBezTo>
                    <a:cubicBezTo>
                      <a:pt x="372" y="1609"/>
                      <a:pt x="238" y="1604"/>
                      <a:pt x="145" y="1604"/>
                    </a:cubicBezTo>
                    <a:cubicBezTo>
                      <a:pt x="52" y="1604"/>
                      <a:pt x="1" y="1609"/>
                      <a:pt x="1" y="1618"/>
                    </a:cubicBezTo>
                    <a:cubicBezTo>
                      <a:pt x="1" y="1636"/>
                      <a:pt x="202" y="1662"/>
                      <a:pt x="534" y="1701"/>
                    </a:cubicBezTo>
                    <a:cubicBezTo>
                      <a:pt x="670" y="1715"/>
                      <a:pt x="836" y="1733"/>
                      <a:pt x="1018" y="1733"/>
                    </a:cubicBezTo>
                    <a:cubicBezTo>
                      <a:pt x="1269" y="1733"/>
                      <a:pt x="1553" y="1699"/>
                      <a:pt x="1836" y="1578"/>
                    </a:cubicBezTo>
                    <a:cubicBezTo>
                      <a:pt x="2081" y="1478"/>
                      <a:pt x="2282" y="1303"/>
                      <a:pt x="2405" y="1106"/>
                    </a:cubicBezTo>
                    <a:cubicBezTo>
                      <a:pt x="2527" y="914"/>
                      <a:pt x="2579" y="713"/>
                      <a:pt x="2601" y="543"/>
                    </a:cubicBezTo>
                    <a:cubicBezTo>
                      <a:pt x="2645" y="209"/>
                      <a:pt x="2584" y="0"/>
                      <a:pt x="257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291;p26">
                <a:extLst>
                  <a:ext uri="{FF2B5EF4-FFF2-40B4-BE49-F238E27FC236}">
                    <a16:creationId xmlns:a16="http://schemas.microsoft.com/office/drawing/2014/main" xmlns="" id="{006F5011-04FE-99B8-833E-1BDC41A600B7}"/>
                  </a:ext>
                </a:extLst>
              </p:cNvPr>
              <p:cNvSpPr/>
              <p:nvPr/>
            </p:nvSpPr>
            <p:spPr>
              <a:xfrm>
                <a:off x="-434699" y="1751811"/>
                <a:ext cx="83922" cy="216666"/>
              </a:xfrm>
              <a:custGeom>
                <a:avLst/>
                <a:gdLst/>
                <a:ahLst/>
                <a:cxnLst/>
                <a:rect l="l" t="t" r="r" b="b"/>
                <a:pathLst>
                  <a:path w="1841" h="4753" extrusionOk="0">
                    <a:moveTo>
                      <a:pt x="1826" y="1"/>
                    </a:moveTo>
                    <a:cubicBezTo>
                      <a:pt x="1817" y="1"/>
                      <a:pt x="1753" y="49"/>
                      <a:pt x="1643" y="132"/>
                    </a:cubicBezTo>
                    <a:cubicBezTo>
                      <a:pt x="1530" y="223"/>
                      <a:pt x="1368" y="360"/>
                      <a:pt x="1181" y="543"/>
                    </a:cubicBezTo>
                    <a:cubicBezTo>
                      <a:pt x="993" y="722"/>
                      <a:pt x="774" y="949"/>
                      <a:pt x="586" y="1242"/>
                    </a:cubicBezTo>
                    <a:cubicBezTo>
                      <a:pt x="394" y="1534"/>
                      <a:pt x="233" y="1897"/>
                      <a:pt x="193" y="2304"/>
                    </a:cubicBezTo>
                    <a:cubicBezTo>
                      <a:pt x="167" y="2510"/>
                      <a:pt x="184" y="2710"/>
                      <a:pt x="227" y="2898"/>
                    </a:cubicBezTo>
                    <a:cubicBezTo>
                      <a:pt x="276" y="3087"/>
                      <a:pt x="350" y="3257"/>
                      <a:pt x="416" y="3414"/>
                    </a:cubicBezTo>
                    <a:cubicBezTo>
                      <a:pt x="551" y="3724"/>
                      <a:pt x="634" y="4025"/>
                      <a:pt x="578" y="4267"/>
                    </a:cubicBezTo>
                    <a:cubicBezTo>
                      <a:pt x="525" y="4511"/>
                      <a:pt x="346" y="4651"/>
                      <a:pt x="219" y="4695"/>
                    </a:cubicBezTo>
                    <a:cubicBezTo>
                      <a:pt x="150" y="4720"/>
                      <a:pt x="94" y="4725"/>
                      <a:pt x="56" y="4725"/>
                    </a:cubicBezTo>
                    <a:cubicBezTo>
                      <a:pt x="34" y="4725"/>
                      <a:pt x="18" y="4723"/>
                      <a:pt x="9" y="4723"/>
                    </a:cubicBezTo>
                    <a:cubicBezTo>
                      <a:pt x="4" y="4723"/>
                      <a:pt x="1" y="4724"/>
                      <a:pt x="1" y="4725"/>
                    </a:cubicBezTo>
                    <a:cubicBezTo>
                      <a:pt x="1" y="4729"/>
                      <a:pt x="23" y="4739"/>
                      <a:pt x="57" y="4747"/>
                    </a:cubicBezTo>
                    <a:cubicBezTo>
                      <a:pt x="74" y="4751"/>
                      <a:pt x="94" y="4753"/>
                      <a:pt x="117" y="4753"/>
                    </a:cubicBezTo>
                    <a:cubicBezTo>
                      <a:pt x="150" y="4753"/>
                      <a:pt x="189" y="4749"/>
                      <a:pt x="233" y="4739"/>
                    </a:cubicBezTo>
                    <a:cubicBezTo>
                      <a:pt x="376" y="4703"/>
                      <a:pt x="586" y="4559"/>
                      <a:pt x="656" y="4288"/>
                    </a:cubicBezTo>
                    <a:cubicBezTo>
                      <a:pt x="731" y="4017"/>
                      <a:pt x="647" y="3690"/>
                      <a:pt x="516" y="3375"/>
                    </a:cubicBezTo>
                    <a:cubicBezTo>
                      <a:pt x="451" y="3213"/>
                      <a:pt x="380" y="3047"/>
                      <a:pt x="342" y="2872"/>
                    </a:cubicBezTo>
                    <a:cubicBezTo>
                      <a:pt x="298" y="2698"/>
                      <a:pt x="285" y="2510"/>
                      <a:pt x="306" y="2317"/>
                    </a:cubicBezTo>
                    <a:cubicBezTo>
                      <a:pt x="346" y="1933"/>
                      <a:pt x="499" y="1587"/>
                      <a:pt x="673" y="1304"/>
                    </a:cubicBezTo>
                    <a:cubicBezTo>
                      <a:pt x="857" y="1015"/>
                      <a:pt x="1062" y="788"/>
                      <a:pt x="1237" y="600"/>
                    </a:cubicBezTo>
                    <a:cubicBezTo>
                      <a:pt x="1600" y="233"/>
                      <a:pt x="1840" y="14"/>
                      <a:pt x="1827" y="1"/>
                    </a:cubicBezTo>
                    <a:cubicBezTo>
                      <a:pt x="1827" y="1"/>
                      <a:pt x="1826" y="1"/>
                      <a:pt x="1826"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292;p26">
                <a:extLst>
                  <a:ext uri="{FF2B5EF4-FFF2-40B4-BE49-F238E27FC236}">
                    <a16:creationId xmlns:a16="http://schemas.microsoft.com/office/drawing/2014/main" xmlns="" id="{0B018CFB-9445-D5FA-6B04-DFAD7FBCC59E}"/>
                  </a:ext>
                </a:extLst>
              </p:cNvPr>
              <p:cNvSpPr/>
              <p:nvPr/>
            </p:nvSpPr>
            <p:spPr>
              <a:xfrm>
                <a:off x="-84880" y="1790649"/>
                <a:ext cx="89119" cy="119661"/>
              </a:xfrm>
              <a:custGeom>
                <a:avLst/>
                <a:gdLst/>
                <a:ahLst/>
                <a:cxnLst/>
                <a:rect l="l" t="t" r="r" b="b"/>
                <a:pathLst>
                  <a:path w="1955" h="2625" extrusionOk="0">
                    <a:moveTo>
                      <a:pt x="40" y="1"/>
                    </a:moveTo>
                    <a:cubicBezTo>
                      <a:pt x="40" y="1"/>
                      <a:pt x="40" y="1"/>
                      <a:pt x="40" y="1"/>
                    </a:cubicBezTo>
                    <a:cubicBezTo>
                      <a:pt x="40" y="1"/>
                      <a:pt x="40" y="1"/>
                      <a:pt x="40" y="1"/>
                    </a:cubicBezTo>
                    <a:lnTo>
                      <a:pt x="40" y="1"/>
                    </a:lnTo>
                    <a:cubicBezTo>
                      <a:pt x="26" y="1"/>
                      <a:pt x="0" y="232"/>
                      <a:pt x="44" y="595"/>
                    </a:cubicBezTo>
                    <a:cubicBezTo>
                      <a:pt x="92" y="958"/>
                      <a:pt x="219" y="1469"/>
                      <a:pt x="508" y="1959"/>
                    </a:cubicBezTo>
                    <a:cubicBezTo>
                      <a:pt x="651" y="2203"/>
                      <a:pt x="831" y="2427"/>
                      <a:pt x="1067" y="2540"/>
                    </a:cubicBezTo>
                    <a:cubicBezTo>
                      <a:pt x="1178" y="2597"/>
                      <a:pt x="1297" y="2624"/>
                      <a:pt x="1408" y="2624"/>
                    </a:cubicBezTo>
                    <a:cubicBezTo>
                      <a:pt x="1528" y="2624"/>
                      <a:pt x="1640" y="2593"/>
                      <a:pt x="1726" y="2532"/>
                    </a:cubicBezTo>
                    <a:cubicBezTo>
                      <a:pt x="1897" y="2418"/>
                      <a:pt x="1954" y="2252"/>
                      <a:pt x="1954" y="2147"/>
                    </a:cubicBezTo>
                    <a:cubicBezTo>
                      <a:pt x="1954" y="2042"/>
                      <a:pt x="1917" y="1989"/>
                      <a:pt x="1911" y="1989"/>
                    </a:cubicBezTo>
                    <a:cubicBezTo>
                      <a:pt x="1910" y="1989"/>
                      <a:pt x="1910" y="1989"/>
                      <a:pt x="1910" y="1989"/>
                    </a:cubicBezTo>
                    <a:cubicBezTo>
                      <a:pt x="1902" y="1989"/>
                      <a:pt x="1924" y="2046"/>
                      <a:pt x="1910" y="2142"/>
                    </a:cubicBezTo>
                    <a:cubicBezTo>
                      <a:pt x="1893" y="2235"/>
                      <a:pt x="1831" y="2378"/>
                      <a:pt x="1683" y="2461"/>
                    </a:cubicBezTo>
                    <a:cubicBezTo>
                      <a:pt x="1616" y="2503"/>
                      <a:pt x="1529" y="2525"/>
                      <a:pt x="1435" y="2525"/>
                    </a:cubicBezTo>
                    <a:cubicBezTo>
                      <a:pt x="1332" y="2525"/>
                      <a:pt x="1220" y="2499"/>
                      <a:pt x="1115" y="2445"/>
                    </a:cubicBezTo>
                    <a:cubicBezTo>
                      <a:pt x="914" y="2344"/>
                      <a:pt x="748" y="2134"/>
                      <a:pt x="608" y="1898"/>
                    </a:cubicBezTo>
                    <a:cubicBezTo>
                      <a:pt x="328" y="1426"/>
                      <a:pt x="193" y="936"/>
                      <a:pt x="127" y="583"/>
                    </a:cubicBezTo>
                    <a:cubicBezTo>
                      <a:pt x="63" y="227"/>
                      <a:pt x="58" y="1"/>
                      <a:pt x="4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293;p26">
                <a:extLst>
                  <a:ext uri="{FF2B5EF4-FFF2-40B4-BE49-F238E27FC236}">
                    <a16:creationId xmlns:a16="http://schemas.microsoft.com/office/drawing/2014/main" xmlns="" id="{ACA88F66-417E-2F5B-7909-7F1718A60561}"/>
                  </a:ext>
                </a:extLst>
              </p:cNvPr>
              <p:cNvSpPr/>
              <p:nvPr/>
            </p:nvSpPr>
            <p:spPr>
              <a:xfrm>
                <a:off x="-90897" y="2826977"/>
                <a:ext cx="205087" cy="1628251"/>
              </a:xfrm>
              <a:custGeom>
                <a:avLst/>
                <a:gdLst/>
                <a:ahLst/>
                <a:cxnLst/>
                <a:rect l="l" t="t" r="r" b="b"/>
                <a:pathLst>
                  <a:path w="4499" h="35719" extrusionOk="0">
                    <a:moveTo>
                      <a:pt x="1" y="0"/>
                    </a:moveTo>
                    <a:lnTo>
                      <a:pt x="640" y="35718"/>
                    </a:lnTo>
                    <a:cubicBezTo>
                      <a:pt x="640" y="35718"/>
                      <a:pt x="3930" y="24019"/>
                      <a:pt x="4214" y="19308"/>
                    </a:cubicBezTo>
                    <a:cubicBezTo>
                      <a:pt x="4498" y="14593"/>
                      <a:pt x="1" y="1"/>
                      <a:pt x="1"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294;p26">
                <a:extLst>
                  <a:ext uri="{FF2B5EF4-FFF2-40B4-BE49-F238E27FC236}">
                    <a16:creationId xmlns:a16="http://schemas.microsoft.com/office/drawing/2014/main" xmlns="" id="{CABE2E0C-5EAD-6590-FC94-63D30A17DE9D}"/>
                  </a:ext>
                </a:extLst>
              </p:cNvPr>
              <p:cNvSpPr/>
              <p:nvPr/>
            </p:nvSpPr>
            <p:spPr>
              <a:xfrm>
                <a:off x="-477919" y="2696154"/>
                <a:ext cx="441491" cy="1776418"/>
              </a:xfrm>
              <a:custGeom>
                <a:avLst/>
                <a:gdLst/>
                <a:ahLst/>
                <a:cxnLst/>
                <a:rect l="l" t="t" r="r" b="b"/>
                <a:pathLst>
                  <a:path w="9685" h="38742" extrusionOk="0">
                    <a:moveTo>
                      <a:pt x="8347" y="0"/>
                    </a:moveTo>
                    <a:lnTo>
                      <a:pt x="2146" y="162"/>
                    </a:lnTo>
                    <a:cubicBezTo>
                      <a:pt x="2145" y="162"/>
                      <a:pt x="2145" y="162"/>
                      <a:pt x="2144" y="162"/>
                    </a:cubicBezTo>
                    <a:cubicBezTo>
                      <a:pt x="2028" y="162"/>
                      <a:pt x="74" y="3039"/>
                      <a:pt x="9" y="5519"/>
                    </a:cubicBezTo>
                    <a:cubicBezTo>
                      <a:pt x="1" y="5759"/>
                      <a:pt x="13" y="6009"/>
                      <a:pt x="35" y="6253"/>
                    </a:cubicBezTo>
                    <a:cubicBezTo>
                      <a:pt x="114" y="7123"/>
                      <a:pt x="332" y="7980"/>
                      <a:pt x="656" y="8793"/>
                    </a:cubicBezTo>
                    <a:cubicBezTo>
                      <a:pt x="2321" y="13001"/>
                      <a:pt x="4043" y="17996"/>
                      <a:pt x="4069" y="19132"/>
                    </a:cubicBezTo>
                    <a:cubicBezTo>
                      <a:pt x="4156" y="22633"/>
                      <a:pt x="4842" y="38741"/>
                      <a:pt x="4842" y="38741"/>
                    </a:cubicBezTo>
                    <a:lnTo>
                      <a:pt x="9685" y="38400"/>
                    </a:lnTo>
                    <a:lnTo>
                      <a:pt x="9527" y="19132"/>
                    </a:lnTo>
                    <a:lnTo>
                      <a:pt x="8347"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295;p26">
                <a:extLst>
                  <a:ext uri="{FF2B5EF4-FFF2-40B4-BE49-F238E27FC236}">
                    <a16:creationId xmlns:a16="http://schemas.microsoft.com/office/drawing/2014/main" xmlns="" id="{37AFF7AC-B0F6-C8A6-D0F7-6F3A2EB791FD}"/>
                  </a:ext>
                </a:extLst>
              </p:cNvPr>
              <p:cNvSpPr/>
              <p:nvPr/>
            </p:nvSpPr>
            <p:spPr>
              <a:xfrm>
                <a:off x="-260975" y="2710052"/>
                <a:ext cx="102840" cy="1755934"/>
              </a:xfrm>
              <a:custGeom>
                <a:avLst/>
                <a:gdLst/>
                <a:ahLst/>
                <a:cxnLst/>
                <a:rect l="l" t="t" r="r" b="b"/>
                <a:pathLst>
                  <a:path w="2256" h="38520" extrusionOk="0">
                    <a:moveTo>
                      <a:pt x="32" y="0"/>
                    </a:moveTo>
                    <a:cubicBezTo>
                      <a:pt x="31" y="0"/>
                      <a:pt x="31" y="1"/>
                      <a:pt x="31" y="1"/>
                    </a:cubicBezTo>
                    <a:cubicBezTo>
                      <a:pt x="31" y="1"/>
                      <a:pt x="31" y="1"/>
                      <a:pt x="31" y="1"/>
                    </a:cubicBezTo>
                    <a:cubicBezTo>
                      <a:pt x="33" y="1"/>
                      <a:pt x="34" y="2"/>
                      <a:pt x="36" y="4"/>
                    </a:cubicBezTo>
                    <a:lnTo>
                      <a:pt x="36" y="4"/>
                    </a:lnTo>
                    <a:cubicBezTo>
                      <a:pt x="34" y="2"/>
                      <a:pt x="33" y="0"/>
                      <a:pt x="32" y="0"/>
                    </a:cubicBezTo>
                    <a:close/>
                    <a:moveTo>
                      <a:pt x="36" y="4"/>
                    </a:moveTo>
                    <a:cubicBezTo>
                      <a:pt x="46" y="29"/>
                      <a:pt x="53" y="165"/>
                      <a:pt x="53" y="389"/>
                    </a:cubicBezTo>
                    <a:cubicBezTo>
                      <a:pt x="57" y="647"/>
                      <a:pt x="57" y="1023"/>
                      <a:pt x="57" y="1512"/>
                    </a:cubicBezTo>
                    <a:cubicBezTo>
                      <a:pt x="61" y="2492"/>
                      <a:pt x="0" y="3908"/>
                      <a:pt x="61" y="5655"/>
                    </a:cubicBezTo>
                    <a:cubicBezTo>
                      <a:pt x="79" y="6092"/>
                      <a:pt x="93" y="6547"/>
                      <a:pt x="131" y="7023"/>
                    </a:cubicBezTo>
                    <a:cubicBezTo>
                      <a:pt x="158" y="7500"/>
                      <a:pt x="202" y="7993"/>
                      <a:pt x="254" y="8505"/>
                    </a:cubicBezTo>
                    <a:cubicBezTo>
                      <a:pt x="359" y="9527"/>
                      <a:pt x="503" y="10620"/>
                      <a:pt x="682" y="11760"/>
                    </a:cubicBezTo>
                    <a:cubicBezTo>
                      <a:pt x="865" y="12902"/>
                      <a:pt x="1071" y="14098"/>
                      <a:pt x="1241" y="15344"/>
                    </a:cubicBezTo>
                    <a:cubicBezTo>
                      <a:pt x="1416" y="16585"/>
                      <a:pt x="1556" y="17884"/>
                      <a:pt x="1626" y="19211"/>
                    </a:cubicBezTo>
                    <a:cubicBezTo>
                      <a:pt x="1705" y="20544"/>
                      <a:pt x="1687" y="21847"/>
                      <a:pt x="1713" y="23106"/>
                    </a:cubicBezTo>
                    <a:cubicBezTo>
                      <a:pt x="1735" y="24364"/>
                      <a:pt x="1761" y="25575"/>
                      <a:pt x="1797" y="26728"/>
                    </a:cubicBezTo>
                    <a:cubicBezTo>
                      <a:pt x="1870" y="29040"/>
                      <a:pt x="1954" y="31120"/>
                      <a:pt x="2023" y="32868"/>
                    </a:cubicBezTo>
                    <a:cubicBezTo>
                      <a:pt x="2164" y="36295"/>
                      <a:pt x="2243" y="38205"/>
                      <a:pt x="2255" y="38519"/>
                    </a:cubicBezTo>
                    <a:cubicBezTo>
                      <a:pt x="2255" y="38519"/>
                      <a:pt x="2251" y="38383"/>
                      <a:pt x="2247" y="38126"/>
                    </a:cubicBezTo>
                    <a:cubicBezTo>
                      <a:pt x="2237" y="37864"/>
                      <a:pt x="2225" y="37487"/>
                      <a:pt x="2211" y="37003"/>
                    </a:cubicBezTo>
                    <a:cubicBezTo>
                      <a:pt x="2172" y="36019"/>
                      <a:pt x="2124" y="34607"/>
                      <a:pt x="2059" y="32864"/>
                    </a:cubicBezTo>
                    <a:cubicBezTo>
                      <a:pt x="1993" y="31120"/>
                      <a:pt x="1910" y="29040"/>
                      <a:pt x="1840" y="26728"/>
                    </a:cubicBezTo>
                    <a:cubicBezTo>
                      <a:pt x="1809" y="25575"/>
                      <a:pt x="1779" y="24360"/>
                      <a:pt x="1761" y="23106"/>
                    </a:cubicBezTo>
                    <a:cubicBezTo>
                      <a:pt x="1735" y="21847"/>
                      <a:pt x="1753" y="20544"/>
                      <a:pt x="1674" y="19211"/>
                    </a:cubicBezTo>
                    <a:cubicBezTo>
                      <a:pt x="1600" y="17878"/>
                      <a:pt x="1464" y="16581"/>
                      <a:pt x="1289" y="15335"/>
                    </a:cubicBezTo>
                    <a:cubicBezTo>
                      <a:pt x="1115" y="14090"/>
                      <a:pt x="905" y="12892"/>
                      <a:pt x="726" y="11752"/>
                    </a:cubicBezTo>
                    <a:cubicBezTo>
                      <a:pt x="542" y="10611"/>
                      <a:pt x="398" y="9523"/>
                      <a:pt x="293" y="8505"/>
                    </a:cubicBezTo>
                    <a:cubicBezTo>
                      <a:pt x="240" y="7993"/>
                      <a:pt x="192" y="7500"/>
                      <a:pt x="166" y="7023"/>
                    </a:cubicBezTo>
                    <a:cubicBezTo>
                      <a:pt x="127" y="6547"/>
                      <a:pt x="113" y="6088"/>
                      <a:pt x="93" y="5651"/>
                    </a:cubicBezTo>
                    <a:cubicBezTo>
                      <a:pt x="26" y="3908"/>
                      <a:pt x="83" y="2492"/>
                      <a:pt x="75" y="1512"/>
                    </a:cubicBezTo>
                    <a:cubicBezTo>
                      <a:pt x="75" y="592"/>
                      <a:pt x="63" y="54"/>
                      <a:pt x="36" y="4"/>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296;p26">
                <a:extLst>
                  <a:ext uri="{FF2B5EF4-FFF2-40B4-BE49-F238E27FC236}">
                    <a16:creationId xmlns:a16="http://schemas.microsoft.com/office/drawing/2014/main" xmlns="" id="{3AEC1E22-1DA9-00C1-C073-03C568231310}"/>
                  </a:ext>
                </a:extLst>
              </p:cNvPr>
              <p:cNvSpPr/>
              <p:nvPr/>
            </p:nvSpPr>
            <p:spPr>
              <a:xfrm>
                <a:off x="-258422" y="4440821"/>
                <a:ext cx="221999" cy="33505"/>
              </a:xfrm>
              <a:custGeom>
                <a:avLst/>
                <a:gdLst/>
                <a:ahLst/>
                <a:cxnLst/>
                <a:rect l="l" t="t" r="r" b="b"/>
                <a:pathLst>
                  <a:path w="4870" h="735" extrusionOk="0">
                    <a:moveTo>
                      <a:pt x="1" y="1"/>
                    </a:moveTo>
                    <a:lnTo>
                      <a:pt x="1" y="735"/>
                    </a:lnTo>
                    <a:lnTo>
                      <a:pt x="4870" y="735"/>
                    </a:lnTo>
                    <a:lnTo>
                      <a:pt x="4870" y="1"/>
                    </a:ln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297;p26">
                <a:extLst>
                  <a:ext uri="{FF2B5EF4-FFF2-40B4-BE49-F238E27FC236}">
                    <a16:creationId xmlns:a16="http://schemas.microsoft.com/office/drawing/2014/main" xmlns="" id="{6F12229D-9BB7-24AE-3F95-3A64EBCF5574}"/>
                  </a:ext>
                </a:extLst>
              </p:cNvPr>
              <p:cNvSpPr/>
              <p:nvPr/>
            </p:nvSpPr>
            <p:spPr>
              <a:xfrm>
                <a:off x="-245841" y="2706496"/>
                <a:ext cx="2462" cy="10348"/>
              </a:xfrm>
              <a:custGeom>
                <a:avLst/>
                <a:gdLst/>
                <a:ahLst/>
                <a:cxnLst/>
                <a:rect l="l" t="t" r="r" b="b"/>
                <a:pathLst>
                  <a:path w="54" h="227" extrusionOk="0">
                    <a:moveTo>
                      <a:pt x="23" y="0"/>
                    </a:moveTo>
                    <a:cubicBezTo>
                      <a:pt x="9" y="0"/>
                      <a:pt x="1" y="53"/>
                      <a:pt x="5" y="113"/>
                    </a:cubicBezTo>
                    <a:cubicBezTo>
                      <a:pt x="5" y="174"/>
                      <a:pt x="17" y="227"/>
                      <a:pt x="31" y="227"/>
                    </a:cubicBezTo>
                    <a:cubicBezTo>
                      <a:pt x="44" y="223"/>
                      <a:pt x="53" y="174"/>
                      <a:pt x="49" y="113"/>
                    </a:cubicBezTo>
                    <a:cubicBezTo>
                      <a:pt x="49" y="53"/>
                      <a:pt x="35" y="0"/>
                      <a:pt x="2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298;p26">
                <a:extLst>
                  <a:ext uri="{FF2B5EF4-FFF2-40B4-BE49-F238E27FC236}">
                    <a16:creationId xmlns:a16="http://schemas.microsoft.com/office/drawing/2014/main" xmlns="" id="{45D54603-5F01-B270-1F22-1CF1B9E03DD5}"/>
                  </a:ext>
                </a:extLst>
              </p:cNvPr>
              <p:cNvSpPr/>
              <p:nvPr/>
            </p:nvSpPr>
            <p:spPr>
              <a:xfrm>
                <a:off x="-245248" y="2727009"/>
                <a:ext cx="2416" cy="10165"/>
              </a:xfrm>
              <a:custGeom>
                <a:avLst/>
                <a:gdLst/>
                <a:ahLst/>
                <a:cxnLst/>
                <a:rect l="l" t="t" r="r" b="b"/>
                <a:pathLst>
                  <a:path w="53" h="223" extrusionOk="0">
                    <a:moveTo>
                      <a:pt x="22" y="0"/>
                    </a:moveTo>
                    <a:cubicBezTo>
                      <a:pt x="10" y="0"/>
                      <a:pt x="0" y="48"/>
                      <a:pt x="4" y="113"/>
                    </a:cubicBezTo>
                    <a:cubicBezTo>
                      <a:pt x="4" y="174"/>
                      <a:pt x="18" y="223"/>
                      <a:pt x="31" y="223"/>
                    </a:cubicBezTo>
                    <a:cubicBezTo>
                      <a:pt x="44" y="223"/>
                      <a:pt x="53" y="174"/>
                      <a:pt x="49" y="109"/>
                    </a:cubicBezTo>
                    <a:cubicBezTo>
                      <a:pt x="49" y="48"/>
                      <a:pt x="36" y="0"/>
                      <a:pt x="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299;p26">
                <a:extLst>
                  <a:ext uri="{FF2B5EF4-FFF2-40B4-BE49-F238E27FC236}">
                    <a16:creationId xmlns:a16="http://schemas.microsoft.com/office/drawing/2014/main" xmlns="" id="{8BD343DE-5E6D-4A70-7F1E-321FB5A79BC6}"/>
                  </a:ext>
                </a:extLst>
              </p:cNvPr>
              <p:cNvSpPr/>
              <p:nvPr/>
            </p:nvSpPr>
            <p:spPr>
              <a:xfrm>
                <a:off x="-244655" y="2747295"/>
                <a:ext cx="2462" cy="10393"/>
              </a:xfrm>
              <a:custGeom>
                <a:avLst/>
                <a:gdLst/>
                <a:ahLst/>
                <a:cxnLst/>
                <a:rect l="l" t="t" r="r" b="b"/>
                <a:pathLst>
                  <a:path w="54" h="228" extrusionOk="0">
                    <a:moveTo>
                      <a:pt x="23" y="1"/>
                    </a:moveTo>
                    <a:cubicBezTo>
                      <a:pt x="9" y="5"/>
                      <a:pt x="1" y="53"/>
                      <a:pt x="5" y="114"/>
                    </a:cubicBezTo>
                    <a:cubicBezTo>
                      <a:pt x="5" y="175"/>
                      <a:pt x="18" y="227"/>
                      <a:pt x="31" y="227"/>
                    </a:cubicBezTo>
                    <a:cubicBezTo>
                      <a:pt x="44" y="227"/>
                      <a:pt x="53" y="175"/>
                      <a:pt x="49" y="114"/>
                    </a:cubicBezTo>
                    <a:cubicBezTo>
                      <a:pt x="49" y="53"/>
                      <a:pt x="36" y="1"/>
                      <a:pt x="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300;p26">
                <a:extLst>
                  <a:ext uri="{FF2B5EF4-FFF2-40B4-BE49-F238E27FC236}">
                    <a16:creationId xmlns:a16="http://schemas.microsoft.com/office/drawing/2014/main" xmlns="" id="{4B12B465-A851-E818-205D-B6FE98EF1069}"/>
                  </a:ext>
                </a:extLst>
              </p:cNvPr>
              <p:cNvSpPr/>
              <p:nvPr/>
            </p:nvSpPr>
            <p:spPr>
              <a:xfrm>
                <a:off x="-244063" y="2767808"/>
                <a:ext cx="2416" cy="10211"/>
              </a:xfrm>
              <a:custGeom>
                <a:avLst/>
                <a:gdLst/>
                <a:ahLst/>
                <a:cxnLst/>
                <a:rect l="l" t="t" r="r" b="b"/>
                <a:pathLst>
                  <a:path w="53" h="224" extrusionOk="0">
                    <a:moveTo>
                      <a:pt x="23" y="1"/>
                    </a:moveTo>
                    <a:cubicBezTo>
                      <a:pt x="10" y="1"/>
                      <a:pt x="0" y="53"/>
                      <a:pt x="5" y="114"/>
                    </a:cubicBezTo>
                    <a:cubicBezTo>
                      <a:pt x="5" y="176"/>
                      <a:pt x="18" y="223"/>
                      <a:pt x="31" y="223"/>
                    </a:cubicBezTo>
                    <a:cubicBezTo>
                      <a:pt x="45" y="223"/>
                      <a:pt x="53" y="176"/>
                      <a:pt x="49" y="110"/>
                    </a:cubicBezTo>
                    <a:cubicBezTo>
                      <a:pt x="49" y="49"/>
                      <a:pt x="36" y="1"/>
                      <a:pt x="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301;p26">
                <a:extLst>
                  <a:ext uri="{FF2B5EF4-FFF2-40B4-BE49-F238E27FC236}">
                    <a16:creationId xmlns:a16="http://schemas.microsoft.com/office/drawing/2014/main" xmlns="" id="{9E078A0C-AE16-C40C-0D8F-DD9A41223289}"/>
                  </a:ext>
                </a:extLst>
              </p:cNvPr>
              <p:cNvSpPr/>
              <p:nvPr/>
            </p:nvSpPr>
            <p:spPr>
              <a:xfrm>
                <a:off x="-243425" y="2788321"/>
                <a:ext cx="2416" cy="10257"/>
              </a:xfrm>
              <a:custGeom>
                <a:avLst/>
                <a:gdLst/>
                <a:ahLst/>
                <a:cxnLst/>
                <a:rect l="l" t="t" r="r" b="b"/>
                <a:pathLst>
                  <a:path w="53" h="225" extrusionOk="0">
                    <a:moveTo>
                      <a:pt x="24" y="1"/>
                    </a:moveTo>
                    <a:cubicBezTo>
                      <a:pt x="23" y="1"/>
                      <a:pt x="23" y="1"/>
                      <a:pt x="22" y="1"/>
                    </a:cubicBezTo>
                    <a:cubicBezTo>
                      <a:pt x="9" y="1"/>
                      <a:pt x="0" y="49"/>
                      <a:pt x="4" y="110"/>
                    </a:cubicBezTo>
                    <a:cubicBezTo>
                      <a:pt x="4" y="176"/>
                      <a:pt x="17" y="224"/>
                      <a:pt x="31" y="224"/>
                    </a:cubicBezTo>
                    <a:cubicBezTo>
                      <a:pt x="43" y="224"/>
                      <a:pt x="53" y="172"/>
                      <a:pt x="48" y="110"/>
                    </a:cubicBezTo>
                    <a:cubicBezTo>
                      <a:pt x="48" y="51"/>
                      <a:pt x="36" y="1"/>
                      <a:pt x="24"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302;p26">
                <a:extLst>
                  <a:ext uri="{FF2B5EF4-FFF2-40B4-BE49-F238E27FC236}">
                    <a16:creationId xmlns:a16="http://schemas.microsoft.com/office/drawing/2014/main" xmlns="" id="{4D57C58E-D220-7873-F03D-E186A14EF7B9}"/>
                  </a:ext>
                </a:extLst>
              </p:cNvPr>
              <p:cNvSpPr/>
              <p:nvPr/>
            </p:nvSpPr>
            <p:spPr>
              <a:xfrm>
                <a:off x="-242878" y="2808652"/>
                <a:ext cx="2462" cy="10257"/>
              </a:xfrm>
              <a:custGeom>
                <a:avLst/>
                <a:gdLst/>
                <a:ahLst/>
                <a:cxnLst/>
                <a:rect l="l" t="t" r="r" b="b"/>
                <a:pathLst>
                  <a:path w="54" h="225" extrusionOk="0">
                    <a:moveTo>
                      <a:pt x="23" y="1"/>
                    </a:moveTo>
                    <a:cubicBezTo>
                      <a:pt x="10" y="1"/>
                      <a:pt x="1" y="53"/>
                      <a:pt x="5" y="114"/>
                    </a:cubicBezTo>
                    <a:cubicBezTo>
                      <a:pt x="5" y="173"/>
                      <a:pt x="18" y="224"/>
                      <a:pt x="30" y="224"/>
                    </a:cubicBezTo>
                    <a:cubicBezTo>
                      <a:pt x="30" y="224"/>
                      <a:pt x="31" y="224"/>
                      <a:pt x="31" y="224"/>
                    </a:cubicBezTo>
                    <a:cubicBezTo>
                      <a:pt x="45" y="224"/>
                      <a:pt x="53" y="176"/>
                      <a:pt x="49" y="114"/>
                    </a:cubicBezTo>
                    <a:cubicBezTo>
                      <a:pt x="49" y="49"/>
                      <a:pt x="36" y="1"/>
                      <a:pt x="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303;p26">
                <a:extLst>
                  <a:ext uri="{FF2B5EF4-FFF2-40B4-BE49-F238E27FC236}">
                    <a16:creationId xmlns:a16="http://schemas.microsoft.com/office/drawing/2014/main" xmlns="" id="{637EBFA5-F698-9B41-E93D-A912C0C57C3C}"/>
                  </a:ext>
                </a:extLst>
              </p:cNvPr>
              <p:cNvSpPr/>
              <p:nvPr/>
            </p:nvSpPr>
            <p:spPr>
              <a:xfrm>
                <a:off x="-242239" y="2829165"/>
                <a:ext cx="2416" cy="10211"/>
              </a:xfrm>
              <a:custGeom>
                <a:avLst/>
                <a:gdLst/>
                <a:ahLst/>
                <a:cxnLst/>
                <a:rect l="l" t="t" r="r" b="b"/>
                <a:pathLst>
                  <a:path w="53" h="224" extrusionOk="0">
                    <a:moveTo>
                      <a:pt x="22" y="1"/>
                    </a:moveTo>
                    <a:cubicBezTo>
                      <a:pt x="9" y="1"/>
                      <a:pt x="0" y="49"/>
                      <a:pt x="5" y="115"/>
                    </a:cubicBezTo>
                    <a:cubicBezTo>
                      <a:pt x="5" y="176"/>
                      <a:pt x="17" y="224"/>
                      <a:pt x="31" y="224"/>
                    </a:cubicBezTo>
                    <a:cubicBezTo>
                      <a:pt x="43" y="224"/>
                      <a:pt x="53" y="171"/>
                      <a:pt x="49" y="110"/>
                    </a:cubicBezTo>
                    <a:cubicBezTo>
                      <a:pt x="49" y="49"/>
                      <a:pt x="35" y="1"/>
                      <a:pt x="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304;p26">
                <a:extLst>
                  <a:ext uri="{FF2B5EF4-FFF2-40B4-BE49-F238E27FC236}">
                    <a16:creationId xmlns:a16="http://schemas.microsoft.com/office/drawing/2014/main" xmlns="" id="{F2C57AA6-9139-D779-EB54-395F48C6FF59}"/>
                  </a:ext>
                </a:extLst>
              </p:cNvPr>
              <p:cNvSpPr/>
              <p:nvPr/>
            </p:nvSpPr>
            <p:spPr>
              <a:xfrm>
                <a:off x="-241692" y="2849496"/>
                <a:ext cx="2462" cy="10393"/>
              </a:xfrm>
              <a:custGeom>
                <a:avLst/>
                <a:gdLst/>
                <a:ahLst/>
                <a:cxnLst/>
                <a:rect l="l" t="t" r="r" b="b"/>
                <a:pathLst>
                  <a:path w="54" h="228" extrusionOk="0">
                    <a:moveTo>
                      <a:pt x="23" y="0"/>
                    </a:moveTo>
                    <a:cubicBezTo>
                      <a:pt x="10" y="0"/>
                      <a:pt x="1" y="53"/>
                      <a:pt x="5" y="115"/>
                    </a:cubicBezTo>
                    <a:cubicBezTo>
                      <a:pt x="5" y="175"/>
                      <a:pt x="19" y="228"/>
                      <a:pt x="31" y="228"/>
                    </a:cubicBezTo>
                    <a:cubicBezTo>
                      <a:pt x="45" y="228"/>
                      <a:pt x="53" y="175"/>
                      <a:pt x="49" y="115"/>
                    </a:cubicBezTo>
                    <a:cubicBezTo>
                      <a:pt x="49" y="53"/>
                      <a:pt x="37" y="0"/>
                      <a:pt x="2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305;p26">
                <a:extLst>
                  <a:ext uri="{FF2B5EF4-FFF2-40B4-BE49-F238E27FC236}">
                    <a16:creationId xmlns:a16="http://schemas.microsoft.com/office/drawing/2014/main" xmlns="" id="{A09D7AFC-E555-CA48-787E-8562FC27AE7C}"/>
                  </a:ext>
                </a:extLst>
              </p:cNvPr>
              <p:cNvSpPr/>
              <p:nvPr/>
            </p:nvSpPr>
            <p:spPr>
              <a:xfrm>
                <a:off x="-241054" y="2870009"/>
                <a:ext cx="2416" cy="10211"/>
              </a:xfrm>
              <a:custGeom>
                <a:avLst/>
                <a:gdLst/>
                <a:ahLst/>
                <a:cxnLst/>
                <a:rect l="l" t="t" r="r" b="b"/>
                <a:pathLst>
                  <a:path w="53" h="224" extrusionOk="0">
                    <a:moveTo>
                      <a:pt x="23" y="0"/>
                    </a:moveTo>
                    <a:cubicBezTo>
                      <a:pt x="9" y="0"/>
                      <a:pt x="1" y="53"/>
                      <a:pt x="5" y="115"/>
                    </a:cubicBezTo>
                    <a:cubicBezTo>
                      <a:pt x="5" y="175"/>
                      <a:pt x="17" y="224"/>
                      <a:pt x="31" y="224"/>
                    </a:cubicBezTo>
                    <a:cubicBezTo>
                      <a:pt x="44" y="224"/>
                      <a:pt x="53" y="175"/>
                      <a:pt x="49" y="110"/>
                    </a:cubicBezTo>
                    <a:cubicBezTo>
                      <a:pt x="49" y="48"/>
                      <a:pt x="35" y="0"/>
                      <a:pt x="2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306;p26">
                <a:extLst>
                  <a:ext uri="{FF2B5EF4-FFF2-40B4-BE49-F238E27FC236}">
                    <a16:creationId xmlns:a16="http://schemas.microsoft.com/office/drawing/2014/main" xmlns="" id="{DB37BFF1-8192-418F-4F98-5DA8FADC7C0E}"/>
                  </a:ext>
                </a:extLst>
              </p:cNvPr>
              <p:cNvSpPr/>
              <p:nvPr/>
            </p:nvSpPr>
            <p:spPr>
              <a:xfrm>
                <a:off x="-240462" y="2890295"/>
                <a:ext cx="2416" cy="10439"/>
              </a:xfrm>
              <a:custGeom>
                <a:avLst/>
                <a:gdLst/>
                <a:ahLst/>
                <a:cxnLst/>
                <a:rect l="l" t="t" r="r" b="b"/>
                <a:pathLst>
                  <a:path w="53" h="229" extrusionOk="0">
                    <a:moveTo>
                      <a:pt x="22" y="1"/>
                    </a:moveTo>
                    <a:cubicBezTo>
                      <a:pt x="10" y="6"/>
                      <a:pt x="0" y="53"/>
                      <a:pt x="4" y="115"/>
                    </a:cubicBezTo>
                    <a:cubicBezTo>
                      <a:pt x="4" y="176"/>
                      <a:pt x="18" y="229"/>
                      <a:pt x="31" y="229"/>
                    </a:cubicBezTo>
                    <a:cubicBezTo>
                      <a:pt x="44" y="229"/>
                      <a:pt x="53" y="176"/>
                      <a:pt x="48" y="115"/>
                    </a:cubicBezTo>
                    <a:cubicBezTo>
                      <a:pt x="48" y="53"/>
                      <a:pt x="36" y="1"/>
                      <a:pt x="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307;p26">
                <a:extLst>
                  <a:ext uri="{FF2B5EF4-FFF2-40B4-BE49-F238E27FC236}">
                    <a16:creationId xmlns:a16="http://schemas.microsoft.com/office/drawing/2014/main" xmlns="" id="{D3BBED65-E823-0B27-123B-6BB9C94B77E2}"/>
                  </a:ext>
                </a:extLst>
              </p:cNvPr>
              <p:cNvSpPr/>
              <p:nvPr/>
            </p:nvSpPr>
            <p:spPr>
              <a:xfrm>
                <a:off x="-239869" y="2910853"/>
                <a:ext cx="2462" cy="10211"/>
              </a:xfrm>
              <a:custGeom>
                <a:avLst/>
                <a:gdLst/>
                <a:ahLst/>
                <a:cxnLst/>
                <a:rect l="l" t="t" r="r" b="b"/>
                <a:pathLst>
                  <a:path w="54" h="224" extrusionOk="0">
                    <a:moveTo>
                      <a:pt x="23" y="1"/>
                    </a:moveTo>
                    <a:cubicBezTo>
                      <a:pt x="9" y="1"/>
                      <a:pt x="1" y="53"/>
                      <a:pt x="5" y="114"/>
                    </a:cubicBezTo>
                    <a:cubicBezTo>
                      <a:pt x="5" y="175"/>
                      <a:pt x="18" y="223"/>
                      <a:pt x="31" y="223"/>
                    </a:cubicBezTo>
                    <a:cubicBezTo>
                      <a:pt x="44" y="223"/>
                      <a:pt x="53" y="175"/>
                      <a:pt x="49" y="114"/>
                    </a:cubicBezTo>
                    <a:cubicBezTo>
                      <a:pt x="49" y="48"/>
                      <a:pt x="35" y="1"/>
                      <a:pt x="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308;p26">
                <a:extLst>
                  <a:ext uri="{FF2B5EF4-FFF2-40B4-BE49-F238E27FC236}">
                    <a16:creationId xmlns:a16="http://schemas.microsoft.com/office/drawing/2014/main" xmlns="" id="{5EF02F88-4958-C367-678D-A5F03F194650}"/>
                  </a:ext>
                </a:extLst>
              </p:cNvPr>
              <p:cNvSpPr/>
              <p:nvPr/>
            </p:nvSpPr>
            <p:spPr>
              <a:xfrm>
                <a:off x="-239459" y="2931367"/>
                <a:ext cx="2051" cy="10211"/>
              </a:xfrm>
              <a:custGeom>
                <a:avLst/>
                <a:gdLst/>
                <a:ahLst/>
                <a:cxnLst/>
                <a:rect l="l" t="t" r="r" b="b"/>
                <a:pathLst>
                  <a:path w="45" h="224" extrusionOk="0">
                    <a:moveTo>
                      <a:pt x="22" y="1"/>
                    </a:moveTo>
                    <a:cubicBezTo>
                      <a:pt x="9" y="1"/>
                      <a:pt x="0" y="49"/>
                      <a:pt x="0" y="110"/>
                    </a:cubicBezTo>
                    <a:cubicBezTo>
                      <a:pt x="0" y="175"/>
                      <a:pt x="9" y="223"/>
                      <a:pt x="22" y="223"/>
                    </a:cubicBezTo>
                    <a:cubicBezTo>
                      <a:pt x="35" y="223"/>
                      <a:pt x="44" y="175"/>
                      <a:pt x="44" y="110"/>
                    </a:cubicBezTo>
                    <a:cubicBezTo>
                      <a:pt x="44" y="49"/>
                      <a:pt x="35" y="1"/>
                      <a:pt x="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309;p26">
                <a:extLst>
                  <a:ext uri="{FF2B5EF4-FFF2-40B4-BE49-F238E27FC236}">
                    <a16:creationId xmlns:a16="http://schemas.microsoft.com/office/drawing/2014/main" xmlns="" id="{1F2FD4F0-3C33-8F16-45DE-4467766327CD}"/>
                  </a:ext>
                </a:extLst>
              </p:cNvPr>
              <p:cNvSpPr/>
              <p:nvPr/>
            </p:nvSpPr>
            <p:spPr>
              <a:xfrm>
                <a:off x="-239276" y="2951880"/>
                <a:ext cx="2234" cy="10211"/>
              </a:xfrm>
              <a:custGeom>
                <a:avLst/>
                <a:gdLst/>
                <a:ahLst/>
                <a:cxnLst/>
                <a:rect l="l" t="t" r="r" b="b"/>
                <a:pathLst>
                  <a:path w="49" h="224" extrusionOk="0">
                    <a:moveTo>
                      <a:pt x="22" y="1"/>
                    </a:moveTo>
                    <a:cubicBezTo>
                      <a:pt x="10" y="1"/>
                      <a:pt x="0" y="49"/>
                      <a:pt x="0" y="110"/>
                    </a:cubicBezTo>
                    <a:cubicBezTo>
                      <a:pt x="0" y="176"/>
                      <a:pt x="14" y="223"/>
                      <a:pt x="27" y="223"/>
                    </a:cubicBezTo>
                    <a:cubicBezTo>
                      <a:pt x="36" y="223"/>
                      <a:pt x="49" y="171"/>
                      <a:pt x="44" y="110"/>
                    </a:cubicBezTo>
                    <a:cubicBezTo>
                      <a:pt x="44" y="49"/>
                      <a:pt x="36" y="1"/>
                      <a:pt x="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310;p26">
                <a:extLst>
                  <a:ext uri="{FF2B5EF4-FFF2-40B4-BE49-F238E27FC236}">
                    <a16:creationId xmlns:a16="http://schemas.microsoft.com/office/drawing/2014/main" xmlns="" id="{A5D268B3-24C7-6015-4A77-9DC6E4CDC0EF}"/>
                  </a:ext>
                </a:extLst>
              </p:cNvPr>
              <p:cNvSpPr/>
              <p:nvPr/>
            </p:nvSpPr>
            <p:spPr>
              <a:xfrm>
                <a:off x="-239094" y="2972211"/>
                <a:ext cx="2416" cy="10439"/>
              </a:xfrm>
              <a:custGeom>
                <a:avLst/>
                <a:gdLst/>
                <a:ahLst/>
                <a:cxnLst/>
                <a:rect l="l" t="t" r="r" b="b"/>
                <a:pathLst>
                  <a:path w="53" h="229" extrusionOk="0">
                    <a:moveTo>
                      <a:pt x="27" y="1"/>
                    </a:moveTo>
                    <a:cubicBezTo>
                      <a:pt x="14" y="1"/>
                      <a:pt x="1" y="53"/>
                      <a:pt x="6" y="114"/>
                    </a:cubicBezTo>
                    <a:cubicBezTo>
                      <a:pt x="6" y="176"/>
                      <a:pt x="18" y="228"/>
                      <a:pt x="32" y="228"/>
                    </a:cubicBezTo>
                    <a:cubicBezTo>
                      <a:pt x="45" y="228"/>
                      <a:pt x="53" y="176"/>
                      <a:pt x="53" y="114"/>
                    </a:cubicBezTo>
                    <a:cubicBezTo>
                      <a:pt x="49" y="53"/>
                      <a:pt x="40" y="1"/>
                      <a:pt x="2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311;p26">
                <a:extLst>
                  <a:ext uri="{FF2B5EF4-FFF2-40B4-BE49-F238E27FC236}">
                    <a16:creationId xmlns:a16="http://schemas.microsoft.com/office/drawing/2014/main" xmlns="" id="{794C01FE-38F6-1011-7B77-20687E1F46EA}"/>
                  </a:ext>
                </a:extLst>
              </p:cNvPr>
              <p:cNvSpPr/>
              <p:nvPr/>
            </p:nvSpPr>
            <p:spPr>
              <a:xfrm>
                <a:off x="-238456" y="2992724"/>
                <a:ext cx="2416" cy="10257"/>
              </a:xfrm>
              <a:custGeom>
                <a:avLst/>
                <a:gdLst/>
                <a:ahLst/>
                <a:cxnLst/>
                <a:rect l="l" t="t" r="r" b="b"/>
                <a:pathLst>
                  <a:path w="53" h="225" extrusionOk="0">
                    <a:moveTo>
                      <a:pt x="22" y="1"/>
                    </a:moveTo>
                    <a:cubicBezTo>
                      <a:pt x="9" y="1"/>
                      <a:pt x="0" y="53"/>
                      <a:pt x="4" y="114"/>
                    </a:cubicBezTo>
                    <a:cubicBezTo>
                      <a:pt x="4" y="173"/>
                      <a:pt x="17" y="224"/>
                      <a:pt x="29" y="224"/>
                    </a:cubicBezTo>
                    <a:cubicBezTo>
                      <a:pt x="30" y="224"/>
                      <a:pt x="30" y="224"/>
                      <a:pt x="31" y="224"/>
                    </a:cubicBezTo>
                    <a:cubicBezTo>
                      <a:pt x="44" y="224"/>
                      <a:pt x="53" y="176"/>
                      <a:pt x="53" y="114"/>
                    </a:cubicBezTo>
                    <a:cubicBezTo>
                      <a:pt x="48" y="49"/>
                      <a:pt x="35" y="1"/>
                      <a:pt x="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312;p26">
                <a:extLst>
                  <a:ext uri="{FF2B5EF4-FFF2-40B4-BE49-F238E27FC236}">
                    <a16:creationId xmlns:a16="http://schemas.microsoft.com/office/drawing/2014/main" xmlns="" id="{1C85E716-B482-C5BA-9941-FF190212B6CC}"/>
                  </a:ext>
                </a:extLst>
              </p:cNvPr>
              <p:cNvSpPr/>
              <p:nvPr/>
            </p:nvSpPr>
            <p:spPr>
              <a:xfrm>
                <a:off x="-237635" y="3013237"/>
                <a:ext cx="2416" cy="10211"/>
              </a:xfrm>
              <a:custGeom>
                <a:avLst/>
                <a:gdLst/>
                <a:ahLst/>
                <a:cxnLst/>
                <a:rect l="l" t="t" r="r" b="b"/>
                <a:pathLst>
                  <a:path w="53" h="224" extrusionOk="0">
                    <a:moveTo>
                      <a:pt x="21" y="1"/>
                    </a:moveTo>
                    <a:cubicBezTo>
                      <a:pt x="8" y="1"/>
                      <a:pt x="0" y="53"/>
                      <a:pt x="4" y="115"/>
                    </a:cubicBezTo>
                    <a:cubicBezTo>
                      <a:pt x="8" y="176"/>
                      <a:pt x="21" y="224"/>
                      <a:pt x="35" y="224"/>
                    </a:cubicBezTo>
                    <a:cubicBezTo>
                      <a:pt x="47" y="224"/>
                      <a:pt x="52" y="171"/>
                      <a:pt x="52" y="110"/>
                    </a:cubicBezTo>
                    <a:cubicBezTo>
                      <a:pt x="47" y="49"/>
                      <a:pt x="35" y="1"/>
                      <a:pt x="21"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313;p26">
                <a:extLst>
                  <a:ext uri="{FF2B5EF4-FFF2-40B4-BE49-F238E27FC236}">
                    <a16:creationId xmlns:a16="http://schemas.microsoft.com/office/drawing/2014/main" xmlns="" id="{247C367B-6CCC-9B3C-3202-B9E0A734DD30}"/>
                  </a:ext>
                </a:extLst>
              </p:cNvPr>
              <p:cNvSpPr/>
              <p:nvPr/>
            </p:nvSpPr>
            <p:spPr>
              <a:xfrm>
                <a:off x="-236450" y="3033568"/>
                <a:ext cx="2416" cy="10393"/>
              </a:xfrm>
              <a:custGeom>
                <a:avLst/>
                <a:gdLst/>
                <a:ahLst/>
                <a:cxnLst/>
                <a:rect l="l" t="t" r="r" b="b"/>
                <a:pathLst>
                  <a:path w="53" h="228" extrusionOk="0">
                    <a:moveTo>
                      <a:pt x="17" y="0"/>
                    </a:moveTo>
                    <a:cubicBezTo>
                      <a:pt x="4" y="4"/>
                      <a:pt x="0" y="53"/>
                      <a:pt x="0" y="115"/>
                    </a:cubicBezTo>
                    <a:cubicBezTo>
                      <a:pt x="4" y="180"/>
                      <a:pt x="17" y="228"/>
                      <a:pt x="31" y="228"/>
                    </a:cubicBezTo>
                    <a:cubicBezTo>
                      <a:pt x="43" y="228"/>
                      <a:pt x="53" y="175"/>
                      <a:pt x="47" y="115"/>
                    </a:cubicBezTo>
                    <a:cubicBezTo>
                      <a:pt x="43" y="53"/>
                      <a:pt x="31" y="0"/>
                      <a:pt x="1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314;p26">
                <a:extLst>
                  <a:ext uri="{FF2B5EF4-FFF2-40B4-BE49-F238E27FC236}">
                    <a16:creationId xmlns:a16="http://schemas.microsoft.com/office/drawing/2014/main" xmlns="" id="{280B5DA7-8A9F-FE28-BF38-2DEAD78BA5A5}"/>
                  </a:ext>
                </a:extLst>
              </p:cNvPr>
              <p:cNvSpPr/>
              <p:nvPr/>
            </p:nvSpPr>
            <p:spPr>
              <a:xfrm>
                <a:off x="-235265" y="3054081"/>
                <a:ext cx="2416" cy="10211"/>
              </a:xfrm>
              <a:custGeom>
                <a:avLst/>
                <a:gdLst/>
                <a:ahLst/>
                <a:cxnLst/>
                <a:rect l="l" t="t" r="r" b="b"/>
                <a:pathLst>
                  <a:path w="53" h="224" extrusionOk="0">
                    <a:moveTo>
                      <a:pt x="17" y="0"/>
                    </a:moveTo>
                    <a:cubicBezTo>
                      <a:pt x="5" y="0"/>
                      <a:pt x="0" y="53"/>
                      <a:pt x="5" y="115"/>
                    </a:cubicBezTo>
                    <a:cubicBezTo>
                      <a:pt x="9" y="175"/>
                      <a:pt x="21" y="224"/>
                      <a:pt x="35" y="224"/>
                    </a:cubicBezTo>
                    <a:cubicBezTo>
                      <a:pt x="48" y="224"/>
                      <a:pt x="53" y="171"/>
                      <a:pt x="48" y="110"/>
                    </a:cubicBezTo>
                    <a:cubicBezTo>
                      <a:pt x="43" y="48"/>
                      <a:pt x="31" y="0"/>
                      <a:pt x="1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315;p26">
                <a:extLst>
                  <a:ext uri="{FF2B5EF4-FFF2-40B4-BE49-F238E27FC236}">
                    <a16:creationId xmlns:a16="http://schemas.microsoft.com/office/drawing/2014/main" xmlns="" id="{B35F6F83-85CF-A12D-18BD-F99505CF70BC}"/>
                  </a:ext>
                </a:extLst>
              </p:cNvPr>
              <p:cNvSpPr/>
              <p:nvPr/>
            </p:nvSpPr>
            <p:spPr>
              <a:xfrm>
                <a:off x="-233897" y="3074367"/>
                <a:ext cx="2644" cy="10439"/>
              </a:xfrm>
              <a:custGeom>
                <a:avLst/>
                <a:gdLst/>
                <a:ahLst/>
                <a:cxnLst/>
                <a:rect l="l" t="t" r="r" b="b"/>
                <a:pathLst>
                  <a:path w="58" h="229" extrusionOk="0">
                    <a:moveTo>
                      <a:pt x="18" y="1"/>
                    </a:moveTo>
                    <a:cubicBezTo>
                      <a:pt x="9" y="6"/>
                      <a:pt x="1" y="53"/>
                      <a:pt x="5" y="115"/>
                    </a:cubicBezTo>
                    <a:cubicBezTo>
                      <a:pt x="9" y="180"/>
                      <a:pt x="27" y="229"/>
                      <a:pt x="36" y="229"/>
                    </a:cubicBezTo>
                    <a:cubicBezTo>
                      <a:pt x="49" y="224"/>
                      <a:pt x="58" y="176"/>
                      <a:pt x="53" y="115"/>
                    </a:cubicBezTo>
                    <a:cubicBezTo>
                      <a:pt x="49" y="49"/>
                      <a:pt x="31" y="1"/>
                      <a:pt x="18"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316;p26">
                <a:extLst>
                  <a:ext uri="{FF2B5EF4-FFF2-40B4-BE49-F238E27FC236}">
                    <a16:creationId xmlns:a16="http://schemas.microsoft.com/office/drawing/2014/main" xmlns="" id="{F403286A-A328-407D-C83B-F7A3C103D53C}"/>
                  </a:ext>
                </a:extLst>
              </p:cNvPr>
              <p:cNvSpPr/>
              <p:nvPr/>
            </p:nvSpPr>
            <p:spPr>
              <a:xfrm>
                <a:off x="-232302" y="3094925"/>
                <a:ext cx="2826" cy="10211"/>
              </a:xfrm>
              <a:custGeom>
                <a:avLst/>
                <a:gdLst/>
                <a:ahLst/>
                <a:cxnLst/>
                <a:rect l="l" t="t" r="r" b="b"/>
                <a:pathLst>
                  <a:path w="62" h="224" extrusionOk="0">
                    <a:moveTo>
                      <a:pt x="23" y="1"/>
                    </a:moveTo>
                    <a:cubicBezTo>
                      <a:pt x="9" y="1"/>
                      <a:pt x="1" y="53"/>
                      <a:pt x="9" y="114"/>
                    </a:cubicBezTo>
                    <a:cubicBezTo>
                      <a:pt x="14" y="175"/>
                      <a:pt x="27" y="223"/>
                      <a:pt x="40" y="223"/>
                    </a:cubicBezTo>
                    <a:cubicBezTo>
                      <a:pt x="53" y="223"/>
                      <a:pt x="61" y="171"/>
                      <a:pt x="53" y="110"/>
                    </a:cubicBezTo>
                    <a:cubicBezTo>
                      <a:pt x="49" y="48"/>
                      <a:pt x="35" y="1"/>
                      <a:pt x="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317;p26">
                <a:extLst>
                  <a:ext uri="{FF2B5EF4-FFF2-40B4-BE49-F238E27FC236}">
                    <a16:creationId xmlns:a16="http://schemas.microsoft.com/office/drawing/2014/main" xmlns="" id="{20B626C1-C374-99E6-EFE5-BE53CF71404A}"/>
                  </a:ext>
                </a:extLst>
              </p:cNvPr>
              <p:cNvSpPr/>
              <p:nvPr/>
            </p:nvSpPr>
            <p:spPr>
              <a:xfrm>
                <a:off x="-230296" y="3115256"/>
                <a:ext cx="2826" cy="10211"/>
              </a:xfrm>
              <a:custGeom>
                <a:avLst/>
                <a:gdLst/>
                <a:ahLst/>
                <a:cxnLst/>
                <a:rect l="l" t="t" r="r" b="b"/>
                <a:pathLst>
                  <a:path w="62" h="224" extrusionOk="0">
                    <a:moveTo>
                      <a:pt x="17" y="1"/>
                    </a:moveTo>
                    <a:cubicBezTo>
                      <a:pt x="5" y="1"/>
                      <a:pt x="1" y="53"/>
                      <a:pt x="9" y="114"/>
                    </a:cubicBezTo>
                    <a:cubicBezTo>
                      <a:pt x="13" y="175"/>
                      <a:pt x="31" y="223"/>
                      <a:pt x="39" y="223"/>
                    </a:cubicBezTo>
                    <a:cubicBezTo>
                      <a:pt x="53" y="223"/>
                      <a:pt x="61" y="171"/>
                      <a:pt x="53" y="110"/>
                    </a:cubicBezTo>
                    <a:cubicBezTo>
                      <a:pt x="49" y="48"/>
                      <a:pt x="31" y="1"/>
                      <a:pt x="1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318;p26">
                <a:extLst>
                  <a:ext uri="{FF2B5EF4-FFF2-40B4-BE49-F238E27FC236}">
                    <a16:creationId xmlns:a16="http://schemas.microsoft.com/office/drawing/2014/main" xmlns="" id="{782D9851-A18B-36A8-8461-7F0935B96433}"/>
                  </a:ext>
                </a:extLst>
              </p:cNvPr>
              <p:cNvSpPr/>
              <p:nvPr/>
            </p:nvSpPr>
            <p:spPr>
              <a:xfrm>
                <a:off x="-228108" y="3135587"/>
                <a:ext cx="2826" cy="10165"/>
              </a:xfrm>
              <a:custGeom>
                <a:avLst/>
                <a:gdLst/>
                <a:ahLst/>
                <a:cxnLst/>
                <a:rect l="l" t="t" r="r" b="b"/>
                <a:pathLst>
                  <a:path w="62" h="223" extrusionOk="0">
                    <a:moveTo>
                      <a:pt x="18" y="0"/>
                    </a:moveTo>
                    <a:cubicBezTo>
                      <a:pt x="5" y="0"/>
                      <a:pt x="1" y="53"/>
                      <a:pt x="5" y="114"/>
                    </a:cubicBezTo>
                    <a:cubicBezTo>
                      <a:pt x="13" y="175"/>
                      <a:pt x="31" y="223"/>
                      <a:pt x="44" y="223"/>
                    </a:cubicBezTo>
                    <a:cubicBezTo>
                      <a:pt x="57" y="223"/>
                      <a:pt x="62" y="170"/>
                      <a:pt x="53" y="110"/>
                    </a:cubicBezTo>
                    <a:cubicBezTo>
                      <a:pt x="48" y="48"/>
                      <a:pt x="31" y="0"/>
                      <a:pt x="18"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319;p26">
                <a:extLst>
                  <a:ext uri="{FF2B5EF4-FFF2-40B4-BE49-F238E27FC236}">
                    <a16:creationId xmlns:a16="http://schemas.microsoft.com/office/drawing/2014/main" xmlns="" id="{C99D9D3E-9625-BD7E-CCAE-A7AC8357CF66}"/>
                  </a:ext>
                </a:extLst>
              </p:cNvPr>
              <p:cNvSpPr/>
              <p:nvPr/>
            </p:nvSpPr>
            <p:spPr>
              <a:xfrm>
                <a:off x="-225692" y="3155918"/>
                <a:ext cx="2826" cy="10165"/>
              </a:xfrm>
              <a:custGeom>
                <a:avLst/>
                <a:gdLst/>
                <a:ahLst/>
                <a:cxnLst/>
                <a:rect l="l" t="t" r="r" b="b"/>
                <a:pathLst>
                  <a:path w="62" h="223" extrusionOk="0">
                    <a:moveTo>
                      <a:pt x="17" y="0"/>
                    </a:moveTo>
                    <a:cubicBezTo>
                      <a:pt x="4" y="0"/>
                      <a:pt x="0" y="53"/>
                      <a:pt x="4" y="114"/>
                    </a:cubicBezTo>
                    <a:cubicBezTo>
                      <a:pt x="13" y="174"/>
                      <a:pt x="31" y="223"/>
                      <a:pt x="43" y="223"/>
                    </a:cubicBezTo>
                    <a:cubicBezTo>
                      <a:pt x="57" y="218"/>
                      <a:pt x="61" y="170"/>
                      <a:pt x="53" y="109"/>
                    </a:cubicBezTo>
                    <a:cubicBezTo>
                      <a:pt x="43" y="47"/>
                      <a:pt x="31" y="0"/>
                      <a:pt x="1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320;p26">
                <a:extLst>
                  <a:ext uri="{FF2B5EF4-FFF2-40B4-BE49-F238E27FC236}">
                    <a16:creationId xmlns:a16="http://schemas.microsoft.com/office/drawing/2014/main" xmlns="" id="{49C0D7CE-C6A4-553A-7B36-5C97202D2469}"/>
                  </a:ext>
                </a:extLst>
              </p:cNvPr>
              <p:cNvSpPr/>
              <p:nvPr/>
            </p:nvSpPr>
            <p:spPr>
              <a:xfrm>
                <a:off x="-223139" y="3176203"/>
                <a:ext cx="2826" cy="10029"/>
              </a:xfrm>
              <a:custGeom>
                <a:avLst/>
                <a:gdLst/>
                <a:ahLst/>
                <a:cxnLst/>
                <a:rect l="l" t="t" r="r" b="b"/>
                <a:pathLst>
                  <a:path w="62" h="220" extrusionOk="0">
                    <a:moveTo>
                      <a:pt x="16" y="1"/>
                    </a:moveTo>
                    <a:cubicBezTo>
                      <a:pt x="15" y="1"/>
                      <a:pt x="14" y="1"/>
                      <a:pt x="13" y="1"/>
                    </a:cubicBezTo>
                    <a:cubicBezTo>
                      <a:pt x="5" y="1"/>
                      <a:pt x="1" y="53"/>
                      <a:pt x="9" y="114"/>
                    </a:cubicBezTo>
                    <a:cubicBezTo>
                      <a:pt x="13" y="173"/>
                      <a:pt x="30" y="219"/>
                      <a:pt x="42" y="219"/>
                    </a:cubicBezTo>
                    <a:cubicBezTo>
                      <a:pt x="43" y="219"/>
                      <a:pt x="43" y="219"/>
                      <a:pt x="44" y="219"/>
                    </a:cubicBezTo>
                    <a:cubicBezTo>
                      <a:pt x="58" y="219"/>
                      <a:pt x="62" y="167"/>
                      <a:pt x="53" y="106"/>
                    </a:cubicBezTo>
                    <a:cubicBezTo>
                      <a:pt x="44" y="47"/>
                      <a:pt x="29" y="1"/>
                      <a:pt x="16"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321;p26">
                <a:extLst>
                  <a:ext uri="{FF2B5EF4-FFF2-40B4-BE49-F238E27FC236}">
                    <a16:creationId xmlns:a16="http://schemas.microsoft.com/office/drawing/2014/main" xmlns="" id="{4449F35C-098F-C750-7F82-26F72775F692}"/>
                  </a:ext>
                </a:extLst>
              </p:cNvPr>
              <p:cNvSpPr/>
              <p:nvPr/>
            </p:nvSpPr>
            <p:spPr>
              <a:xfrm>
                <a:off x="-220359" y="3196306"/>
                <a:ext cx="2826" cy="10211"/>
              </a:xfrm>
              <a:custGeom>
                <a:avLst/>
                <a:gdLst/>
                <a:ahLst/>
                <a:cxnLst/>
                <a:rect l="l" t="t" r="r" b="b"/>
                <a:pathLst>
                  <a:path w="62" h="224" extrusionOk="0">
                    <a:moveTo>
                      <a:pt x="14" y="1"/>
                    </a:moveTo>
                    <a:cubicBezTo>
                      <a:pt x="1" y="6"/>
                      <a:pt x="1" y="53"/>
                      <a:pt x="9" y="115"/>
                    </a:cubicBezTo>
                    <a:cubicBezTo>
                      <a:pt x="19" y="176"/>
                      <a:pt x="35" y="224"/>
                      <a:pt x="49" y="224"/>
                    </a:cubicBezTo>
                    <a:cubicBezTo>
                      <a:pt x="57" y="220"/>
                      <a:pt x="62" y="171"/>
                      <a:pt x="53" y="111"/>
                    </a:cubicBezTo>
                    <a:cubicBezTo>
                      <a:pt x="45" y="49"/>
                      <a:pt x="27" y="1"/>
                      <a:pt x="14"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322;p26">
                <a:extLst>
                  <a:ext uri="{FF2B5EF4-FFF2-40B4-BE49-F238E27FC236}">
                    <a16:creationId xmlns:a16="http://schemas.microsoft.com/office/drawing/2014/main" xmlns="" id="{C99BF000-695E-3EA0-CF95-8A4C9BAB0E2C}"/>
                  </a:ext>
                </a:extLst>
              </p:cNvPr>
              <p:cNvSpPr/>
              <p:nvPr/>
            </p:nvSpPr>
            <p:spPr>
              <a:xfrm>
                <a:off x="-217578" y="3216455"/>
                <a:ext cx="3054" cy="10211"/>
              </a:xfrm>
              <a:custGeom>
                <a:avLst/>
                <a:gdLst/>
                <a:ahLst/>
                <a:cxnLst/>
                <a:rect l="l" t="t" r="r" b="b"/>
                <a:pathLst>
                  <a:path w="67" h="224" extrusionOk="0">
                    <a:moveTo>
                      <a:pt x="18" y="0"/>
                    </a:moveTo>
                    <a:cubicBezTo>
                      <a:pt x="6" y="4"/>
                      <a:pt x="1" y="53"/>
                      <a:pt x="14" y="114"/>
                    </a:cubicBezTo>
                    <a:cubicBezTo>
                      <a:pt x="23" y="175"/>
                      <a:pt x="40" y="223"/>
                      <a:pt x="53" y="223"/>
                    </a:cubicBezTo>
                    <a:cubicBezTo>
                      <a:pt x="67" y="223"/>
                      <a:pt x="67" y="171"/>
                      <a:pt x="58" y="109"/>
                    </a:cubicBezTo>
                    <a:cubicBezTo>
                      <a:pt x="49" y="48"/>
                      <a:pt x="32" y="0"/>
                      <a:pt x="18"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323;p26">
                <a:extLst>
                  <a:ext uri="{FF2B5EF4-FFF2-40B4-BE49-F238E27FC236}">
                    <a16:creationId xmlns:a16="http://schemas.microsoft.com/office/drawing/2014/main" xmlns="" id="{CE83894D-D1D9-7F0E-BDF5-EEEB4AFD2C6C}"/>
                  </a:ext>
                </a:extLst>
              </p:cNvPr>
              <p:cNvSpPr/>
              <p:nvPr/>
            </p:nvSpPr>
            <p:spPr>
              <a:xfrm>
                <a:off x="-214387" y="3236740"/>
                <a:ext cx="3054" cy="10074"/>
              </a:xfrm>
              <a:custGeom>
                <a:avLst/>
                <a:gdLst/>
                <a:ahLst/>
                <a:cxnLst/>
                <a:rect l="l" t="t" r="r" b="b"/>
                <a:pathLst>
                  <a:path w="67" h="221" extrusionOk="0">
                    <a:moveTo>
                      <a:pt x="20" y="1"/>
                    </a:moveTo>
                    <a:cubicBezTo>
                      <a:pt x="19" y="1"/>
                      <a:pt x="19" y="1"/>
                      <a:pt x="19" y="1"/>
                    </a:cubicBezTo>
                    <a:cubicBezTo>
                      <a:pt x="5" y="1"/>
                      <a:pt x="1" y="53"/>
                      <a:pt x="9" y="115"/>
                    </a:cubicBezTo>
                    <a:cubicBezTo>
                      <a:pt x="22" y="174"/>
                      <a:pt x="39" y="220"/>
                      <a:pt x="52" y="220"/>
                    </a:cubicBezTo>
                    <a:cubicBezTo>
                      <a:pt x="52" y="220"/>
                      <a:pt x="53" y="220"/>
                      <a:pt x="53" y="220"/>
                    </a:cubicBezTo>
                    <a:cubicBezTo>
                      <a:pt x="62" y="220"/>
                      <a:pt x="67" y="168"/>
                      <a:pt x="57" y="106"/>
                    </a:cubicBezTo>
                    <a:cubicBezTo>
                      <a:pt x="49" y="47"/>
                      <a:pt x="29" y="1"/>
                      <a:pt x="20"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324;p26">
                <a:extLst>
                  <a:ext uri="{FF2B5EF4-FFF2-40B4-BE49-F238E27FC236}">
                    <a16:creationId xmlns:a16="http://schemas.microsoft.com/office/drawing/2014/main" xmlns="" id="{5861ED7B-43FF-C6C0-B463-5F720353B9E9}"/>
                  </a:ext>
                </a:extLst>
              </p:cNvPr>
              <p:cNvSpPr/>
              <p:nvPr/>
            </p:nvSpPr>
            <p:spPr>
              <a:xfrm>
                <a:off x="-211151" y="3256889"/>
                <a:ext cx="3009" cy="9983"/>
              </a:xfrm>
              <a:custGeom>
                <a:avLst/>
                <a:gdLst/>
                <a:ahLst/>
                <a:cxnLst/>
                <a:rect l="l" t="t" r="r" b="b"/>
                <a:pathLst>
                  <a:path w="66" h="219" extrusionOk="0">
                    <a:moveTo>
                      <a:pt x="19" y="0"/>
                    </a:moveTo>
                    <a:cubicBezTo>
                      <a:pt x="18" y="0"/>
                      <a:pt x="17" y="0"/>
                      <a:pt x="17" y="0"/>
                    </a:cubicBezTo>
                    <a:cubicBezTo>
                      <a:pt x="4" y="0"/>
                      <a:pt x="0" y="53"/>
                      <a:pt x="13" y="114"/>
                    </a:cubicBezTo>
                    <a:cubicBezTo>
                      <a:pt x="22" y="172"/>
                      <a:pt x="37" y="219"/>
                      <a:pt x="50" y="219"/>
                    </a:cubicBezTo>
                    <a:cubicBezTo>
                      <a:pt x="51" y="219"/>
                      <a:pt x="52" y="219"/>
                      <a:pt x="53" y="219"/>
                    </a:cubicBezTo>
                    <a:cubicBezTo>
                      <a:pt x="65" y="219"/>
                      <a:pt x="65" y="166"/>
                      <a:pt x="57" y="105"/>
                    </a:cubicBezTo>
                    <a:cubicBezTo>
                      <a:pt x="49" y="47"/>
                      <a:pt x="32" y="0"/>
                      <a:pt x="19"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325;p26">
                <a:extLst>
                  <a:ext uri="{FF2B5EF4-FFF2-40B4-BE49-F238E27FC236}">
                    <a16:creationId xmlns:a16="http://schemas.microsoft.com/office/drawing/2014/main" xmlns="" id="{64329E82-C429-ABF5-AD16-9199051C6F5E}"/>
                  </a:ext>
                </a:extLst>
              </p:cNvPr>
              <p:cNvSpPr/>
              <p:nvPr/>
            </p:nvSpPr>
            <p:spPr>
              <a:xfrm>
                <a:off x="-207777" y="3276992"/>
                <a:ext cx="3009" cy="10029"/>
              </a:xfrm>
              <a:custGeom>
                <a:avLst/>
                <a:gdLst/>
                <a:ahLst/>
                <a:cxnLst/>
                <a:rect l="l" t="t" r="r" b="b"/>
                <a:pathLst>
                  <a:path w="66" h="220" extrusionOk="0">
                    <a:moveTo>
                      <a:pt x="15" y="1"/>
                    </a:moveTo>
                    <a:cubicBezTo>
                      <a:pt x="14" y="1"/>
                      <a:pt x="14" y="1"/>
                      <a:pt x="13" y="1"/>
                    </a:cubicBezTo>
                    <a:cubicBezTo>
                      <a:pt x="5" y="1"/>
                      <a:pt x="1" y="53"/>
                      <a:pt x="9" y="114"/>
                    </a:cubicBezTo>
                    <a:cubicBezTo>
                      <a:pt x="21" y="174"/>
                      <a:pt x="38" y="219"/>
                      <a:pt x="51" y="219"/>
                    </a:cubicBezTo>
                    <a:cubicBezTo>
                      <a:pt x="52" y="219"/>
                      <a:pt x="52" y="219"/>
                      <a:pt x="53" y="219"/>
                    </a:cubicBezTo>
                    <a:cubicBezTo>
                      <a:pt x="66" y="219"/>
                      <a:pt x="66" y="167"/>
                      <a:pt x="57" y="106"/>
                    </a:cubicBezTo>
                    <a:cubicBezTo>
                      <a:pt x="48" y="47"/>
                      <a:pt x="28" y="1"/>
                      <a:pt x="15"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326;p26">
                <a:extLst>
                  <a:ext uri="{FF2B5EF4-FFF2-40B4-BE49-F238E27FC236}">
                    <a16:creationId xmlns:a16="http://schemas.microsoft.com/office/drawing/2014/main" xmlns="" id="{8467F789-F222-CC54-0DB7-717852269E5E}"/>
                  </a:ext>
                </a:extLst>
              </p:cNvPr>
              <p:cNvSpPr/>
              <p:nvPr/>
            </p:nvSpPr>
            <p:spPr>
              <a:xfrm>
                <a:off x="-204450" y="3297140"/>
                <a:ext cx="3100" cy="9983"/>
              </a:xfrm>
              <a:custGeom>
                <a:avLst/>
                <a:gdLst/>
                <a:ahLst/>
                <a:cxnLst/>
                <a:rect l="l" t="t" r="r" b="b"/>
                <a:pathLst>
                  <a:path w="68" h="219" extrusionOk="0">
                    <a:moveTo>
                      <a:pt x="20" y="0"/>
                    </a:moveTo>
                    <a:cubicBezTo>
                      <a:pt x="20" y="0"/>
                      <a:pt x="19" y="0"/>
                      <a:pt x="19" y="1"/>
                    </a:cubicBezTo>
                    <a:cubicBezTo>
                      <a:pt x="6" y="1"/>
                      <a:pt x="1" y="53"/>
                      <a:pt x="15" y="114"/>
                    </a:cubicBezTo>
                    <a:cubicBezTo>
                      <a:pt x="23" y="172"/>
                      <a:pt x="39" y="219"/>
                      <a:pt x="52" y="219"/>
                    </a:cubicBezTo>
                    <a:cubicBezTo>
                      <a:pt x="52" y="219"/>
                      <a:pt x="53" y="219"/>
                      <a:pt x="53" y="219"/>
                    </a:cubicBezTo>
                    <a:cubicBezTo>
                      <a:pt x="67" y="219"/>
                      <a:pt x="67" y="166"/>
                      <a:pt x="59" y="105"/>
                    </a:cubicBezTo>
                    <a:cubicBezTo>
                      <a:pt x="50" y="46"/>
                      <a:pt x="29" y="0"/>
                      <a:pt x="20"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327;p26">
                <a:extLst>
                  <a:ext uri="{FF2B5EF4-FFF2-40B4-BE49-F238E27FC236}">
                    <a16:creationId xmlns:a16="http://schemas.microsoft.com/office/drawing/2014/main" xmlns="" id="{5C5CFAF1-20D4-8414-50A8-4073C0FF7D48}"/>
                  </a:ext>
                </a:extLst>
              </p:cNvPr>
              <p:cNvSpPr/>
              <p:nvPr/>
            </p:nvSpPr>
            <p:spPr>
              <a:xfrm>
                <a:off x="-201031" y="3317243"/>
                <a:ext cx="3237" cy="10029"/>
              </a:xfrm>
              <a:custGeom>
                <a:avLst/>
                <a:gdLst/>
                <a:ahLst/>
                <a:cxnLst/>
                <a:rect l="l" t="t" r="r" b="b"/>
                <a:pathLst>
                  <a:path w="71" h="220" extrusionOk="0">
                    <a:moveTo>
                      <a:pt x="20" y="1"/>
                    </a:moveTo>
                    <a:cubicBezTo>
                      <a:pt x="20" y="1"/>
                      <a:pt x="19" y="1"/>
                      <a:pt x="18" y="1"/>
                    </a:cubicBezTo>
                    <a:cubicBezTo>
                      <a:pt x="5" y="1"/>
                      <a:pt x="0" y="54"/>
                      <a:pt x="14" y="114"/>
                    </a:cubicBezTo>
                    <a:cubicBezTo>
                      <a:pt x="22" y="173"/>
                      <a:pt x="39" y="219"/>
                      <a:pt x="51" y="219"/>
                    </a:cubicBezTo>
                    <a:cubicBezTo>
                      <a:pt x="52" y="219"/>
                      <a:pt x="52" y="219"/>
                      <a:pt x="53" y="219"/>
                    </a:cubicBezTo>
                    <a:cubicBezTo>
                      <a:pt x="67" y="219"/>
                      <a:pt x="71" y="167"/>
                      <a:pt x="57" y="106"/>
                    </a:cubicBezTo>
                    <a:cubicBezTo>
                      <a:pt x="49" y="47"/>
                      <a:pt x="33" y="1"/>
                      <a:pt x="20"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328;p26">
                <a:extLst>
                  <a:ext uri="{FF2B5EF4-FFF2-40B4-BE49-F238E27FC236}">
                    <a16:creationId xmlns:a16="http://schemas.microsoft.com/office/drawing/2014/main" xmlns="" id="{C22D00D9-5781-E28F-4649-8B7D9228F913}"/>
                  </a:ext>
                </a:extLst>
              </p:cNvPr>
              <p:cNvSpPr/>
              <p:nvPr/>
            </p:nvSpPr>
            <p:spPr>
              <a:xfrm>
                <a:off x="-197657" y="3337346"/>
                <a:ext cx="3282" cy="10074"/>
              </a:xfrm>
              <a:custGeom>
                <a:avLst/>
                <a:gdLst/>
                <a:ahLst/>
                <a:cxnLst/>
                <a:rect l="l" t="t" r="r" b="b"/>
                <a:pathLst>
                  <a:path w="72" h="221" extrusionOk="0">
                    <a:moveTo>
                      <a:pt x="20" y="0"/>
                    </a:moveTo>
                    <a:cubicBezTo>
                      <a:pt x="20" y="0"/>
                      <a:pt x="19" y="0"/>
                      <a:pt x="19" y="1"/>
                    </a:cubicBezTo>
                    <a:cubicBezTo>
                      <a:pt x="5" y="1"/>
                      <a:pt x="1" y="53"/>
                      <a:pt x="15" y="115"/>
                    </a:cubicBezTo>
                    <a:cubicBezTo>
                      <a:pt x="23" y="173"/>
                      <a:pt x="39" y="220"/>
                      <a:pt x="52" y="220"/>
                    </a:cubicBezTo>
                    <a:cubicBezTo>
                      <a:pt x="52" y="220"/>
                      <a:pt x="53" y="220"/>
                      <a:pt x="53" y="220"/>
                    </a:cubicBezTo>
                    <a:cubicBezTo>
                      <a:pt x="67" y="220"/>
                      <a:pt x="71" y="167"/>
                      <a:pt x="58" y="105"/>
                    </a:cubicBezTo>
                    <a:cubicBezTo>
                      <a:pt x="49" y="47"/>
                      <a:pt x="33" y="0"/>
                      <a:pt x="20"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329;p26">
                <a:extLst>
                  <a:ext uri="{FF2B5EF4-FFF2-40B4-BE49-F238E27FC236}">
                    <a16:creationId xmlns:a16="http://schemas.microsoft.com/office/drawing/2014/main" xmlns="" id="{8D3C9E9C-F106-0459-71AE-4B1D2A429259}"/>
                  </a:ext>
                </a:extLst>
              </p:cNvPr>
              <p:cNvSpPr/>
              <p:nvPr/>
            </p:nvSpPr>
            <p:spPr>
              <a:xfrm>
                <a:off x="-194239" y="3357449"/>
                <a:ext cx="3009" cy="10074"/>
              </a:xfrm>
              <a:custGeom>
                <a:avLst/>
                <a:gdLst/>
                <a:ahLst/>
                <a:cxnLst/>
                <a:rect l="l" t="t" r="r" b="b"/>
                <a:pathLst>
                  <a:path w="66" h="221" extrusionOk="0">
                    <a:moveTo>
                      <a:pt x="20" y="1"/>
                    </a:moveTo>
                    <a:cubicBezTo>
                      <a:pt x="19" y="1"/>
                      <a:pt x="19" y="1"/>
                      <a:pt x="18" y="1"/>
                    </a:cubicBezTo>
                    <a:cubicBezTo>
                      <a:pt x="5" y="1"/>
                      <a:pt x="0" y="54"/>
                      <a:pt x="13" y="115"/>
                    </a:cubicBezTo>
                    <a:cubicBezTo>
                      <a:pt x="22" y="174"/>
                      <a:pt x="38" y="221"/>
                      <a:pt x="51" y="221"/>
                    </a:cubicBezTo>
                    <a:cubicBezTo>
                      <a:pt x="52" y="221"/>
                      <a:pt x="52" y="221"/>
                      <a:pt x="53" y="220"/>
                    </a:cubicBezTo>
                    <a:cubicBezTo>
                      <a:pt x="65" y="220"/>
                      <a:pt x="65" y="168"/>
                      <a:pt x="57" y="106"/>
                    </a:cubicBezTo>
                    <a:cubicBezTo>
                      <a:pt x="49" y="48"/>
                      <a:pt x="32" y="1"/>
                      <a:pt x="20"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330;p26">
                <a:extLst>
                  <a:ext uri="{FF2B5EF4-FFF2-40B4-BE49-F238E27FC236}">
                    <a16:creationId xmlns:a16="http://schemas.microsoft.com/office/drawing/2014/main" xmlns="" id="{46AA62B0-B270-05A6-4A0A-FC30790B1491}"/>
                  </a:ext>
                </a:extLst>
              </p:cNvPr>
              <p:cNvSpPr/>
              <p:nvPr/>
            </p:nvSpPr>
            <p:spPr>
              <a:xfrm>
                <a:off x="-190865" y="3377598"/>
                <a:ext cx="3009" cy="10029"/>
              </a:xfrm>
              <a:custGeom>
                <a:avLst/>
                <a:gdLst/>
                <a:ahLst/>
                <a:cxnLst/>
                <a:rect l="l" t="t" r="r" b="b"/>
                <a:pathLst>
                  <a:path w="66" h="220" extrusionOk="0">
                    <a:moveTo>
                      <a:pt x="15" y="0"/>
                    </a:moveTo>
                    <a:cubicBezTo>
                      <a:pt x="15" y="0"/>
                      <a:pt x="14" y="1"/>
                      <a:pt x="13" y="1"/>
                    </a:cubicBezTo>
                    <a:cubicBezTo>
                      <a:pt x="1" y="1"/>
                      <a:pt x="1" y="53"/>
                      <a:pt x="9" y="114"/>
                    </a:cubicBezTo>
                    <a:cubicBezTo>
                      <a:pt x="17" y="173"/>
                      <a:pt x="34" y="219"/>
                      <a:pt x="47" y="219"/>
                    </a:cubicBezTo>
                    <a:cubicBezTo>
                      <a:pt x="48" y="219"/>
                      <a:pt x="48" y="219"/>
                      <a:pt x="49" y="219"/>
                    </a:cubicBezTo>
                    <a:cubicBezTo>
                      <a:pt x="62" y="219"/>
                      <a:pt x="66" y="166"/>
                      <a:pt x="53" y="106"/>
                    </a:cubicBezTo>
                    <a:cubicBezTo>
                      <a:pt x="44" y="47"/>
                      <a:pt x="28" y="0"/>
                      <a:pt x="15"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331;p26">
                <a:extLst>
                  <a:ext uri="{FF2B5EF4-FFF2-40B4-BE49-F238E27FC236}">
                    <a16:creationId xmlns:a16="http://schemas.microsoft.com/office/drawing/2014/main" xmlns="" id="{802313D2-A524-FCDD-9DBD-0E7742C8A980}"/>
                  </a:ext>
                </a:extLst>
              </p:cNvPr>
              <p:cNvSpPr/>
              <p:nvPr/>
            </p:nvSpPr>
            <p:spPr>
              <a:xfrm>
                <a:off x="-187902" y="3397746"/>
                <a:ext cx="3054" cy="9983"/>
              </a:xfrm>
              <a:custGeom>
                <a:avLst/>
                <a:gdLst/>
                <a:ahLst/>
                <a:cxnLst/>
                <a:rect l="l" t="t" r="r" b="b"/>
                <a:pathLst>
                  <a:path w="67" h="219" extrusionOk="0">
                    <a:moveTo>
                      <a:pt x="20" y="0"/>
                    </a:moveTo>
                    <a:cubicBezTo>
                      <a:pt x="20" y="0"/>
                      <a:pt x="19" y="0"/>
                      <a:pt x="19" y="0"/>
                    </a:cubicBezTo>
                    <a:cubicBezTo>
                      <a:pt x="5" y="0"/>
                      <a:pt x="1" y="53"/>
                      <a:pt x="10" y="114"/>
                    </a:cubicBezTo>
                    <a:cubicBezTo>
                      <a:pt x="18" y="173"/>
                      <a:pt x="39" y="219"/>
                      <a:pt x="48" y="219"/>
                    </a:cubicBezTo>
                    <a:cubicBezTo>
                      <a:pt x="48" y="219"/>
                      <a:pt x="49" y="219"/>
                      <a:pt x="49" y="218"/>
                    </a:cubicBezTo>
                    <a:cubicBezTo>
                      <a:pt x="63" y="218"/>
                      <a:pt x="67" y="166"/>
                      <a:pt x="58" y="105"/>
                    </a:cubicBezTo>
                    <a:cubicBezTo>
                      <a:pt x="49" y="47"/>
                      <a:pt x="33" y="0"/>
                      <a:pt x="20"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332;p26">
                <a:extLst>
                  <a:ext uri="{FF2B5EF4-FFF2-40B4-BE49-F238E27FC236}">
                    <a16:creationId xmlns:a16="http://schemas.microsoft.com/office/drawing/2014/main" xmlns="" id="{78172810-F48F-6E0F-0E82-B6B0449DEA01}"/>
                  </a:ext>
                </a:extLst>
              </p:cNvPr>
              <p:cNvSpPr/>
              <p:nvPr/>
            </p:nvSpPr>
            <p:spPr>
              <a:xfrm>
                <a:off x="-184894" y="3417849"/>
                <a:ext cx="3009" cy="10029"/>
              </a:xfrm>
              <a:custGeom>
                <a:avLst/>
                <a:gdLst/>
                <a:ahLst/>
                <a:cxnLst/>
                <a:rect l="l" t="t" r="r" b="b"/>
                <a:pathLst>
                  <a:path w="66" h="220" extrusionOk="0">
                    <a:moveTo>
                      <a:pt x="19" y="1"/>
                    </a:moveTo>
                    <a:cubicBezTo>
                      <a:pt x="19" y="1"/>
                      <a:pt x="18" y="1"/>
                      <a:pt x="18" y="1"/>
                    </a:cubicBezTo>
                    <a:cubicBezTo>
                      <a:pt x="5" y="1"/>
                      <a:pt x="1" y="53"/>
                      <a:pt x="9" y="114"/>
                    </a:cubicBezTo>
                    <a:cubicBezTo>
                      <a:pt x="17" y="172"/>
                      <a:pt x="34" y="219"/>
                      <a:pt x="48" y="219"/>
                    </a:cubicBezTo>
                    <a:cubicBezTo>
                      <a:pt x="48" y="219"/>
                      <a:pt x="49" y="219"/>
                      <a:pt x="49" y="219"/>
                    </a:cubicBezTo>
                    <a:cubicBezTo>
                      <a:pt x="62" y="219"/>
                      <a:pt x="66" y="167"/>
                      <a:pt x="58" y="106"/>
                    </a:cubicBezTo>
                    <a:cubicBezTo>
                      <a:pt x="50" y="46"/>
                      <a:pt x="33" y="1"/>
                      <a:pt x="19"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333;p26">
                <a:extLst>
                  <a:ext uri="{FF2B5EF4-FFF2-40B4-BE49-F238E27FC236}">
                    <a16:creationId xmlns:a16="http://schemas.microsoft.com/office/drawing/2014/main" xmlns="" id="{6C8F240C-1407-153F-9061-7F8A40B917AD}"/>
                  </a:ext>
                </a:extLst>
              </p:cNvPr>
              <p:cNvSpPr/>
              <p:nvPr/>
            </p:nvSpPr>
            <p:spPr>
              <a:xfrm>
                <a:off x="-182113" y="3437998"/>
                <a:ext cx="3054" cy="10165"/>
              </a:xfrm>
              <a:custGeom>
                <a:avLst/>
                <a:gdLst/>
                <a:ahLst/>
                <a:cxnLst/>
                <a:rect l="l" t="t" r="r" b="b"/>
                <a:pathLst>
                  <a:path w="67" h="223" extrusionOk="0">
                    <a:moveTo>
                      <a:pt x="19" y="0"/>
                    </a:moveTo>
                    <a:cubicBezTo>
                      <a:pt x="5" y="5"/>
                      <a:pt x="1" y="53"/>
                      <a:pt x="9" y="114"/>
                    </a:cubicBezTo>
                    <a:cubicBezTo>
                      <a:pt x="19" y="174"/>
                      <a:pt x="35" y="223"/>
                      <a:pt x="49" y="223"/>
                    </a:cubicBezTo>
                    <a:cubicBezTo>
                      <a:pt x="62" y="219"/>
                      <a:pt x="67" y="170"/>
                      <a:pt x="57" y="109"/>
                    </a:cubicBezTo>
                    <a:cubicBezTo>
                      <a:pt x="49" y="48"/>
                      <a:pt x="31" y="0"/>
                      <a:pt x="19"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334;p26">
                <a:extLst>
                  <a:ext uri="{FF2B5EF4-FFF2-40B4-BE49-F238E27FC236}">
                    <a16:creationId xmlns:a16="http://schemas.microsoft.com/office/drawing/2014/main" xmlns="" id="{BEFB9C38-4E4E-0E16-6C0F-890B4C90BD6D}"/>
                  </a:ext>
                </a:extLst>
              </p:cNvPr>
              <p:cNvSpPr/>
              <p:nvPr/>
            </p:nvSpPr>
            <p:spPr>
              <a:xfrm>
                <a:off x="-179515" y="3458283"/>
                <a:ext cx="2872" cy="10029"/>
              </a:xfrm>
              <a:custGeom>
                <a:avLst/>
                <a:gdLst/>
                <a:ahLst/>
                <a:cxnLst/>
                <a:rect l="l" t="t" r="r" b="b"/>
                <a:pathLst>
                  <a:path w="63" h="220" extrusionOk="0">
                    <a:moveTo>
                      <a:pt x="20" y="1"/>
                    </a:moveTo>
                    <a:cubicBezTo>
                      <a:pt x="20" y="1"/>
                      <a:pt x="19" y="1"/>
                      <a:pt x="18" y="1"/>
                    </a:cubicBezTo>
                    <a:cubicBezTo>
                      <a:pt x="5" y="1"/>
                      <a:pt x="0" y="54"/>
                      <a:pt x="10" y="114"/>
                    </a:cubicBezTo>
                    <a:cubicBezTo>
                      <a:pt x="18" y="173"/>
                      <a:pt x="35" y="220"/>
                      <a:pt x="43" y="220"/>
                    </a:cubicBezTo>
                    <a:cubicBezTo>
                      <a:pt x="44" y="220"/>
                      <a:pt x="44" y="219"/>
                      <a:pt x="44" y="219"/>
                    </a:cubicBezTo>
                    <a:cubicBezTo>
                      <a:pt x="57" y="219"/>
                      <a:pt x="62" y="167"/>
                      <a:pt x="57" y="106"/>
                    </a:cubicBezTo>
                    <a:cubicBezTo>
                      <a:pt x="49" y="47"/>
                      <a:pt x="33" y="1"/>
                      <a:pt x="20"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335;p26">
                <a:extLst>
                  <a:ext uri="{FF2B5EF4-FFF2-40B4-BE49-F238E27FC236}">
                    <a16:creationId xmlns:a16="http://schemas.microsoft.com/office/drawing/2014/main" xmlns="" id="{AD95EC0B-5B3F-E9C3-6C0D-F7299F01CCAC}"/>
                  </a:ext>
                </a:extLst>
              </p:cNvPr>
              <p:cNvSpPr/>
              <p:nvPr/>
            </p:nvSpPr>
            <p:spPr>
              <a:xfrm>
                <a:off x="-177144" y="3478386"/>
                <a:ext cx="2872" cy="10257"/>
              </a:xfrm>
              <a:custGeom>
                <a:avLst/>
                <a:gdLst/>
                <a:ahLst/>
                <a:cxnLst/>
                <a:rect l="l" t="t" r="r" b="b"/>
                <a:pathLst>
                  <a:path w="63" h="225" extrusionOk="0">
                    <a:moveTo>
                      <a:pt x="19" y="1"/>
                    </a:moveTo>
                    <a:cubicBezTo>
                      <a:pt x="5" y="6"/>
                      <a:pt x="1" y="53"/>
                      <a:pt x="10" y="115"/>
                    </a:cubicBezTo>
                    <a:cubicBezTo>
                      <a:pt x="14" y="174"/>
                      <a:pt x="30" y="224"/>
                      <a:pt x="43" y="224"/>
                    </a:cubicBezTo>
                    <a:cubicBezTo>
                      <a:pt x="44" y="224"/>
                      <a:pt x="44" y="224"/>
                      <a:pt x="45" y="224"/>
                    </a:cubicBezTo>
                    <a:cubicBezTo>
                      <a:pt x="57" y="224"/>
                      <a:pt x="63" y="172"/>
                      <a:pt x="53" y="111"/>
                    </a:cubicBezTo>
                    <a:cubicBezTo>
                      <a:pt x="49" y="49"/>
                      <a:pt x="31" y="1"/>
                      <a:pt x="19"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336;p26">
                <a:extLst>
                  <a:ext uri="{FF2B5EF4-FFF2-40B4-BE49-F238E27FC236}">
                    <a16:creationId xmlns:a16="http://schemas.microsoft.com/office/drawing/2014/main" xmlns="" id="{09B74DA5-BFBF-ED59-2CBD-0B753DA6526E}"/>
                  </a:ext>
                </a:extLst>
              </p:cNvPr>
              <p:cNvSpPr/>
              <p:nvPr/>
            </p:nvSpPr>
            <p:spPr>
              <a:xfrm>
                <a:off x="-174910" y="3498717"/>
                <a:ext cx="2781" cy="10211"/>
              </a:xfrm>
              <a:custGeom>
                <a:avLst/>
                <a:gdLst/>
                <a:ahLst/>
                <a:cxnLst/>
                <a:rect l="l" t="t" r="r" b="b"/>
                <a:pathLst>
                  <a:path w="61" h="224" extrusionOk="0">
                    <a:moveTo>
                      <a:pt x="18" y="0"/>
                    </a:moveTo>
                    <a:cubicBezTo>
                      <a:pt x="4" y="0"/>
                      <a:pt x="0" y="53"/>
                      <a:pt x="8" y="115"/>
                    </a:cubicBezTo>
                    <a:cubicBezTo>
                      <a:pt x="14" y="176"/>
                      <a:pt x="26" y="224"/>
                      <a:pt x="40" y="224"/>
                    </a:cubicBezTo>
                    <a:cubicBezTo>
                      <a:pt x="53" y="224"/>
                      <a:pt x="61" y="171"/>
                      <a:pt x="53" y="111"/>
                    </a:cubicBezTo>
                    <a:cubicBezTo>
                      <a:pt x="48" y="49"/>
                      <a:pt x="31" y="0"/>
                      <a:pt x="18"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337;p26">
                <a:extLst>
                  <a:ext uri="{FF2B5EF4-FFF2-40B4-BE49-F238E27FC236}">
                    <a16:creationId xmlns:a16="http://schemas.microsoft.com/office/drawing/2014/main" xmlns="" id="{C84E8F07-2838-9EC1-B5CA-10B39A1D3374}"/>
                  </a:ext>
                </a:extLst>
              </p:cNvPr>
              <p:cNvSpPr/>
              <p:nvPr/>
            </p:nvSpPr>
            <p:spPr>
              <a:xfrm>
                <a:off x="-172905" y="3519048"/>
                <a:ext cx="2598" cy="10211"/>
              </a:xfrm>
              <a:custGeom>
                <a:avLst/>
                <a:gdLst/>
                <a:ahLst/>
                <a:cxnLst/>
                <a:rect l="l" t="t" r="r" b="b"/>
                <a:pathLst>
                  <a:path w="57" h="224" extrusionOk="0">
                    <a:moveTo>
                      <a:pt x="17" y="0"/>
                    </a:moveTo>
                    <a:cubicBezTo>
                      <a:pt x="4" y="0"/>
                      <a:pt x="0" y="53"/>
                      <a:pt x="4" y="114"/>
                    </a:cubicBezTo>
                    <a:cubicBezTo>
                      <a:pt x="9" y="175"/>
                      <a:pt x="26" y="224"/>
                      <a:pt x="39" y="224"/>
                    </a:cubicBezTo>
                    <a:cubicBezTo>
                      <a:pt x="53" y="224"/>
                      <a:pt x="57" y="171"/>
                      <a:pt x="53" y="110"/>
                    </a:cubicBezTo>
                    <a:cubicBezTo>
                      <a:pt x="48" y="48"/>
                      <a:pt x="31" y="0"/>
                      <a:pt x="1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338;p26">
                <a:extLst>
                  <a:ext uri="{FF2B5EF4-FFF2-40B4-BE49-F238E27FC236}">
                    <a16:creationId xmlns:a16="http://schemas.microsoft.com/office/drawing/2014/main" xmlns="" id="{95C2BB4C-848C-547E-4060-99B44D413A42}"/>
                  </a:ext>
                </a:extLst>
              </p:cNvPr>
              <p:cNvSpPr/>
              <p:nvPr/>
            </p:nvSpPr>
            <p:spPr>
              <a:xfrm>
                <a:off x="-171355" y="3539333"/>
                <a:ext cx="2644" cy="10257"/>
              </a:xfrm>
              <a:custGeom>
                <a:avLst/>
                <a:gdLst/>
                <a:ahLst/>
                <a:cxnLst/>
                <a:rect l="l" t="t" r="r" b="b"/>
                <a:pathLst>
                  <a:path w="58" h="225" extrusionOk="0">
                    <a:moveTo>
                      <a:pt x="23" y="1"/>
                    </a:moveTo>
                    <a:cubicBezTo>
                      <a:pt x="9" y="6"/>
                      <a:pt x="1" y="53"/>
                      <a:pt x="5" y="115"/>
                    </a:cubicBezTo>
                    <a:cubicBezTo>
                      <a:pt x="14" y="174"/>
                      <a:pt x="26" y="225"/>
                      <a:pt x="39" y="225"/>
                    </a:cubicBezTo>
                    <a:cubicBezTo>
                      <a:pt x="40" y="225"/>
                      <a:pt x="40" y="224"/>
                      <a:pt x="41" y="224"/>
                    </a:cubicBezTo>
                    <a:cubicBezTo>
                      <a:pt x="53" y="224"/>
                      <a:pt x="57" y="176"/>
                      <a:pt x="53" y="111"/>
                    </a:cubicBezTo>
                    <a:cubicBezTo>
                      <a:pt x="49" y="49"/>
                      <a:pt x="35" y="1"/>
                      <a:pt x="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339;p26">
                <a:extLst>
                  <a:ext uri="{FF2B5EF4-FFF2-40B4-BE49-F238E27FC236}">
                    <a16:creationId xmlns:a16="http://schemas.microsoft.com/office/drawing/2014/main" xmlns="" id="{192181C9-B188-FEAD-C0BF-B943FFD54018}"/>
                  </a:ext>
                </a:extLst>
              </p:cNvPr>
              <p:cNvSpPr/>
              <p:nvPr/>
            </p:nvSpPr>
            <p:spPr>
              <a:xfrm>
                <a:off x="-169759" y="3559892"/>
                <a:ext cx="2416" cy="10211"/>
              </a:xfrm>
              <a:custGeom>
                <a:avLst/>
                <a:gdLst/>
                <a:ahLst/>
                <a:cxnLst/>
                <a:rect l="l" t="t" r="r" b="b"/>
                <a:pathLst>
                  <a:path w="53" h="224" extrusionOk="0">
                    <a:moveTo>
                      <a:pt x="20" y="1"/>
                    </a:moveTo>
                    <a:cubicBezTo>
                      <a:pt x="19" y="1"/>
                      <a:pt x="19" y="1"/>
                      <a:pt x="18" y="1"/>
                    </a:cubicBezTo>
                    <a:cubicBezTo>
                      <a:pt x="6" y="1"/>
                      <a:pt x="0" y="48"/>
                      <a:pt x="6" y="114"/>
                    </a:cubicBezTo>
                    <a:cubicBezTo>
                      <a:pt x="10" y="175"/>
                      <a:pt x="22" y="223"/>
                      <a:pt x="36" y="223"/>
                    </a:cubicBezTo>
                    <a:cubicBezTo>
                      <a:pt x="49" y="223"/>
                      <a:pt x="53" y="171"/>
                      <a:pt x="49" y="110"/>
                    </a:cubicBezTo>
                    <a:cubicBezTo>
                      <a:pt x="45" y="51"/>
                      <a:pt x="33" y="1"/>
                      <a:pt x="20"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340;p26">
                <a:extLst>
                  <a:ext uri="{FF2B5EF4-FFF2-40B4-BE49-F238E27FC236}">
                    <a16:creationId xmlns:a16="http://schemas.microsoft.com/office/drawing/2014/main" xmlns="" id="{D5181DB4-1916-2758-0F2A-86B51FF0FC74}"/>
                  </a:ext>
                </a:extLst>
              </p:cNvPr>
              <p:cNvSpPr/>
              <p:nvPr/>
            </p:nvSpPr>
            <p:spPr>
              <a:xfrm>
                <a:off x="-168574" y="3580223"/>
                <a:ext cx="2462" cy="10211"/>
              </a:xfrm>
              <a:custGeom>
                <a:avLst/>
                <a:gdLst/>
                <a:ahLst/>
                <a:cxnLst/>
                <a:rect l="l" t="t" r="r" b="b"/>
                <a:pathLst>
                  <a:path w="54" h="224" extrusionOk="0">
                    <a:moveTo>
                      <a:pt x="23" y="1"/>
                    </a:moveTo>
                    <a:cubicBezTo>
                      <a:pt x="10" y="1"/>
                      <a:pt x="1" y="48"/>
                      <a:pt x="6" y="114"/>
                    </a:cubicBezTo>
                    <a:cubicBezTo>
                      <a:pt x="6" y="175"/>
                      <a:pt x="18" y="223"/>
                      <a:pt x="32" y="223"/>
                    </a:cubicBezTo>
                    <a:cubicBezTo>
                      <a:pt x="45" y="223"/>
                      <a:pt x="53" y="171"/>
                      <a:pt x="49" y="110"/>
                    </a:cubicBezTo>
                    <a:cubicBezTo>
                      <a:pt x="49" y="48"/>
                      <a:pt x="36" y="1"/>
                      <a:pt x="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341;p26">
                <a:extLst>
                  <a:ext uri="{FF2B5EF4-FFF2-40B4-BE49-F238E27FC236}">
                    <a16:creationId xmlns:a16="http://schemas.microsoft.com/office/drawing/2014/main" xmlns="" id="{E8C0357D-D6BA-DBF9-ADC0-F2335EC873BB}"/>
                  </a:ext>
                </a:extLst>
              </p:cNvPr>
              <p:cNvSpPr/>
              <p:nvPr/>
            </p:nvSpPr>
            <p:spPr>
              <a:xfrm>
                <a:off x="-167571" y="3600554"/>
                <a:ext cx="2462" cy="10165"/>
              </a:xfrm>
              <a:custGeom>
                <a:avLst/>
                <a:gdLst/>
                <a:ahLst/>
                <a:cxnLst/>
                <a:rect l="l" t="t" r="r" b="b"/>
                <a:pathLst>
                  <a:path w="54" h="223" extrusionOk="0">
                    <a:moveTo>
                      <a:pt x="23" y="0"/>
                    </a:moveTo>
                    <a:cubicBezTo>
                      <a:pt x="10" y="0"/>
                      <a:pt x="1" y="53"/>
                      <a:pt x="5" y="114"/>
                    </a:cubicBezTo>
                    <a:cubicBezTo>
                      <a:pt x="5" y="175"/>
                      <a:pt x="18" y="223"/>
                      <a:pt x="31" y="223"/>
                    </a:cubicBezTo>
                    <a:cubicBezTo>
                      <a:pt x="45" y="223"/>
                      <a:pt x="53" y="170"/>
                      <a:pt x="49" y="110"/>
                    </a:cubicBezTo>
                    <a:cubicBezTo>
                      <a:pt x="49" y="48"/>
                      <a:pt x="36" y="0"/>
                      <a:pt x="2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342;p26">
                <a:extLst>
                  <a:ext uri="{FF2B5EF4-FFF2-40B4-BE49-F238E27FC236}">
                    <a16:creationId xmlns:a16="http://schemas.microsoft.com/office/drawing/2014/main" xmlns="" id="{3E53AD3B-FC12-CB5E-55F7-E3E06FDAC52E}"/>
                  </a:ext>
                </a:extLst>
              </p:cNvPr>
              <p:cNvSpPr/>
              <p:nvPr/>
            </p:nvSpPr>
            <p:spPr>
              <a:xfrm>
                <a:off x="-166751" y="3620885"/>
                <a:ext cx="2416" cy="10165"/>
              </a:xfrm>
              <a:custGeom>
                <a:avLst/>
                <a:gdLst/>
                <a:ahLst/>
                <a:cxnLst/>
                <a:rect l="l" t="t" r="r" b="b"/>
                <a:pathLst>
                  <a:path w="53" h="223" extrusionOk="0">
                    <a:moveTo>
                      <a:pt x="22" y="0"/>
                    </a:moveTo>
                    <a:cubicBezTo>
                      <a:pt x="9" y="0"/>
                      <a:pt x="0" y="53"/>
                      <a:pt x="0" y="113"/>
                    </a:cubicBezTo>
                    <a:cubicBezTo>
                      <a:pt x="4" y="172"/>
                      <a:pt x="17" y="223"/>
                      <a:pt x="29" y="223"/>
                    </a:cubicBezTo>
                    <a:cubicBezTo>
                      <a:pt x="30" y="223"/>
                      <a:pt x="30" y="223"/>
                      <a:pt x="31" y="223"/>
                    </a:cubicBezTo>
                    <a:cubicBezTo>
                      <a:pt x="45" y="223"/>
                      <a:pt x="53" y="174"/>
                      <a:pt x="49" y="113"/>
                    </a:cubicBezTo>
                    <a:cubicBezTo>
                      <a:pt x="49" y="47"/>
                      <a:pt x="35" y="0"/>
                      <a:pt x="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343;p26">
                <a:extLst>
                  <a:ext uri="{FF2B5EF4-FFF2-40B4-BE49-F238E27FC236}">
                    <a16:creationId xmlns:a16="http://schemas.microsoft.com/office/drawing/2014/main" xmlns="" id="{420FB8C9-ECF3-3437-8357-899AAC6F8747}"/>
                  </a:ext>
                </a:extLst>
              </p:cNvPr>
              <p:cNvSpPr/>
              <p:nvPr/>
            </p:nvSpPr>
            <p:spPr>
              <a:xfrm>
                <a:off x="-166158" y="3641398"/>
                <a:ext cx="2234" cy="10165"/>
              </a:xfrm>
              <a:custGeom>
                <a:avLst/>
                <a:gdLst/>
                <a:ahLst/>
                <a:cxnLst/>
                <a:rect l="l" t="t" r="r" b="b"/>
                <a:pathLst>
                  <a:path w="49" h="223" extrusionOk="0">
                    <a:moveTo>
                      <a:pt x="22" y="0"/>
                    </a:moveTo>
                    <a:cubicBezTo>
                      <a:pt x="9" y="0"/>
                      <a:pt x="0" y="48"/>
                      <a:pt x="0" y="109"/>
                    </a:cubicBezTo>
                    <a:cubicBezTo>
                      <a:pt x="5" y="174"/>
                      <a:pt x="14" y="222"/>
                      <a:pt x="26" y="222"/>
                    </a:cubicBezTo>
                    <a:cubicBezTo>
                      <a:pt x="40" y="222"/>
                      <a:pt x="48" y="170"/>
                      <a:pt x="48" y="109"/>
                    </a:cubicBezTo>
                    <a:cubicBezTo>
                      <a:pt x="48" y="48"/>
                      <a:pt x="36" y="0"/>
                      <a:pt x="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344;p26">
                <a:extLst>
                  <a:ext uri="{FF2B5EF4-FFF2-40B4-BE49-F238E27FC236}">
                    <a16:creationId xmlns:a16="http://schemas.microsoft.com/office/drawing/2014/main" xmlns="" id="{C2CD2DB0-B8CA-D6B7-FAD9-C9C651443782}"/>
                  </a:ext>
                </a:extLst>
              </p:cNvPr>
              <p:cNvSpPr/>
              <p:nvPr/>
            </p:nvSpPr>
            <p:spPr>
              <a:xfrm>
                <a:off x="-165748" y="3661683"/>
                <a:ext cx="2234" cy="10393"/>
              </a:xfrm>
              <a:custGeom>
                <a:avLst/>
                <a:gdLst/>
                <a:ahLst/>
                <a:cxnLst/>
                <a:rect l="l" t="t" r="r" b="b"/>
                <a:pathLst>
                  <a:path w="49" h="228" extrusionOk="0">
                    <a:moveTo>
                      <a:pt x="23" y="1"/>
                    </a:moveTo>
                    <a:cubicBezTo>
                      <a:pt x="9" y="1"/>
                      <a:pt x="0" y="53"/>
                      <a:pt x="0" y="114"/>
                    </a:cubicBezTo>
                    <a:cubicBezTo>
                      <a:pt x="0" y="175"/>
                      <a:pt x="13" y="227"/>
                      <a:pt x="27" y="227"/>
                    </a:cubicBezTo>
                    <a:cubicBezTo>
                      <a:pt x="39" y="227"/>
                      <a:pt x="49" y="175"/>
                      <a:pt x="49" y="114"/>
                    </a:cubicBezTo>
                    <a:cubicBezTo>
                      <a:pt x="49" y="53"/>
                      <a:pt x="35" y="1"/>
                      <a:pt x="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345;p26">
                <a:extLst>
                  <a:ext uri="{FF2B5EF4-FFF2-40B4-BE49-F238E27FC236}">
                    <a16:creationId xmlns:a16="http://schemas.microsoft.com/office/drawing/2014/main" xmlns="" id="{2B87E46A-5B02-1D43-D3EE-25CC9B55C040}"/>
                  </a:ext>
                </a:extLst>
              </p:cNvPr>
              <p:cNvSpPr/>
              <p:nvPr/>
            </p:nvSpPr>
            <p:spPr>
              <a:xfrm>
                <a:off x="-165566" y="3682196"/>
                <a:ext cx="2234" cy="10211"/>
              </a:xfrm>
              <a:custGeom>
                <a:avLst/>
                <a:gdLst/>
                <a:ahLst/>
                <a:cxnLst/>
                <a:rect l="l" t="t" r="r" b="b"/>
                <a:pathLst>
                  <a:path w="49" h="224" extrusionOk="0">
                    <a:moveTo>
                      <a:pt x="23" y="1"/>
                    </a:moveTo>
                    <a:cubicBezTo>
                      <a:pt x="9" y="1"/>
                      <a:pt x="1" y="53"/>
                      <a:pt x="1" y="114"/>
                    </a:cubicBezTo>
                    <a:cubicBezTo>
                      <a:pt x="1" y="176"/>
                      <a:pt x="9" y="223"/>
                      <a:pt x="23" y="223"/>
                    </a:cubicBezTo>
                    <a:cubicBezTo>
                      <a:pt x="35" y="223"/>
                      <a:pt x="49" y="176"/>
                      <a:pt x="49" y="114"/>
                    </a:cubicBezTo>
                    <a:cubicBezTo>
                      <a:pt x="49" y="49"/>
                      <a:pt x="35" y="1"/>
                      <a:pt x="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346;p26">
                <a:extLst>
                  <a:ext uri="{FF2B5EF4-FFF2-40B4-BE49-F238E27FC236}">
                    <a16:creationId xmlns:a16="http://schemas.microsoft.com/office/drawing/2014/main" xmlns="" id="{8894DB27-3E1E-9118-0D64-987F11B16E5C}"/>
                  </a:ext>
                </a:extLst>
              </p:cNvPr>
              <p:cNvSpPr/>
              <p:nvPr/>
            </p:nvSpPr>
            <p:spPr>
              <a:xfrm>
                <a:off x="-165383" y="3702709"/>
                <a:ext cx="2279" cy="10257"/>
              </a:xfrm>
              <a:custGeom>
                <a:avLst/>
                <a:gdLst/>
                <a:ahLst/>
                <a:cxnLst/>
                <a:rect l="l" t="t" r="r" b="b"/>
                <a:pathLst>
                  <a:path w="50" h="225" extrusionOk="0">
                    <a:moveTo>
                      <a:pt x="23" y="1"/>
                    </a:moveTo>
                    <a:cubicBezTo>
                      <a:pt x="9" y="1"/>
                      <a:pt x="1" y="49"/>
                      <a:pt x="1" y="110"/>
                    </a:cubicBezTo>
                    <a:cubicBezTo>
                      <a:pt x="1" y="172"/>
                      <a:pt x="9" y="224"/>
                      <a:pt x="23" y="224"/>
                    </a:cubicBezTo>
                    <a:cubicBezTo>
                      <a:pt x="35" y="224"/>
                      <a:pt x="49" y="172"/>
                      <a:pt x="45" y="110"/>
                    </a:cubicBezTo>
                    <a:cubicBezTo>
                      <a:pt x="45" y="49"/>
                      <a:pt x="35" y="1"/>
                      <a:pt x="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347;p26">
                <a:extLst>
                  <a:ext uri="{FF2B5EF4-FFF2-40B4-BE49-F238E27FC236}">
                    <a16:creationId xmlns:a16="http://schemas.microsoft.com/office/drawing/2014/main" xmlns="" id="{E2540ADD-929D-0513-64B1-B45B6A31F981}"/>
                  </a:ext>
                </a:extLst>
              </p:cNvPr>
              <p:cNvSpPr/>
              <p:nvPr/>
            </p:nvSpPr>
            <p:spPr>
              <a:xfrm>
                <a:off x="-165155" y="3723040"/>
                <a:ext cx="2234" cy="10439"/>
              </a:xfrm>
              <a:custGeom>
                <a:avLst/>
                <a:gdLst/>
                <a:ahLst/>
                <a:cxnLst/>
                <a:rect l="l" t="t" r="r" b="b"/>
                <a:pathLst>
                  <a:path w="49" h="229" extrusionOk="0">
                    <a:moveTo>
                      <a:pt x="22" y="1"/>
                    </a:moveTo>
                    <a:cubicBezTo>
                      <a:pt x="10" y="1"/>
                      <a:pt x="0" y="53"/>
                      <a:pt x="0" y="114"/>
                    </a:cubicBezTo>
                    <a:cubicBezTo>
                      <a:pt x="0" y="176"/>
                      <a:pt x="14" y="228"/>
                      <a:pt x="22" y="228"/>
                    </a:cubicBezTo>
                    <a:cubicBezTo>
                      <a:pt x="36" y="224"/>
                      <a:pt x="48" y="176"/>
                      <a:pt x="48" y="114"/>
                    </a:cubicBezTo>
                    <a:cubicBezTo>
                      <a:pt x="44" y="53"/>
                      <a:pt x="36" y="1"/>
                      <a:pt x="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348;p26">
                <a:extLst>
                  <a:ext uri="{FF2B5EF4-FFF2-40B4-BE49-F238E27FC236}">
                    <a16:creationId xmlns:a16="http://schemas.microsoft.com/office/drawing/2014/main" xmlns="" id="{55FB9E34-4944-12AF-82D0-BB7F8B5E28B1}"/>
                  </a:ext>
                </a:extLst>
              </p:cNvPr>
              <p:cNvSpPr/>
              <p:nvPr/>
            </p:nvSpPr>
            <p:spPr>
              <a:xfrm>
                <a:off x="-164973" y="3743554"/>
                <a:ext cx="2234" cy="10211"/>
              </a:xfrm>
              <a:custGeom>
                <a:avLst/>
                <a:gdLst/>
                <a:ahLst/>
                <a:cxnLst/>
                <a:rect l="l" t="t" r="r" b="b"/>
                <a:pathLst>
                  <a:path w="49" h="224" extrusionOk="0">
                    <a:moveTo>
                      <a:pt x="22" y="0"/>
                    </a:moveTo>
                    <a:cubicBezTo>
                      <a:pt x="10" y="0"/>
                      <a:pt x="0" y="49"/>
                      <a:pt x="0" y="115"/>
                    </a:cubicBezTo>
                    <a:cubicBezTo>
                      <a:pt x="0" y="176"/>
                      <a:pt x="14" y="224"/>
                      <a:pt x="26" y="224"/>
                    </a:cubicBezTo>
                    <a:cubicBezTo>
                      <a:pt x="40" y="224"/>
                      <a:pt x="49" y="176"/>
                      <a:pt x="49" y="110"/>
                    </a:cubicBezTo>
                    <a:cubicBezTo>
                      <a:pt x="49" y="49"/>
                      <a:pt x="36" y="0"/>
                      <a:pt x="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349;p26">
                <a:extLst>
                  <a:ext uri="{FF2B5EF4-FFF2-40B4-BE49-F238E27FC236}">
                    <a16:creationId xmlns:a16="http://schemas.microsoft.com/office/drawing/2014/main" xmlns="" id="{1993B9A6-2B77-DC09-AC4B-4986940F3B12}"/>
                  </a:ext>
                </a:extLst>
              </p:cNvPr>
              <p:cNvSpPr/>
              <p:nvPr/>
            </p:nvSpPr>
            <p:spPr>
              <a:xfrm>
                <a:off x="-164745" y="3763884"/>
                <a:ext cx="2416" cy="10393"/>
              </a:xfrm>
              <a:custGeom>
                <a:avLst/>
                <a:gdLst/>
                <a:ahLst/>
                <a:cxnLst/>
                <a:rect l="l" t="t" r="r" b="b"/>
                <a:pathLst>
                  <a:path w="53" h="228" extrusionOk="0">
                    <a:moveTo>
                      <a:pt x="27" y="0"/>
                    </a:moveTo>
                    <a:cubicBezTo>
                      <a:pt x="13" y="0"/>
                      <a:pt x="1" y="53"/>
                      <a:pt x="5" y="115"/>
                    </a:cubicBezTo>
                    <a:cubicBezTo>
                      <a:pt x="5" y="175"/>
                      <a:pt x="17" y="228"/>
                      <a:pt x="27" y="228"/>
                    </a:cubicBezTo>
                    <a:cubicBezTo>
                      <a:pt x="39" y="228"/>
                      <a:pt x="53" y="175"/>
                      <a:pt x="48" y="115"/>
                    </a:cubicBezTo>
                    <a:cubicBezTo>
                      <a:pt x="48" y="53"/>
                      <a:pt x="39" y="0"/>
                      <a:pt x="2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350;p26">
                <a:extLst>
                  <a:ext uri="{FF2B5EF4-FFF2-40B4-BE49-F238E27FC236}">
                    <a16:creationId xmlns:a16="http://schemas.microsoft.com/office/drawing/2014/main" xmlns="" id="{1EF71855-89E6-F2B4-EC00-9B39136B018C}"/>
                  </a:ext>
                </a:extLst>
              </p:cNvPr>
              <p:cNvSpPr/>
              <p:nvPr/>
            </p:nvSpPr>
            <p:spPr>
              <a:xfrm>
                <a:off x="-164380" y="3784398"/>
                <a:ext cx="2279" cy="10211"/>
              </a:xfrm>
              <a:custGeom>
                <a:avLst/>
                <a:gdLst/>
                <a:ahLst/>
                <a:cxnLst/>
                <a:rect l="l" t="t" r="r" b="b"/>
                <a:pathLst>
                  <a:path w="50" h="224" extrusionOk="0">
                    <a:moveTo>
                      <a:pt x="23" y="0"/>
                    </a:moveTo>
                    <a:cubicBezTo>
                      <a:pt x="9" y="0"/>
                      <a:pt x="1" y="53"/>
                      <a:pt x="1" y="115"/>
                    </a:cubicBezTo>
                    <a:cubicBezTo>
                      <a:pt x="5" y="175"/>
                      <a:pt x="13" y="224"/>
                      <a:pt x="27" y="224"/>
                    </a:cubicBezTo>
                    <a:cubicBezTo>
                      <a:pt x="40" y="224"/>
                      <a:pt x="49" y="175"/>
                      <a:pt x="49" y="115"/>
                    </a:cubicBezTo>
                    <a:cubicBezTo>
                      <a:pt x="49" y="48"/>
                      <a:pt x="36" y="0"/>
                      <a:pt x="2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351;p26">
                <a:extLst>
                  <a:ext uri="{FF2B5EF4-FFF2-40B4-BE49-F238E27FC236}">
                    <a16:creationId xmlns:a16="http://schemas.microsoft.com/office/drawing/2014/main" xmlns="" id="{A6F2FEB2-1BD0-5585-3D2D-6DDE83F5D737}"/>
                  </a:ext>
                </a:extLst>
              </p:cNvPr>
              <p:cNvSpPr/>
              <p:nvPr/>
            </p:nvSpPr>
            <p:spPr>
              <a:xfrm>
                <a:off x="-163970" y="3804956"/>
                <a:ext cx="2234" cy="10165"/>
              </a:xfrm>
              <a:custGeom>
                <a:avLst/>
                <a:gdLst/>
                <a:ahLst/>
                <a:cxnLst/>
                <a:rect l="l" t="t" r="r" b="b"/>
                <a:pathLst>
                  <a:path w="49" h="223" extrusionOk="0">
                    <a:moveTo>
                      <a:pt x="22" y="0"/>
                    </a:moveTo>
                    <a:cubicBezTo>
                      <a:pt x="10" y="0"/>
                      <a:pt x="0" y="47"/>
                      <a:pt x="0" y="109"/>
                    </a:cubicBezTo>
                    <a:cubicBezTo>
                      <a:pt x="4" y="174"/>
                      <a:pt x="14" y="223"/>
                      <a:pt x="27" y="223"/>
                    </a:cubicBezTo>
                    <a:cubicBezTo>
                      <a:pt x="40" y="223"/>
                      <a:pt x="49" y="170"/>
                      <a:pt x="49" y="109"/>
                    </a:cubicBezTo>
                    <a:cubicBezTo>
                      <a:pt x="49" y="47"/>
                      <a:pt x="36" y="0"/>
                      <a:pt x="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352;p26">
                <a:extLst>
                  <a:ext uri="{FF2B5EF4-FFF2-40B4-BE49-F238E27FC236}">
                    <a16:creationId xmlns:a16="http://schemas.microsoft.com/office/drawing/2014/main" xmlns="" id="{9DEAE2DB-EEAB-D343-9180-6BE5EA924A60}"/>
                  </a:ext>
                </a:extLst>
              </p:cNvPr>
              <p:cNvSpPr/>
              <p:nvPr/>
            </p:nvSpPr>
            <p:spPr>
              <a:xfrm>
                <a:off x="-163560" y="3825242"/>
                <a:ext cx="2462" cy="10393"/>
              </a:xfrm>
              <a:custGeom>
                <a:avLst/>
                <a:gdLst/>
                <a:ahLst/>
                <a:cxnLst/>
                <a:rect l="l" t="t" r="r" b="b"/>
                <a:pathLst>
                  <a:path w="54" h="228" extrusionOk="0">
                    <a:moveTo>
                      <a:pt x="22" y="1"/>
                    </a:moveTo>
                    <a:cubicBezTo>
                      <a:pt x="9" y="1"/>
                      <a:pt x="1" y="53"/>
                      <a:pt x="5" y="114"/>
                    </a:cubicBezTo>
                    <a:cubicBezTo>
                      <a:pt x="5" y="175"/>
                      <a:pt x="18" y="227"/>
                      <a:pt x="31" y="227"/>
                    </a:cubicBezTo>
                    <a:cubicBezTo>
                      <a:pt x="44" y="223"/>
                      <a:pt x="53" y="175"/>
                      <a:pt x="48" y="114"/>
                    </a:cubicBezTo>
                    <a:cubicBezTo>
                      <a:pt x="48" y="53"/>
                      <a:pt x="35" y="1"/>
                      <a:pt x="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353;p26">
                <a:extLst>
                  <a:ext uri="{FF2B5EF4-FFF2-40B4-BE49-F238E27FC236}">
                    <a16:creationId xmlns:a16="http://schemas.microsoft.com/office/drawing/2014/main" xmlns="" id="{5A3D26B3-BBEC-986C-0D95-259FBA1119DC}"/>
                  </a:ext>
                </a:extLst>
              </p:cNvPr>
              <p:cNvSpPr/>
              <p:nvPr/>
            </p:nvSpPr>
            <p:spPr>
              <a:xfrm>
                <a:off x="-162967" y="3845755"/>
                <a:ext cx="2234" cy="10211"/>
              </a:xfrm>
              <a:custGeom>
                <a:avLst/>
                <a:gdLst/>
                <a:ahLst/>
                <a:cxnLst/>
                <a:rect l="l" t="t" r="r" b="b"/>
                <a:pathLst>
                  <a:path w="49" h="224" extrusionOk="0">
                    <a:moveTo>
                      <a:pt x="22" y="1"/>
                    </a:moveTo>
                    <a:cubicBezTo>
                      <a:pt x="9" y="1"/>
                      <a:pt x="0" y="49"/>
                      <a:pt x="0" y="114"/>
                    </a:cubicBezTo>
                    <a:cubicBezTo>
                      <a:pt x="0" y="175"/>
                      <a:pt x="14" y="223"/>
                      <a:pt x="27" y="223"/>
                    </a:cubicBezTo>
                    <a:cubicBezTo>
                      <a:pt x="40" y="223"/>
                      <a:pt x="49" y="175"/>
                      <a:pt x="49" y="110"/>
                    </a:cubicBezTo>
                    <a:cubicBezTo>
                      <a:pt x="44" y="49"/>
                      <a:pt x="35" y="1"/>
                      <a:pt x="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354;p26">
                <a:extLst>
                  <a:ext uri="{FF2B5EF4-FFF2-40B4-BE49-F238E27FC236}">
                    <a16:creationId xmlns:a16="http://schemas.microsoft.com/office/drawing/2014/main" xmlns="" id="{2814C5A1-D8D3-37F1-8998-623342A16340}"/>
                  </a:ext>
                </a:extLst>
              </p:cNvPr>
              <p:cNvSpPr/>
              <p:nvPr/>
            </p:nvSpPr>
            <p:spPr>
              <a:xfrm>
                <a:off x="-162603" y="3866086"/>
                <a:ext cx="2462" cy="10393"/>
              </a:xfrm>
              <a:custGeom>
                <a:avLst/>
                <a:gdLst/>
                <a:ahLst/>
                <a:cxnLst/>
                <a:rect l="l" t="t" r="r" b="b"/>
                <a:pathLst>
                  <a:path w="54" h="228" extrusionOk="0">
                    <a:moveTo>
                      <a:pt x="23" y="1"/>
                    </a:moveTo>
                    <a:cubicBezTo>
                      <a:pt x="10" y="1"/>
                      <a:pt x="1" y="53"/>
                      <a:pt x="6" y="114"/>
                    </a:cubicBezTo>
                    <a:cubicBezTo>
                      <a:pt x="6" y="175"/>
                      <a:pt x="19" y="227"/>
                      <a:pt x="32" y="227"/>
                    </a:cubicBezTo>
                    <a:cubicBezTo>
                      <a:pt x="45" y="227"/>
                      <a:pt x="53" y="175"/>
                      <a:pt x="49" y="114"/>
                    </a:cubicBezTo>
                    <a:cubicBezTo>
                      <a:pt x="49" y="53"/>
                      <a:pt x="36" y="1"/>
                      <a:pt x="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355;p26">
                <a:extLst>
                  <a:ext uri="{FF2B5EF4-FFF2-40B4-BE49-F238E27FC236}">
                    <a16:creationId xmlns:a16="http://schemas.microsoft.com/office/drawing/2014/main" xmlns="" id="{071540CD-A6D6-DA52-D99E-4489AB7D48A1}"/>
                  </a:ext>
                </a:extLst>
              </p:cNvPr>
              <p:cNvSpPr/>
              <p:nvPr/>
            </p:nvSpPr>
            <p:spPr>
              <a:xfrm>
                <a:off x="-161964" y="3886599"/>
                <a:ext cx="2234" cy="10165"/>
              </a:xfrm>
              <a:custGeom>
                <a:avLst/>
                <a:gdLst/>
                <a:ahLst/>
                <a:cxnLst/>
                <a:rect l="l" t="t" r="r" b="b"/>
                <a:pathLst>
                  <a:path w="49" h="223" extrusionOk="0">
                    <a:moveTo>
                      <a:pt x="22" y="1"/>
                    </a:moveTo>
                    <a:cubicBezTo>
                      <a:pt x="9" y="1"/>
                      <a:pt x="0" y="53"/>
                      <a:pt x="0" y="114"/>
                    </a:cubicBezTo>
                    <a:cubicBezTo>
                      <a:pt x="5" y="176"/>
                      <a:pt x="13" y="223"/>
                      <a:pt x="27" y="223"/>
                    </a:cubicBezTo>
                    <a:cubicBezTo>
                      <a:pt x="39" y="223"/>
                      <a:pt x="49" y="176"/>
                      <a:pt x="49" y="114"/>
                    </a:cubicBezTo>
                    <a:cubicBezTo>
                      <a:pt x="49" y="49"/>
                      <a:pt x="35" y="1"/>
                      <a:pt x="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356;p26">
                <a:extLst>
                  <a:ext uri="{FF2B5EF4-FFF2-40B4-BE49-F238E27FC236}">
                    <a16:creationId xmlns:a16="http://schemas.microsoft.com/office/drawing/2014/main" xmlns="" id="{E9A41B6C-1D80-1499-1B46-32EB84C31105}"/>
                  </a:ext>
                </a:extLst>
              </p:cNvPr>
              <p:cNvSpPr/>
              <p:nvPr/>
            </p:nvSpPr>
            <p:spPr>
              <a:xfrm>
                <a:off x="-161417" y="3907112"/>
                <a:ext cx="2279" cy="10211"/>
              </a:xfrm>
              <a:custGeom>
                <a:avLst/>
                <a:gdLst/>
                <a:ahLst/>
                <a:cxnLst/>
                <a:rect l="l" t="t" r="r" b="b"/>
                <a:pathLst>
                  <a:path w="50" h="224" extrusionOk="0">
                    <a:moveTo>
                      <a:pt x="24" y="0"/>
                    </a:moveTo>
                    <a:cubicBezTo>
                      <a:pt x="24" y="0"/>
                      <a:pt x="23" y="0"/>
                      <a:pt x="23" y="1"/>
                    </a:cubicBezTo>
                    <a:cubicBezTo>
                      <a:pt x="10" y="1"/>
                      <a:pt x="1" y="49"/>
                      <a:pt x="1" y="110"/>
                    </a:cubicBezTo>
                    <a:cubicBezTo>
                      <a:pt x="6" y="176"/>
                      <a:pt x="15" y="224"/>
                      <a:pt x="27" y="224"/>
                    </a:cubicBezTo>
                    <a:cubicBezTo>
                      <a:pt x="41" y="224"/>
                      <a:pt x="49" y="172"/>
                      <a:pt x="49" y="110"/>
                    </a:cubicBezTo>
                    <a:cubicBezTo>
                      <a:pt x="45" y="51"/>
                      <a:pt x="37" y="0"/>
                      <a:pt x="24"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357;p26">
                <a:extLst>
                  <a:ext uri="{FF2B5EF4-FFF2-40B4-BE49-F238E27FC236}">
                    <a16:creationId xmlns:a16="http://schemas.microsoft.com/office/drawing/2014/main" xmlns="" id="{481E44B9-30C2-BB98-8EB4-9DEE5AFB1E27}"/>
                  </a:ext>
                </a:extLst>
              </p:cNvPr>
              <p:cNvSpPr/>
              <p:nvPr/>
            </p:nvSpPr>
            <p:spPr>
              <a:xfrm>
                <a:off x="-160779" y="3927443"/>
                <a:ext cx="2234" cy="10211"/>
              </a:xfrm>
              <a:custGeom>
                <a:avLst/>
                <a:gdLst/>
                <a:ahLst/>
                <a:cxnLst/>
                <a:rect l="l" t="t" r="r" b="b"/>
                <a:pathLst>
                  <a:path w="49" h="224" extrusionOk="0">
                    <a:moveTo>
                      <a:pt x="23" y="0"/>
                    </a:moveTo>
                    <a:cubicBezTo>
                      <a:pt x="9" y="0"/>
                      <a:pt x="1" y="53"/>
                      <a:pt x="1" y="114"/>
                    </a:cubicBezTo>
                    <a:cubicBezTo>
                      <a:pt x="5" y="173"/>
                      <a:pt x="13" y="224"/>
                      <a:pt x="25" y="224"/>
                    </a:cubicBezTo>
                    <a:cubicBezTo>
                      <a:pt x="26" y="224"/>
                      <a:pt x="26" y="224"/>
                      <a:pt x="27" y="224"/>
                    </a:cubicBezTo>
                    <a:cubicBezTo>
                      <a:pt x="39" y="224"/>
                      <a:pt x="49" y="175"/>
                      <a:pt x="49" y="114"/>
                    </a:cubicBezTo>
                    <a:cubicBezTo>
                      <a:pt x="45" y="49"/>
                      <a:pt x="35" y="0"/>
                      <a:pt x="2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358;p26">
                <a:extLst>
                  <a:ext uri="{FF2B5EF4-FFF2-40B4-BE49-F238E27FC236}">
                    <a16:creationId xmlns:a16="http://schemas.microsoft.com/office/drawing/2014/main" xmlns="" id="{26EAA64E-06E9-EF98-C8B6-62855A4ADF88}"/>
                  </a:ext>
                </a:extLst>
              </p:cNvPr>
              <p:cNvSpPr/>
              <p:nvPr/>
            </p:nvSpPr>
            <p:spPr>
              <a:xfrm>
                <a:off x="-160187" y="3947956"/>
                <a:ext cx="2234" cy="10211"/>
              </a:xfrm>
              <a:custGeom>
                <a:avLst/>
                <a:gdLst/>
                <a:ahLst/>
                <a:cxnLst/>
                <a:rect l="l" t="t" r="r" b="b"/>
                <a:pathLst>
                  <a:path w="49" h="224" extrusionOk="0">
                    <a:moveTo>
                      <a:pt x="22" y="0"/>
                    </a:moveTo>
                    <a:cubicBezTo>
                      <a:pt x="10" y="0"/>
                      <a:pt x="0" y="49"/>
                      <a:pt x="0" y="115"/>
                    </a:cubicBezTo>
                    <a:cubicBezTo>
                      <a:pt x="5" y="175"/>
                      <a:pt x="18" y="224"/>
                      <a:pt x="26" y="224"/>
                    </a:cubicBezTo>
                    <a:cubicBezTo>
                      <a:pt x="40" y="224"/>
                      <a:pt x="48" y="171"/>
                      <a:pt x="48" y="109"/>
                    </a:cubicBezTo>
                    <a:cubicBezTo>
                      <a:pt x="48" y="49"/>
                      <a:pt x="36" y="0"/>
                      <a:pt x="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359;p26">
                <a:extLst>
                  <a:ext uri="{FF2B5EF4-FFF2-40B4-BE49-F238E27FC236}">
                    <a16:creationId xmlns:a16="http://schemas.microsoft.com/office/drawing/2014/main" xmlns="" id="{E0B77DA1-75A3-E0DB-CADA-21E869C2CA29}"/>
                  </a:ext>
                </a:extLst>
              </p:cNvPr>
              <p:cNvSpPr/>
              <p:nvPr/>
            </p:nvSpPr>
            <p:spPr>
              <a:xfrm>
                <a:off x="-159594" y="3968287"/>
                <a:ext cx="2462" cy="10393"/>
              </a:xfrm>
              <a:custGeom>
                <a:avLst/>
                <a:gdLst/>
                <a:ahLst/>
                <a:cxnLst/>
                <a:rect l="l" t="t" r="r" b="b"/>
                <a:pathLst>
                  <a:path w="54" h="228" extrusionOk="0">
                    <a:moveTo>
                      <a:pt x="23" y="0"/>
                    </a:moveTo>
                    <a:cubicBezTo>
                      <a:pt x="9" y="0"/>
                      <a:pt x="1" y="52"/>
                      <a:pt x="5" y="114"/>
                    </a:cubicBezTo>
                    <a:cubicBezTo>
                      <a:pt x="5" y="175"/>
                      <a:pt x="19" y="228"/>
                      <a:pt x="31" y="228"/>
                    </a:cubicBezTo>
                    <a:cubicBezTo>
                      <a:pt x="45" y="223"/>
                      <a:pt x="53" y="175"/>
                      <a:pt x="49" y="114"/>
                    </a:cubicBezTo>
                    <a:cubicBezTo>
                      <a:pt x="49" y="52"/>
                      <a:pt x="35" y="0"/>
                      <a:pt x="2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360;p26">
                <a:extLst>
                  <a:ext uri="{FF2B5EF4-FFF2-40B4-BE49-F238E27FC236}">
                    <a16:creationId xmlns:a16="http://schemas.microsoft.com/office/drawing/2014/main" xmlns="" id="{3AF3F7B8-9FA9-76E1-9D81-0BE3A83ED3BA}"/>
                  </a:ext>
                </a:extLst>
              </p:cNvPr>
              <p:cNvSpPr/>
              <p:nvPr/>
            </p:nvSpPr>
            <p:spPr>
              <a:xfrm>
                <a:off x="-158773" y="3988755"/>
                <a:ext cx="2188" cy="10257"/>
              </a:xfrm>
              <a:custGeom>
                <a:avLst/>
                <a:gdLst/>
                <a:ahLst/>
                <a:cxnLst/>
                <a:rect l="l" t="t" r="r" b="b"/>
                <a:pathLst>
                  <a:path w="48" h="225" extrusionOk="0">
                    <a:moveTo>
                      <a:pt x="17" y="1"/>
                    </a:moveTo>
                    <a:cubicBezTo>
                      <a:pt x="9" y="1"/>
                      <a:pt x="1" y="53"/>
                      <a:pt x="1" y="115"/>
                    </a:cubicBezTo>
                    <a:cubicBezTo>
                      <a:pt x="1" y="176"/>
                      <a:pt x="13" y="224"/>
                      <a:pt x="27" y="224"/>
                    </a:cubicBezTo>
                    <a:cubicBezTo>
                      <a:pt x="39" y="224"/>
                      <a:pt x="48" y="172"/>
                      <a:pt x="48" y="111"/>
                    </a:cubicBezTo>
                    <a:cubicBezTo>
                      <a:pt x="44" y="49"/>
                      <a:pt x="31" y="1"/>
                      <a:pt x="1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361;p26">
                <a:extLst>
                  <a:ext uri="{FF2B5EF4-FFF2-40B4-BE49-F238E27FC236}">
                    <a16:creationId xmlns:a16="http://schemas.microsoft.com/office/drawing/2014/main" xmlns="" id="{B0C2B22F-BD24-2092-6976-BB7A1128E641}"/>
                  </a:ext>
                </a:extLst>
              </p:cNvPr>
              <p:cNvSpPr/>
              <p:nvPr/>
            </p:nvSpPr>
            <p:spPr>
              <a:xfrm>
                <a:off x="-158181" y="4009086"/>
                <a:ext cx="2416" cy="10439"/>
              </a:xfrm>
              <a:custGeom>
                <a:avLst/>
                <a:gdLst/>
                <a:ahLst/>
                <a:cxnLst/>
                <a:rect l="l" t="t" r="r" b="b"/>
                <a:pathLst>
                  <a:path w="53" h="229" extrusionOk="0">
                    <a:moveTo>
                      <a:pt x="22" y="1"/>
                    </a:moveTo>
                    <a:cubicBezTo>
                      <a:pt x="9" y="6"/>
                      <a:pt x="0" y="53"/>
                      <a:pt x="4" y="115"/>
                    </a:cubicBezTo>
                    <a:cubicBezTo>
                      <a:pt x="4" y="176"/>
                      <a:pt x="18" y="228"/>
                      <a:pt x="31" y="228"/>
                    </a:cubicBezTo>
                    <a:cubicBezTo>
                      <a:pt x="44" y="228"/>
                      <a:pt x="53" y="176"/>
                      <a:pt x="48" y="115"/>
                    </a:cubicBezTo>
                    <a:cubicBezTo>
                      <a:pt x="48" y="53"/>
                      <a:pt x="35" y="1"/>
                      <a:pt x="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362;p26">
                <a:extLst>
                  <a:ext uri="{FF2B5EF4-FFF2-40B4-BE49-F238E27FC236}">
                    <a16:creationId xmlns:a16="http://schemas.microsoft.com/office/drawing/2014/main" xmlns="" id="{8D23E0E7-2C85-EDA6-CDD0-807533887787}"/>
                  </a:ext>
                </a:extLst>
              </p:cNvPr>
              <p:cNvSpPr/>
              <p:nvPr/>
            </p:nvSpPr>
            <p:spPr>
              <a:xfrm>
                <a:off x="-157360" y="4029645"/>
                <a:ext cx="2234" cy="10211"/>
              </a:xfrm>
              <a:custGeom>
                <a:avLst/>
                <a:gdLst/>
                <a:ahLst/>
                <a:cxnLst/>
                <a:rect l="l" t="t" r="r" b="b"/>
                <a:pathLst>
                  <a:path w="49" h="224" extrusionOk="0">
                    <a:moveTo>
                      <a:pt x="22" y="1"/>
                    </a:moveTo>
                    <a:cubicBezTo>
                      <a:pt x="8" y="1"/>
                      <a:pt x="0" y="53"/>
                      <a:pt x="0" y="114"/>
                    </a:cubicBezTo>
                    <a:cubicBezTo>
                      <a:pt x="4" y="175"/>
                      <a:pt x="13" y="223"/>
                      <a:pt x="26" y="223"/>
                    </a:cubicBezTo>
                    <a:cubicBezTo>
                      <a:pt x="39" y="223"/>
                      <a:pt x="48" y="175"/>
                      <a:pt x="48" y="110"/>
                    </a:cubicBezTo>
                    <a:cubicBezTo>
                      <a:pt x="43" y="48"/>
                      <a:pt x="35" y="1"/>
                      <a:pt x="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363;p26">
                <a:extLst>
                  <a:ext uri="{FF2B5EF4-FFF2-40B4-BE49-F238E27FC236}">
                    <a16:creationId xmlns:a16="http://schemas.microsoft.com/office/drawing/2014/main" xmlns="" id="{878BF1D5-693A-67D2-30C5-E03EC087C736}"/>
                  </a:ext>
                </a:extLst>
              </p:cNvPr>
              <p:cNvSpPr/>
              <p:nvPr/>
            </p:nvSpPr>
            <p:spPr>
              <a:xfrm>
                <a:off x="-156813" y="4050158"/>
                <a:ext cx="2462" cy="10211"/>
              </a:xfrm>
              <a:custGeom>
                <a:avLst/>
                <a:gdLst/>
                <a:ahLst/>
                <a:cxnLst/>
                <a:rect l="l" t="t" r="r" b="b"/>
                <a:pathLst>
                  <a:path w="54" h="224" extrusionOk="0">
                    <a:moveTo>
                      <a:pt x="24" y="0"/>
                    </a:moveTo>
                    <a:cubicBezTo>
                      <a:pt x="24" y="0"/>
                      <a:pt x="23" y="1"/>
                      <a:pt x="23" y="1"/>
                    </a:cubicBezTo>
                    <a:cubicBezTo>
                      <a:pt x="10" y="1"/>
                      <a:pt x="1" y="49"/>
                      <a:pt x="5" y="110"/>
                    </a:cubicBezTo>
                    <a:cubicBezTo>
                      <a:pt x="5" y="175"/>
                      <a:pt x="18" y="223"/>
                      <a:pt x="31" y="223"/>
                    </a:cubicBezTo>
                    <a:cubicBezTo>
                      <a:pt x="45" y="223"/>
                      <a:pt x="53" y="171"/>
                      <a:pt x="53" y="110"/>
                    </a:cubicBezTo>
                    <a:cubicBezTo>
                      <a:pt x="49" y="51"/>
                      <a:pt x="37" y="0"/>
                      <a:pt x="24"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364;p26">
                <a:extLst>
                  <a:ext uri="{FF2B5EF4-FFF2-40B4-BE49-F238E27FC236}">
                    <a16:creationId xmlns:a16="http://schemas.microsoft.com/office/drawing/2014/main" xmlns="" id="{F1E74FE6-EDEA-5C7B-ADA9-F35863CA486B}"/>
                  </a:ext>
                </a:extLst>
              </p:cNvPr>
              <p:cNvSpPr/>
              <p:nvPr/>
            </p:nvSpPr>
            <p:spPr>
              <a:xfrm>
                <a:off x="-155993" y="4070489"/>
                <a:ext cx="2416" cy="10165"/>
              </a:xfrm>
              <a:custGeom>
                <a:avLst/>
                <a:gdLst/>
                <a:ahLst/>
                <a:cxnLst/>
                <a:rect l="l" t="t" r="r" b="b"/>
                <a:pathLst>
                  <a:path w="53" h="223" extrusionOk="0">
                    <a:moveTo>
                      <a:pt x="22" y="0"/>
                    </a:moveTo>
                    <a:cubicBezTo>
                      <a:pt x="9" y="0"/>
                      <a:pt x="0" y="53"/>
                      <a:pt x="5" y="114"/>
                    </a:cubicBezTo>
                    <a:cubicBezTo>
                      <a:pt x="5" y="175"/>
                      <a:pt x="18" y="223"/>
                      <a:pt x="31" y="223"/>
                    </a:cubicBezTo>
                    <a:cubicBezTo>
                      <a:pt x="44" y="223"/>
                      <a:pt x="53" y="175"/>
                      <a:pt x="49" y="114"/>
                    </a:cubicBezTo>
                    <a:cubicBezTo>
                      <a:pt x="49" y="49"/>
                      <a:pt x="35" y="0"/>
                      <a:pt x="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365;p26">
                <a:extLst>
                  <a:ext uri="{FF2B5EF4-FFF2-40B4-BE49-F238E27FC236}">
                    <a16:creationId xmlns:a16="http://schemas.microsoft.com/office/drawing/2014/main" xmlns="" id="{1066C93D-1308-4959-B84D-F890DD48C014}"/>
                  </a:ext>
                </a:extLst>
              </p:cNvPr>
              <p:cNvSpPr/>
              <p:nvPr/>
            </p:nvSpPr>
            <p:spPr>
              <a:xfrm>
                <a:off x="-155172" y="4091002"/>
                <a:ext cx="2416" cy="10165"/>
              </a:xfrm>
              <a:custGeom>
                <a:avLst/>
                <a:gdLst/>
                <a:ahLst/>
                <a:cxnLst/>
                <a:rect l="l" t="t" r="r" b="b"/>
                <a:pathLst>
                  <a:path w="53" h="223" extrusionOk="0">
                    <a:moveTo>
                      <a:pt x="21" y="0"/>
                    </a:moveTo>
                    <a:cubicBezTo>
                      <a:pt x="9" y="0"/>
                      <a:pt x="0" y="49"/>
                      <a:pt x="0" y="109"/>
                    </a:cubicBezTo>
                    <a:cubicBezTo>
                      <a:pt x="4" y="176"/>
                      <a:pt x="17" y="223"/>
                      <a:pt x="31" y="223"/>
                    </a:cubicBezTo>
                    <a:cubicBezTo>
                      <a:pt x="43" y="223"/>
                      <a:pt x="53" y="170"/>
                      <a:pt x="47" y="109"/>
                    </a:cubicBezTo>
                    <a:cubicBezTo>
                      <a:pt x="47" y="49"/>
                      <a:pt x="35" y="0"/>
                      <a:pt x="21"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366;p26">
                <a:extLst>
                  <a:ext uri="{FF2B5EF4-FFF2-40B4-BE49-F238E27FC236}">
                    <a16:creationId xmlns:a16="http://schemas.microsoft.com/office/drawing/2014/main" xmlns="" id="{12770A52-16BB-4AD5-9FFD-E681E7A8808D}"/>
                  </a:ext>
                </a:extLst>
              </p:cNvPr>
              <p:cNvSpPr/>
              <p:nvPr/>
            </p:nvSpPr>
            <p:spPr>
              <a:xfrm>
                <a:off x="-154397" y="4111333"/>
                <a:ext cx="2416" cy="10165"/>
              </a:xfrm>
              <a:custGeom>
                <a:avLst/>
                <a:gdLst/>
                <a:ahLst/>
                <a:cxnLst/>
                <a:rect l="l" t="t" r="r" b="b"/>
                <a:pathLst>
                  <a:path w="53" h="223" extrusionOk="0">
                    <a:moveTo>
                      <a:pt x="22" y="0"/>
                    </a:moveTo>
                    <a:cubicBezTo>
                      <a:pt x="9" y="0"/>
                      <a:pt x="0" y="53"/>
                      <a:pt x="0" y="113"/>
                    </a:cubicBezTo>
                    <a:cubicBezTo>
                      <a:pt x="4" y="172"/>
                      <a:pt x="17" y="223"/>
                      <a:pt x="29" y="223"/>
                    </a:cubicBezTo>
                    <a:cubicBezTo>
                      <a:pt x="29" y="223"/>
                      <a:pt x="30" y="223"/>
                      <a:pt x="30" y="222"/>
                    </a:cubicBezTo>
                    <a:cubicBezTo>
                      <a:pt x="44" y="222"/>
                      <a:pt x="52" y="175"/>
                      <a:pt x="48" y="113"/>
                    </a:cubicBezTo>
                    <a:cubicBezTo>
                      <a:pt x="48" y="48"/>
                      <a:pt x="36" y="0"/>
                      <a:pt x="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367;p26">
                <a:extLst>
                  <a:ext uri="{FF2B5EF4-FFF2-40B4-BE49-F238E27FC236}">
                    <a16:creationId xmlns:a16="http://schemas.microsoft.com/office/drawing/2014/main" xmlns="" id="{D06E02BB-A63D-BF19-F947-64433F47A04A}"/>
                  </a:ext>
                </a:extLst>
              </p:cNvPr>
              <p:cNvSpPr/>
              <p:nvPr/>
            </p:nvSpPr>
            <p:spPr>
              <a:xfrm>
                <a:off x="-153622" y="4131846"/>
                <a:ext cx="2462" cy="10211"/>
              </a:xfrm>
              <a:custGeom>
                <a:avLst/>
                <a:gdLst/>
                <a:ahLst/>
                <a:cxnLst/>
                <a:rect l="l" t="t" r="r" b="b"/>
                <a:pathLst>
                  <a:path w="54" h="224" extrusionOk="0">
                    <a:moveTo>
                      <a:pt x="23" y="0"/>
                    </a:moveTo>
                    <a:cubicBezTo>
                      <a:pt x="9" y="0"/>
                      <a:pt x="1" y="48"/>
                      <a:pt x="1" y="113"/>
                    </a:cubicBezTo>
                    <a:cubicBezTo>
                      <a:pt x="5" y="175"/>
                      <a:pt x="19" y="223"/>
                      <a:pt x="31" y="223"/>
                    </a:cubicBezTo>
                    <a:cubicBezTo>
                      <a:pt x="45" y="223"/>
                      <a:pt x="53" y="171"/>
                      <a:pt x="49" y="109"/>
                    </a:cubicBezTo>
                    <a:cubicBezTo>
                      <a:pt x="45" y="48"/>
                      <a:pt x="35" y="0"/>
                      <a:pt x="2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368;p26">
                <a:extLst>
                  <a:ext uri="{FF2B5EF4-FFF2-40B4-BE49-F238E27FC236}">
                    <a16:creationId xmlns:a16="http://schemas.microsoft.com/office/drawing/2014/main" xmlns="" id="{89DE0223-CCE9-023E-C623-1D7328E18248}"/>
                  </a:ext>
                </a:extLst>
              </p:cNvPr>
              <p:cNvSpPr/>
              <p:nvPr/>
            </p:nvSpPr>
            <p:spPr>
              <a:xfrm>
                <a:off x="-152802" y="4152131"/>
                <a:ext cx="2462" cy="10439"/>
              </a:xfrm>
              <a:custGeom>
                <a:avLst/>
                <a:gdLst/>
                <a:ahLst/>
                <a:cxnLst/>
                <a:rect l="l" t="t" r="r" b="b"/>
                <a:pathLst>
                  <a:path w="54" h="229" extrusionOk="0">
                    <a:moveTo>
                      <a:pt x="22" y="1"/>
                    </a:moveTo>
                    <a:cubicBezTo>
                      <a:pt x="9" y="1"/>
                      <a:pt x="1" y="53"/>
                      <a:pt x="1" y="114"/>
                    </a:cubicBezTo>
                    <a:cubicBezTo>
                      <a:pt x="5" y="176"/>
                      <a:pt x="17" y="228"/>
                      <a:pt x="31" y="228"/>
                    </a:cubicBezTo>
                    <a:cubicBezTo>
                      <a:pt x="44" y="224"/>
                      <a:pt x="53" y="176"/>
                      <a:pt x="48" y="114"/>
                    </a:cubicBezTo>
                    <a:cubicBezTo>
                      <a:pt x="48" y="53"/>
                      <a:pt x="35" y="1"/>
                      <a:pt x="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369;p26">
                <a:extLst>
                  <a:ext uri="{FF2B5EF4-FFF2-40B4-BE49-F238E27FC236}">
                    <a16:creationId xmlns:a16="http://schemas.microsoft.com/office/drawing/2014/main" xmlns="" id="{DE292866-DE68-7E6A-2C4F-126CB675A40C}"/>
                  </a:ext>
                </a:extLst>
              </p:cNvPr>
              <p:cNvSpPr/>
              <p:nvPr/>
            </p:nvSpPr>
            <p:spPr>
              <a:xfrm>
                <a:off x="-152027" y="4172645"/>
                <a:ext cx="2416" cy="10257"/>
              </a:xfrm>
              <a:custGeom>
                <a:avLst/>
                <a:gdLst/>
                <a:ahLst/>
                <a:cxnLst/>
                <a:rect l="l" t="t" r="r" b="b"/>
                <a:pathLst>
                  <a:path w="53" h="225" extrusionOk="0">
                    <a:moveTo>
                      <a:pt x="23" y="1"/>
                    </a:moveTo>
                    <a:cubicBezTo>
                      <a:pt x="10" y="1"/>
                      <a:pt x="0" y="49"/>
                      <a:pt x="0" y="115"/>
                    </a:cubicBezTo>
                    <a:cubicBezTo>
                      <a:pt x="5" y="176"/>
                      <a:pt x="18" y="224"/>
                      <a:pt x="31" y="224"/>
                    </a:cubicBezTo>
                    <a:cubicBezTo>
                      <a:pt x="45" y="224"/>
                      <a:pt x="53" y="172"/>
                      <a:pt x="49" y="110"/>
                    </a:cubicBezTo>
                    <a:cubicBezTo>
                      <a:pt x="49" y="49"/>
                      <a:pt x="36" y="1"/>
                      <a:pt x="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370;p26">
                <a:extLst>
                  <a:ext uri="{FF2B5EF4-FFF2-40B4-BE49-F238E27FC236}">
                    <a16:creationId xmlns:a16="http://schemas.microsoft.com/office/drawing/2014/main" xmlns="" id="{C518371C-8479-3E7E-3EB7-7E46C9FA0528}"/>
                  </a:ext>
                </a:extLst>
              </p:cNvPr>
              <p:cNvSpPr/>
              <p:nvPr/>
            </p:nvSpPr>
            <p:spPr>
              <a:xfrm>
                <a:off x="-151206" y="4192976"/>
                <a:ext cx="2416" cy="10439"/>
              </a:xfrm>
              <a:custGeom>
                <a:avLst/>
                <a:gdLst/>
                <a:ahLst/>
                <a:cxnLst/>
                <a:rect l="l" t="t" r="r" b="b"/>
                <a:pathLst>
                  <a:path w="53" h="229" extrusionOk="0">
                    <a:moveTo>
                      <a:pt x="22" y="1"/>
                    </a:moveTo>
                    <a:cubicBezTo>
                      <a:pt x="9" y="1"/>
                      <a:pt x="0" y="53"/>
                      <a:pt x="0" y="115"/>
                    </a:cubicBezTo>
                    <a:cubicBezTo>
                      <a:pt x="5" y="176"/>
                      <a:pt x="18" y="228"/>
                      <a:pt x="31" y="228"/>
                    </a:cubicBezTo>
                    <a:cubicBezTo>
                      <a:pt x="44" y="224"/>
                      <a:pt x="53" y="176"/>
                      <a:pt x="49" y="115"/>
                    </a:cubicBezTo>
                    <a:cubicBezTo>
                      <a:pt x="49" y="53"/>
                      <a:pt x="35" y="1"/>
                      <a:pt x="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371;p26">
                <a:extLst>
                  <a:ext uri="{FF2B5EF4-FFF2-40B4-BE49-F238E27FC236}">
                    <a16:creationId xmlns:a16="http://schemas.microsoft.com/office/drawing/2014/main" xmlns="" id="{4193BBB0-93D0-50C8-6186-6025B9B75858}"/>
                  </a:ext>
                </a:extLst>
              </p:cNvPr>
              <p:cNvSpPr/>
              <p:nvPr/>
            </p:nvSpPr>
            <p:spPr>
              <a:xfrm>
                <a:off x="-150386" y="4213489"/>
                <a:ext cx="2416" cy="10211"/>
              </a:xfrm>
              <a:custGeom>
                <a:avLst/>
                <a:gdLst/>
                <a:ahLst/>
                <a:cxnLst/>
                <a:rect l="l" t="t" r="r" b="b"/>
                <a:pathLst>
                  <a:path w="53" h="224" extrusionOk="0">
                    <a:moveTo>
                      <a:pt x="21" y="0"/>
                    </a:moveTo>
                    <a:cubicBezTo>
                      <a:pt x="9" y="0"/>
                      <a:pt x="0" y="53"/>
                      <a:pt x="4" y="115"/>
                    </a:cubicBezTo>
                    <a:cubicBezTo>
                      <a:pt x="4" y="176"/>
                      <a:pt x="17" y="224"/>
                      <a:pt x="31" y="224"/>
                    </a:cubicBezTo>
                    <a:cubicBezTo>
                      <a:pt x="43" y="224"/>
                      <a:pt x="53" y="171"/>
                      <a:pt x="47" y="111"/>
                    </a:cubicBezTo>
                    <a:cubicBezTo>
                      <a:pt x="47" y="49"/>
                      <a:pt x="35" y="0"/>
                      <a:pt x="21"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372;p26">
                <a:extLst>
                  <a:ext uri="{FF2B5EF4-FFF2-40B4-BE49-F238E27FC236}">
                    <a16:creationId xmlns:a16="http://schemas.microsoft.com/office/drawing/2014/main" xmlns="" id="{1FE5E218-1AA6-6ED0-2DD8-EA6542CF3291}"/>
                  </a:ext>
                </a:extLst>
              </p:cNvPr>
              <p:cNvSpPr/>
              <p:nvPr/>
            </p:nvSpPr>
            <p:spPr>
              <a:xfrm>
                <a:off x="-149656" y="4233820"/>
                <a:ext cx="2462" cy="10393"/>
              </a:xfrm>
              <a:custGeom>
                <a:avLst/>
                <a:gdLst/>
                <a:ahLst/>
                <a:cxnLst/>
                <a:rect l="l" t="t" r="r" b="b"/>
                <a:pathLst>
                  <a:path w="54" h="228" extrusionOk="0">
                    <a:moveTo>
                      <a:pt x="23" y="0"/>
                    </a:moveTo>
                    <a:cubicBezTo>
                      <a:pt x="10" y="5"/>
                      <a:pt x="1" y="53"/>
                      <a:pt x="5" y="115"/>
                    </a:cubicBezTo>
                    <a:cubicBezTo>
                      <a:pt x="5" y="175"/>
                      <a:pt x="19" y="228"/>
                      <a:pt x="31" y="228"/>
                    </a:cubicBezTo>
                    <a:cubicBezTo>
                      <a:pt x="45" y="228"/>
                      <a:pt x="53" y="175"/>
                      <a:pt x="49" y="115"/>
                    </a:cubicBezTo>
                    <a:cubicBezTo>
                      <a:pt x="49" y="53"/>
                      <a:pt x="37" y="0"/>
                      <a:pt x="2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373;p26">
                <a:extLst>
                  <a:ext uri="{FF2B5EF4-FFF2-40B4-BE49-F238E27FC236}">
                    <a16:creationId xmlns:a16="http://schemas.microsoft.com/office/drawing/2014/main" xmlns="" id="{72865390-4E3F-DE99-5C09-4273D01AC86E}"/>
                  </a:ext>
                </a:extLst>
              </p:cNvPr>
              <p:cNvSpPr/>
              <p:nvPr/>
            </p:nvSpPr>
            <p:spPr>
              <a:xfrm>
                <a:off x="-148836" y="4254378"/>
                <a:ext cx="2462" cy="10165"/>
              </a:xfrm>
              <a:custGeom>
                <a:avLst/>
                <a:gdLst/>
                <a:ahLst/>
                <a:cxnLst/>
                <a:rect l="l" t="t" r="r" b="b"/>
                <a:pathLst>
                  <a:path w="54" h="223" extrusionOk="0">
                    <a:moveTo>
                      <a:pt x="23" y="0"/>
                    </a:moveTo>
                    <a:cubicBezTo>
                      <a:pt x="9" y="0"/>
                      <a:pt x="1" y="53"/>
                      <a:pt x="5" y="114"/>
                    </a:cubicBezTo>
                    <a:cubicBezTo>
                      <a:pt x="5" y="174"/>
                      <a:pt x="19" y="223"/>
                      <a:pt x="31" y="223"/>
                    </a:cubicBezTo>
                    <a:cubicBezTo>
                      <a:pt x="45" y="223"/>
                      <a:pt x="53" y="174"/>
                      <a:pt x="49" y="109"/>
                    </a:cubicBezTo>
                    <a:cubicBezTo>
                      <a:pt x="49" y="47"/>
                      <a:pt x="35" y="0"/>
                      <a:pt x="2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374;p26">
                <a:extLst>
                  <a:ext uri="{FF2B5EF4-FFF2-40B4-BE49-F238E27FC236}">
                    <a16:creationId xmlns:a16="http://schemas.microsoft.com/office/drawing/2014/main" xmlns="" id="{914298AF-0877-02CD-56FA-8FCD2EC93549}"/>
                  </a:ext>
                </a:extLst>
              </p:cNvPr>
              <p:cNvSpPr/>
              <p:nvPr/>
            </p:nvSpPr>
            <p:spPr>
              <a:xfrm>
                <a:off x="-148015" y="4274846"/>
                <a:ext cx="2462" cy="10211"/>
              </a:xfrm>
              <a:custGeom>
                <a:avLst/>
                <a:gdLst/>
                <a:ahLst/>
                <a:cxnLst/>
                <a:rect l="l" t="t" r="r" b="b"/>
                <a:pathLst>
                  <a:path w="54" h="224" extrusionOk="0">
                    <a:moveTo>
                      <a:pt x="23" y="1"/>
                    </a:moveTo>
                    <a:cubicBezTo>
                      <a:pt x="23" y="1"/>
                      <a:pt x="22" y="1"/>
                      <a:pt x="22" y="1"/>
                    </a:cubicBezTo>
                    <a:cubicBezTo>
                      <a:pt x="9" y="1"/>
                      <a:pt x="1" y="49"/>
                      <a:pt x="5" y="110"/>
                    </a:cubicBezTo>
                    <a:cubicBezTo>
                      <a:pt x="5" y="175"/>
                      <a:pt x="17" y="224"/>
                      <a:pt x="31" y="224"/>
                    </a:cubicBezTo>
                    <a:cubicBezTo>
                      <a:pt x="44" y="224"/>
                      <a:pt x="53" y="171"/>
                      <a:pt x="48" y="110"/>
                    </a:cubicBezTo>
                    <a:cubicBezTo>
                      <a:pt x="48" y="52"/>
                      <a:pt x="36" y="1"/>
                      <a:pt x="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375;p26">
                <a:extLst>
                  <a:ext uri="{FF2B5EF4-FFF2-40B4-BE49-F238E27FC236}">
                    <a16:creationId xmlns:a16="http://schemas.microsoft.com/office/drawing/2014/main" xmlns="" id="{E4D38BD3-9B3F-F287-7574-835DC646FF0C}"/>
                  </a:ext>
                </a:extLst>
              </p:cNvPr>
              <p:cNvSpPr/>
              <p:nvPr/>
            </p:nvSpPr>
            <p:spPr>
              <a:xfrm>
                <a:off x="-147240" y="4295177"/>
                <a:ext cx="2416" cy="10211"/>
              </a:xfrm>
              <a:custGeom>
                <a:avLst/>
                <a:gdLst/>
                <a:ahLst/>
                <a:cxnLst/>
                <a:rect l="l" t="t" r="r" b="b"/>
                <a:pathLst>
                  <a:path w="53" h="224" extrusionOk="0">
                    <a:moveTo>
                      <a:pt x="22" y="1"/>
                    </a:moveTo>
                    <a:cubicBezTo>
                      <a:pt x="10" y="1"/>
                      <a:pt x="0" y="53"/>
                      <a:pt x="5" y="114"/>
                    </a:cubicBezTo>
                    <a:cubicBezTo>
                      <a:pt x="5" y="175"/>
                      <a:pt x="18" y="223"/>
                      <a:pt x="31" y="223"/>
                    </a:cubicBezTo>
                    <a:cubicBezTo>
                      <a:pt x="44" y="223"/>
                      <a:pt x="53" y="175"/>
                      <a:pt x="49" y="110"/>
                    </a:cubicBezTo>
                    <a:cubicBezTo>
                      <a:pt x="49" y="49"/>
                      <a:pt x="36" y="1"/>
                      <a:pt x="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376;p26">
                <a:extLst>
                  <a:ext uri="{FF2B5EF4-FFF2-40B4-BE49-F238E27FC236}">
                    <a16:creationId xmlns:a16="http://schemas.microsoft.com/office/drawing/2014/main" xmlns="" id="{1E650F4A-ABF5-0085-1987-8A1BDA031903}"/>
                  </a:ext>
                </a:extLst>
              </p:cNvPr>
              <p:cNvSpPr/>
              <p:nvPr/>
            </p:nvSpPr>
            <p:spPr>
              <a:xfrm>
                <a:off x="-146420" y="4315690"/>
                <a:ext cx="2416" cy="10211"/>
              </a:xfrm>
              <a:custGeom>
                <a:avLst/>
                <a:gdLst/>
                <a:ahLst/>
                <a:cxnLst/>
                <a:rect l="l" t="t" r="r" b="b"/>
                <a:pathLst>
                  <a:path w="53" h="224" extrusionOk="0">
                    <a:moveTo>
                      <a:pt x="24" y="1"/>
                    </a:moveTo>
                    <a:cubicBezTo>
                      <a:pt x="23" y="1"/>
                      <a:pt x="23" y="1"/>
                      <a:pt x="22" y="1"/>
                    </a:cubicBezTo>
                    <a:cubicBezTo>
                      <a:pt x="9" y="1"/>
                      <a:pt x="0" y="49"/>
                      <a:pt x="4" y="110"/>
                    </a:cubicBezTo>
                    <a:cubicBezTo>
                      <a:pt x="4" y="176"/>
                      <a:pt x="18" y="223"/>
                      <a:pt x="31" y="223"/>
                    </a:cubicBezTo>
                    <a:cubicBezTo>
                      <a:pt x="44" y="223"/>
                      <a:pt x="53" y="171"/>
                      <a:pt x="48" y="110"/>
                    </a:cubicBezTo>
                    <a:cubicBezTo>
                      <a:pt x="48" y="51"/>
                      <a:pt x="36" y="1"/>
                      <a:pt x="24"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377;p26">
                <a:extLst>
                  <a:ext uri="{FF2B5EF4-FFF2-40B4-BE49-F238E27FC236}">
                    <a16:creationId xmlns:a16="http://schemas.microsoft.com/office/drawing/2014/main" xmlns="" id="{1FE120C9-8C9A-A954-B2A4-895AF37B90DF}"/>
                  </a:ext>
                </a:extLst>
              </p:cNvPr>
              <p:cNvSpPr/>
              <p:nvPr/>
            </p:nvSpPr>
            <p:spPr>
              <a:xfrm>
                <a:off x="-145599" y="4336021"/>
                <a:ext cx="2416" cy="10211"/>
              </a:xfrm>
              <a:custGeom>
                <a:avLst/>
                <a:gdLst/>
                <a:ahLst/>
                <a:cxnLst/>
                <a:rect l="l" t="t" r="r" b="b"/>
                <a:pathLst>
                  <a:path w="53" h="224" extrusionOk="0">
                    <a:moveTo>
                      <a:pt x="21" y="1"/>
                    </a:moveTo>
                    <a:cubicBezTo>
                      <a:pt x="8" y="1"/>
                      <a:pt x="0" y="53"/>
                      <a:pt x="4" y="114"/>
                    </a:cubicBezTo>
                    <a:cubicBezTo>
                      <a:pt x="4" y="173"/>
                      <a:pt x="16" y="223"/>
                      <a:pt x="29" y="223"/>
                    </a:cubicBezTo>
                    <a:cubicBezTo>
                      <a:pt x="29" y="223"/>
                      <a:pt x="30" y="223"/>
                      <a:pt x="30" y="223"/>
                    </a:cubicBezTo>
                    <a:cubicBezTo>
                      <a:pt x="43" y="223"/>
                      <a:pt x="52" y="176"/>
                      <a:pt x="47" y="114"/>
                    </a:cubicBezTo>
                    <a:cubicBezTo>
                      <a:pt x="47" y="49"/>
                      <a:pt x="35" y="1"/>
                      <a:pt x="21"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378;p26">
                <a:extLst>
                  <a:ext uri="{FF2B5EF4-FFF2-40B4-BE49-F238E27FC236}">
                    <a16:creationId xmlns:a16="http://schemas.microsoft.com/office/drawing/2014/main" xmlns="" id="{9D663371-BA6A-4CAA-533F-EB83B983F700}"/>
                  </a:ext>
                </a:extLst>
              </p:cNvPr>
              <p:cNvSpPr/>
              <p:nvPr/>
            </p:nvSpPr>
            <p:spPr>
              <a:xfrm>
                <a:off x="-144870" y="4356534"/>
                <a:ext cx="2462" cy="10257"/>
              </a:xfrm>
              <a:custGeom>
                <a:avLst/>
                <a:gdLst/>
                <a:ahLst/>
                <a:cxnLst/>
                <a:rect l="l" t="t" r="r" b="b"/>
                <a:pathLst>
                  <a:path w="54" h="225" extrusionOk="0">
                    <a:moveTo>
                      <a:pt x="23" y="1"/>
                    </a:moveTo>
                    <a:cubicBezTo>
                      <a:pt x="10" y="1"/>
                      <a:pt x="1" y="49"/>
                      <a:pt x="5" y="114"/>
                    </a:cubicBezTo>
                    <a:cubicBezTo>
                      <a:pt x="5" y="176"/>
                      <a:pt x="19" y="224"/>
                      <a:pt x="31" y="224"/>
                    </a:cubicBezTo>
                    <a:cubicBezTo>
                      <a:pt x="45" y="224"/>
                      <a:pt x="53" y="172"/>
                      <a:pt x="49" y="110"/>
                    </a:cubicBezTo>
                    <a:cubicBezTo>
                      <a:pt x="49" y="49"/>
                      <a:pt x="36" y="1"/>
                      <a:pt x="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379;p26">
                <a:extLst>
                  <a:ext uri="{FF2B5EF4-FFF2-40B4-BE49-F238E27FC236}">
                    <a16:creationId xmlns:a16="http://schemas.microsoft.com/office/drawing/2014/main" xmlns="" id="{1EEC1E73-48E8-9601-0070-7247D21F9F88}"/>
                  </a:ext>
                </a:extLst>
              </p:cNvPr>
              <p:cNvSpPr/>
              <p:nvPr/>
            </p:nvSpPr>
            <p:spPr>
              <a:xfrm>
                <a:off x="-144049" y="4376865"/>
                <a:ext cx="2462" cy="10393"/>
              </a:xfrm>
              <a:custGeom>
                <a:avLst/>
                <a:gdLst/>
                <a:ahLst/>
                <a:cxnLst/>
                <a:rect l="l" t="t" r="r" b="b"/>
                <a:pathLst>
                  <a:path w="54" h="228" extrusionOk="0">
                    <a:moveTo>
                      <a:pt x="23" y="0"/>
                    </a:moveTo>
                    <a:cubicBezTo>
                      <a:pt x="9" y="0"/>
                      <a:pt x="1" y="53"/>
                      <a:pt x="1" y="114"/>
                    </a:cubicBezTo>
                    <a:cubicBezTo>
                      <a:pt x="5" y="176"/>
                      <a:pt x="18" y="228"/>
                      <a:pt x="31" y="228"/>
                    </a:cubicBezTo>
                    <a:cubicBezTo>
                      <a:pt x="45" y="224"/>
                      <a:pt x="53" y="176"/>
                      <a:pt x="49" y="114"/>
                    </a:cubicBezTo>
                    <a:cubicBezTo>
                      <a:pt x="45" y="53"/>
                      <a:pt x="35" y="0"/>
                      <a:pt x="2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380;p26">
                <a:extLst>
                  <a:ext uri="{FF2B5EF4-FFF2-40B4-BE49-F238E27FC236}">
                    <a16:creationId xmlns:a16="http://schemas.microsoft.com/office/drawing/2014/main" xmlns="" id="{10EBA3AF-83CF-DFE0-013D-88B84768443B}"/>
                  </a:ext>
                </a:extLst>
              </p:cNvPr>
              <p:cNvSpPr/>
              <p:nvPr/>
            </p:nvSpPr>
            <p:spPr>
              <a:xfrm>
                <a:off x="-143229" y="4397378"/>
                <a:ext cx="2188" cy="10211"/>
              </a:xfrm>
              <a:custGeom>
                <a:avLst/>
                <a:gdLst/>
                <a:ahLst/>
                <a:cxnLst/>
                <a:rect l="l" t="t" r="r" b="b"/>
                <a:pathLst>
                  <a:path w="48" h="224" extrusionOk="0">
                    <a:moveTo>
                      <a:pt x="17" y="0"/>
                    </a:moveTo>
                    <a:cubicBezTo>
                      <a:pt x="9" y="0"/>
                      <a:pt x="0" y="49"/>
                      <a:pt x="0" y="115"/>
                    </a:cubicBezTo>
                    <a:cubicBezTo>
                      <a:pt x="5" y="175"/>
                      <a:pt x="13" y="224"/>
                      <a:pt x="27" y="224"/>
                    </a:cubicBezTo>
                    <a:cubicBezTo>
                      <a:pt x="39" y="224"/>
                      <a:pt x="48" y="171"/>
                      <a:pt x="48" y="109"/>
                    </a:cubicBezTo>
                    <a:cubicBezTo>
                      <a:pt x="43" y="49"/>
                      <a:pt x="31" y="0"/>
                      <a:pt x="1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381;p26">
                <a:extLst>
                  <a:ext uri="{FF2B5EF4-FFF2-40B4-BE49-F238E27FC236}">
                    <a16:creationId xmlns:a16="http://schemas.microsoft.com/office/drawing/2014/main" xmlns="" id="{87107677-ED96-37E2-0775-DBB100BCEB50}"/>
                  </a:ext>
                </a:extLst>
              </p:cNvPr>
              <p:cNvSpPr/>
              <p:nvPr/>
            </p:nvSpPr>
            <p:spPr>
              <a:xfrm>
                <a:off x="-142636" y="4417892"/>
                <a:ext cx="2416" cy="10211"/>
              </a:xfrm>
              <a:custGeom>
                <a:avLst/>
                <a:gdLst/>
                <a:ahLst/>
                <a:cxnLst/>
                <a:rect l="l" t="t" r="r" b="b"/>
                <a:pathLst>
                  <a:path w="53" h="224" extrusionOk="0">
                    <a:moveTo>
                      <a:pt x="24" y="0"/>
                    </a:moveTo>
                    <a:cubicBezTo>
                      <a:pt x="23" y="0"/>
                      <a:pt x="23" y="0"/>
                      <a:pt x="22" y="0"/>
                    </a:cubicBezTo>
                    <a:cubicBezTo>
                      <a:pt x="8" y="0"/>
                      <a:pt x="0" y="49"/>
                      <a:pt x="4" y="110"/>
                    </a:cubicBezTo>
                    <a:cubicBezTo>
                      <a:pt x="4" y="175"/>
                      <a:pt x="18" y="224"/>
                      <a:pt x="30" y="224"/>
                    </a:cubicBezTo>
                    <a:cubicBezTo>
                      <a:pt x="44" y="224"/>
                      <a:pt x="53" y="171"/>
                      <a:pt x="48" y="110"/>
                    </a:cubicBezTo>
                    <a:cubicBezTo>
                      <a:pt x="48" y="51"/>
                      <a:pt x="36" y="0"/>
                      <a:pt x="24"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382;p26">
                <a:extLst>
                  <a:ext uri="{FF2B5EF4-FFF2-40B4-BE49-F238E27FC236}">
                    <a16:creationId xmlns:a16="http://schemas.microsoft.com/office/drawing/2014/main" xmlns="" id="{00F59190-2E1A-6F62-7CA1-1CD0B3543A3D}"/>
                  </a:ext>
                </a:extLst>
              </p:cNvPr>
              <p:cNvSpPr/>
              <p:nvPr/>
            </p:nvSpPr>
            <p:spPr>
              <a:xfrm>
                <a:off x="-141861" y="4438223"/>
                <a:ext cx="2279" cy="10393"/>
              </a:xfrm>
              <a:custGeom>
                <a:avLst/>
                <a:gdLst/>
                <a:ahLst/>
                <a:cxnLst/>
                <a:rect l="l" t="t" r="r" b="b"/>
                <a:pathLst>
                  <a:path w="50" h="228" extrusionOk="0">
                    <a:moveTo>
                      <a:pt x="23" y="0"/>
                    </a:moveTo>
                    <a:cubicBezTo>
                      <a:pt x="9" y="5"/>
                      <a:pt x="1" y="52"/>
                      <a:pt x="1" y="114"/>
                    </a:cubicBezTo>
                    <a:cubicBezTo>
                      <a:pt x="5" y="179"/>
                      <a:pt x="13" y="228"/>
                      <a:pt x="27" y="228"/>
                    </a:cubicBezTo>
                    <a:cubicBezTo>
                      <a:pt x="40" y="228"/>
                      <a:pt x="49" y="175"/>
                      <a:pt x="49" y="114"/>
                    </a:cubicBezTo>
                    <a:cubicBezTo>
                      <a:pt x="44" y="52"/>
                      <a:pt x="36" y="0"/>
                      <a:pt x="2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383;p26">
                <a:extLst>
                  <a:ext uri="{FF2B5EF4-FFF2-40B4-BE49-F238E27FC236}">
                    <a16:creationId xmlns:a16="http://schemas.microsoft.com/office/drawing/2014/main" xmlns="" id="{A83BEC6D-5C1B-E11A-9E91-083823ABA31B}"/>
                  </a:ext>
                </a:extLst>
              </p:cNvPr>
              <p:cNvSpPr/>
              <p:nvPr/>
            </p:nvSpPr>
            <p:spPr>
              <a:xfrm>
                <a:off x="-141269" y="4458781"/>
                <a:ext cx="2234" cy="4558"/>
              </a:xfrm>
              <a:custGeom>
                <a:avLst/>
                <a:gdLst/>
                <a:ahLst/>
                <a:cxnLst/>
                <a:rect l="l" t="t" r="r" b="b"/>
                <a:pathLst>
                  <a:path w="49" h="100" extrusionOk="0">
                    <a:moveTo>
                      <a:pt x="23" y="0"/>
                    </a:moveTo>
                    <a:cubicBezTo>
                      <a:pt x="10" y="0"/>
                      <a:pt x="0" y="21"/>
                      <a:pt x="0" y="52"/>
                    </a:cubicBezTo>
                    <a:cubicBezTo>
                      <a:pt x="0" y="79"/>
                      <a:pt x="14" y="100"/>
                      <a:pt x="27" y="100"/>
                    </a:cubicBezTo>
                    <a:cubicBezTo>
                      <a:pt x="40" y="100"/>
                      <a:pt x="49" y="79"/>
                      <a:pt x="49" y="47"/>
                    </a:cubicBezTo>
                    <a:cubicBezTo>
                      <a:pt x="49" y="21"/>
                      <a:pt x="36" y="0"/>
                      <a:pt x="2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384;p26">
                <a:extLst>
                  <a:ext uri="{FF2B5EF4-FFF2-40B4-BE49-F238E27FC236}">
                    <a16:creationId xmlns:a16="http://schemas.microsoft.com/office/drawing/2014/main" xmlns="" id="{313EEDCA-214C-80FA-652F-35CF7FDBC36F}"/>
                  </a:ext>
                </a:extLst>
              </p:cNvPr>
              <p:cNvSpPr/>
              <p:nvPr/>
            </p:nvSpPr>
            <p:spPr>
              <a:xfrm>
                <a:off x="-115741" y="2713425"/>
                <a:ext cx="34098" cy="228107"/>
              </a:xfrm>
              <a:custGeom>
                <a:avLst/>
                <a:gdLst/>
                <a:ahLst/>
                <a:cxnLst/>
                <a:rect l="l" t="t" r="r" b="b"/>
                <a:pathLst>
                  <a:path w="748" h="5004" extrusionOk="0">
                    <a:moveTo>
                      <a:pt x="5" y="0"/>
                    </a:moveTo>
                    <a:cubicBezTo>
                      <a:pt x="1" y="0"/>
                      <a:pt x="1" y="18"/>
                      <a:pt x="1" y="53"/>
                    </a:cubicBezTo>
                    <a:cubicBezTo>
                      <a:pt x="5" y="101"/>
                      <a:pt x="5" y="153"/>
                      <a:pt x="5" y="206"/>
                    </a:cubicBezTo>
                    <a:cubicBezTo>
                      <a:pt x="13" y="367"/>
                      <a:pt x="22" y="560"/>
                      <a:pt x="31" y="779"/>
                    </a:cubicBezTo>
                    <a:cubicBezTo>
                      <a:pt x="57" y="1290"/>
                      <a:pt x="88" y="1936"/>
                      <a:pt x="122" y="2654"/>
                    </a:cubicBezTo>
                    <a:cubicBezTo>
                      <a:pt x="166" y="3383"/>
                      <a:pt x="197" y="4044"/>
                      <a:pt x="237" y="4528"/>
                    </a:cubicBezTo>
                    <a:cubicBezTo>
                      <a:pt x="253" y="4647"/>
                      <a:pt x="284" y="4756"/>
                      <a:pt x="341" y="4839"/>
                    </a:cubicBezTo>
                    <a:cubicBezTo>
                      <a:pt x="398" y="4917"/>
                      <a:pt x="477" y="4965"/>
                      <a:pt x="538" y="4987"/>
                    </a:cubicBezTo>
                    <a:cubicBezTo>
                      <a:pt x="575" y="4999"/>
                      <a:pt x="608" y="5004"/>
                      <a:pt x="636" y="5004"/>
                    </a:cubicBezTo>
                    <a:cubicBezTo>
                      <a:pt x="705" y="5004"/>
                      <a:pt x="743" y="4978"/>
                      <a:pt x="747" y="4978"/>
                    </a:cubicBezTo>
                    <a:cubicBezTo>
                      <a:pt x="747" y="4978"/>
                      <a:pt x="747" y="4978"/>
                      <a:pt x="747" y="4978"/>
                    </a:cubicBezTo>
                    <a:lnTo>
                      <a:pt x="747" y="4978"/>
                    </a:lnTo>
                    <a:cubicBezTo>
                      <a:pt x="747" y="4977"/>
                      <a:pt x="747" y="4977"/>
                      <a:pt x="746" y="4977"/>
                    </a:cubicBezTo>
                    <a:cubicBezTo>
                      <a:pt x="739" y="4977"/>
                      <a:pt x="708" y="4991"/>
                      <a:pt x="657" y="4991"/>
                    </a:cubicBezTo>
                    <a:cubicBezTo>
                      <a:pt x="627" y="4991"/>
                      <a:pt x="590" y="4986"/>
                      <a:pt x="546" y="4970"/>
                    </a:cubicBezTo>
                    <a:cubicBezTo>
                      <a:pt x="485" y="4948"/>
                      <a:pt x="415" y="4899"/>
                      <a:pt x="362" y="4821"/>
                    </a:cubicBezTo>
                    <a:cubicBezTo>
                      <a:pt x="315" y="4746"/>
                      <a:pt x="284" y="4641"/>
                      <a:pt x="271" y="4524"/>
                    </a:cubicBezTo>
                    <a:cubicBezTo>
                      <a:pt x="245" y="4012"/>
                      <a:pt x="210" y="3366"/>
                      <a:pt x="170" y="2649"/>
                    </a:cubicBezTo>
                    <a:cubicBezTo>
                      <a:pt x="132" y="1932"/>
                      <a:pt x="92" y="1285"/>
                      <a:pt x="61" y="774"/>
                    </a:cubicBezTo>
                    <a:cubicBezTo>
                      <a:pt x="48" y="556"/>
                      <a:pt x="35" y="367"/>
                      <a:pt x="22" y="206"/>
                    </a:cubicBezTo>
                    <a:cubicBezTo>
                      <a:pt x="17" y="153"/>
                      <a:pt x="13" y="101"/>
                      <a:pt x="13" y="53"/>
                    </a:cubicBezTo>
                    <a:cubicBezTo>
                      <a:pt x="9" y="18"/>
                      <a:pt x="5" y="0"/>
                      <a:pt x="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385;p26">
                <a:extLst>
                  <a:ext uri="{FF2B5EF4-FFF2-40B4-BE49-F238E27FC236}">
                    <a16:creationId xmlns:a16="http://schemas.microsoft.com/office/drawing/2014/main" xmlns="" id="{B4B231A7-C253-CBF9-877F-FB435963FADC}"/>
                  </a:ext>
                </a:extLst>
              </p:cNvPr>
              <p:cNvSpPr/>
              <p:nvPr/>
            </p:nvSpPr>
            <p:spPr>
              <a:xfrm>
                <a:off x="-478734" y="2928814"/>
                <a:ext cx="58622" cy="168619"/>
              </a:xfrm>
              <a:custGeom>
                <a:avLst/>
                <a:gdLst/>
                <a:ahLst/>
                <a:cxnLst/>
                <a:rect l="l" t="t" r="r" b="b"/>
                <a:pathLst>
                  <a:path w="1286" h="3699" extrusionOk="0">
                    <a:moveTo>
                      <a:pt x="717" y="0"/>
                    </a:moveTo>
                    <a:cubicBezTo>
                      <a:pt x="521" y="39"/>
                      <a:pt x="346" y="74"/>
                      <a:pt x="193" y="100"/>
                    </a:cubicBezTo>
                    <a:cubicBezTo>
                      <a:pt x="140" y="114"/>
                      <a:pt x="97" y="122"/>
                      <a:pt x="49" y="131"/>
                    </a:cubicBezTo>
                    <a:cubicBezTo>
                      <a:pt x="19" y="140"/>
                      <a:pt x="1" y="144"/>
                      <a:pt x="1" y="148"/>
                    </a:cubicBezTo>
                    <a:cubicBezTo>
                      <a:pt x="1" y="148"/>
                      <a:pt x="19" y="148"/>
                      <a:pt x="53" y="144"/>
                    </a:cubicBezTo>
                    <a:cubicBezTo>
                      <a:pt x="97" y="136"/>
                      <a:pt x="145" y="126"/>
                      <a:pt x="197" y="122"/>
                    </a:cubicBezTo>
                    <a:cubicBezTo>
                      <a:pt x="346" y="96"/>
                      <a:pt x="516" y="67"/>
                      <a:pt x="711" y="37"/>
                    </a:cubicBezTo>
                    <a:lnTo>
                      <a:pt x="711" y="37"/>
                    </a:lnTo>
                    <a:cubicBezTo>
                      <a:pt x="867" y="435"/>
                      <a:pt x="1037" y="987"/>
                      <a:pt x="1137" y="1617"/>
                    </a:cubicBezTo>
                    <a:cubicBezTo>
                      <a:pt x="1189" y="1941"/>
                      <a:pt x="1220" y="2255"/>
                      <a:pt x="1229" y="2538"/>
                    </a:cubicBezTo>
                    <a:cubicBezTo>
                      <a:pt x="1246" y="2823"/>
                      <a:pt x="1233" y="3081"/>
                      <a:pt x="1150" y="3278"/>
                    </a:cubicBezTo>
                    <a:cubicBezTo>
                      <a:pt x="1067" y="3474"/>
                      <a:pt x="927" y="3593"/>
                      <a:pt x="818" y="3645"/>
                    </a:cubicBezTo>
                    <a:cubicBezTo>
                      <a:pt x="713" y="3692"/>
                      <a:pt x="643" y="3692"/>
                      <a:pt x="643" y="3697"/>
                    </a:cubicBezTo>
                    <a:cubicBezTo>
                      <a:pt x="643" y="3697"/>
                      <a:pt x="648" y="3698"/>
                      <a:pt x="658" y="3698"/>
                    </a:cubicBezTo>
                    <a:cubicBezTo>
                      <a:pt x="685" y="3698"/>
                      <a:pt x="744" y="3694"/>
                      <a:pt x="826" y="3662"/>
                    </a:cubicBezTo>
                    <a:cubicBezTo>
                      <a:pt x="941" y="3614"/>
                      <a:pt x="1088" y="3496"/>
                      <a:pt x="1181" y="3290"/>
                    </a:cubicBezTo>
                    <a:cubicBezTo>
                      <a:pt x="1272" y="3089"/>
                      <a:pt x="1286" y="2823"/>
                      <a:pt x="1272" y="2534"/>
                    </a:cubicBezTo>
                    <a:cubicBezTo>
                      <a:pt x="1264" y="2250"/>
                      <a:pt x="1237" y="1935"/>
                      <a:pt x="1185" y="1608"/>
                    </a:cubicBezTo>
                    <a:cubicBezTo>
                      <a:pt x="1080" y="970"/>
                      <a:pt x="901" y="406"/>
                      <a:pt x="739" y="13"/>
                    </a:cubicBezTo>
                    <a:lnTo>
                      <a:pt x="731" y="0"/>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386;p26">
                <a:extLst>
                  <a:ext uri="{FF2B5EF4-FFF2-40B4-BE49-F238E27FC236}">
                    <a16:creationId xmlns:a16="http://schemas.microsoft.com/office/drawing/2014/main" xmlns="" id="{2355E0B3-2DEA-2885-110D-951C50628AAE}"/>
                  </a:ext>
                </a:extLst>
              </p:cNvPr>
              <p:cNvSpPr/>
              <p:nvPr/>
            </p:nvSpPr>
            <p:spPr>
              <a:xfrm>
                <a:off x="-477731" y="2960404"/>
                <a:ext cx="39887" cy="9208"/>
              </a:xfrm>
              <a:custGeom>
                <a:avLst/>
                <a:gdLst/>
                <a:ahLst/>
                <a:cxnLst/>
                <a:rect l="l" t="t" r="r" b="b"/>
                <a:pathLst>
                  <a:path w="875" h="202" extrusionOk="0">
                    <a:moveTo>
                      <a:pt x="863" y="0"/>
                    </a:moveTo>
                    <a:cubicBezTo>
                      <a:pt x="826" y="0"/>
                      <a:pt x="647" y="29"/>
                      <a:pt x="433" y="76"/>
                    </a:cubicBezTo>
                    <a:cubicBezTo>
                      <a:pt x="193" y="133"/>
                      <a:pt x="1" y="185"/>
                      <a:pt x="5" y="199"/>
                    </a:cubicBezTo>
                    <a:cubicBezTo>
                      <a:pt x="6" y="201"/>
                      <a:pt x="10" y="201"/>
                      <a:pt x="18" y="201"/>
                    </a:cubicBezTo>
                    <a:cubicBezTo>
                      <a:pt x="65" y="201"/>
                      <a:pt x="239" y="169"/>
                      <a:pt x="442" y="124"/>
                    </a:cubicBezTo>
                    <a:cubicBezTo>
                      <a:pt x="683" y="72"/>
                      <a:pt x="875" y="15"/>
                      <a:pt x="870" y="2"/>
                    </a:cubicBezTo>
                    <a:cubicBezTo>
                      <a:pt x="870" y="1"/>
                      <a:pt x="868" y="0"/>
                      <a:pt x="86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387;p26">
                <a:extLst>
                  <a:ext uri="{FF2B5EF4-FFF2-40B4-BE49-F238E27FC236}">
                    <a16:creationId xmlns:a16="http://schemas.microsoft.com/office/drawing/2014/main" xmlns="" id="{A635C734-B783-DD39-2C1E-68E8EE63941B}"/>
                  </a:ext>
                </a:extLst>
              </p:cNvPr>
              <p:cNvSpPr/>
              <p:nvPr/>
            </p:nvSpPr>
            <p:spPr>
              <a:xfrm>
                <a:off x="-823767" y="1859801"/>
                <a:ext cx="1492954" cy="1042757"/>
              </a:xfrm>
              <a:custGeom>
                <a:avLst/>
                <a:gdLst/>
                <a:ahLst/>
                <a:cxnLst/>
                <a:rect l="l" t="t" r="r" b="b"/>
                <a:pathLst>
                  <a:path w="32751" h="22875" extrusionOk="0">
                    <a:moveTo>
                      <a:pt x="8496" y="11791"/>
                    </a:moveTo>
                    <a:cubicBezTo>
                      <a:pt x="8990" y="14807"/>
                      <a:pt x="9659" y="18281"/>
                      <a:pt x="9724" y="18621"/>
                    </a:cubicBezTo>
                    <a:cubicBezTo>
                      <a:pt x="8011" y="17463"/>
                      <a:pt x="5327" y="15589"/>
                      <a:pt x="5420" y="15283"/>
                    </a:cubicBezTo>
                    <a:cubicBezTo>
                      <a:pt x="5490" y="15043"/>
                      <a:pt x="7072" y="13316"/>
                      <a:pt x="8496" y="11791"/>
                    </a:cubicBezTo>
                    <a:close/>
                    <a:moveTo>
                      <a:pt x="30237" y="0"/>
                    </a:moveTo>
                    <a:cubicBezTo>
                      <a:pt x="24675" y="5018"/>
                      <a:pt x="17801" y="5482"/>
                      <a:pt x="15446" y="5482"/>
                    </a:cubicBezTo>
                    <a:cubicBezTo>
                      <a:pt x="14911" y="5482"/>
                      <a:pt x="14610" y="5459"/>
                      <a:pt x="14610" y="5459"/>
                    </a:cubicBezTo>
                    <a:lnTo>
                      <a:pt x="14610" y="5472"/>
                    </a:lnTo>
                    <a:cubicBezTo>
                      <a:pt x="14216" y="5411"/>
                      <a:pt x="12145" y="5079"/>
                      <a:pt x="11459" y="5065"/>
                    </a:cubicBezTo>
                    <a:cubicBezTo>
                      <a:pt x="11342" y="5063"/>
                      <a:pt x="11192" y="5057"/>
                      <a:pt x="11019" y="5057"/>
                    </a:cubicBezTo>
                    <a:cubicBezTo>
                      <a:pt x="10400" y="5057"/>
                      <a:pt x="9494" y="5137"/>
                      <a:pt x="8806" y="5787"/>
                    </a:cubicBezTo>
                    <a:cubicBezTo>
                      <a:pt x="8784" y="5805"/>
                      <a:pt x="8762" y="5826"/>
                      <a:pt x="8741" y="5848"/>
                    </a:cubicBezTo>
                    <a:cubicBezTo>
                      <a:pt x="7950" y="6622"/>
                      <a:pt x="0" y="14452"/>
                      <a:pt x="844" y="16393"/>
                    </a:cubicBezTo>
                    <a:cubicBezTo>
                      <a:pt x="1731" y="18438"/>
                      <a:pt x="9287" y="22874"/>
                      <a:pt x="9287" y="22874"/>
                    </a:cubicBezTo>
                    <a:lnTo>
                      <a:pt x="11114" y="19553"/>
                    </a:lnTo>
                    <a:cubicBezTo>
                      <a:pt x="11114" y="19553"/>
                      <a:pt x="10545" y="19177"/>
                      <a:pt x="9764" y="18653"/>
                    </a:cubicBezTo>
                    <a:lnTo>
                      <a:pt x="15934" y="18490"/>
                    </a:lnTo>
                    <a:lnTo>
                      <a:pt x="16205" y="13875"/>
                    </a:lnTo>
                    <a:cubicBezTo>
                      <a:pt x="16205" y="13875"/>
                      <a:pt x="17258" y="12701"/>
                      <a:pt x="17258" y="11852"/>
                    </a:cubicBezTo>
                    <a:cubicBezTo>
                      <a:pt x="17258" y="11267"/>
                      <a:pt x="16935" y="10297"/>
                      <a:pt x="16515" y="9292"/>
                    </a:cubicBezTo>
                    <a:cubicBezTo>
                      <a:pt x="26239" y="8479"/>
                      <a:pt x="32750" y="2059"/>
                      <a:pt x="32750" y="2059"/>
                    </a:cubicBezTo>
                    <a:lnTo>
                      <a:pt x="30237" y="0"/>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388;p26">
                <a:extLst>
                  <a:ext uri="{FF2B5EF4-FFF2-40B4-BE49-F238E27FC236}">
                    <a16:creationId xmlns:a16="http://schemas.microsoft.com/office/drawing/2014/main" xmlns="" id="{8CE5DF6B-5CD7-E61C-1329-04AC4B52451A}"/>
                  </a:ext>
                </a:extLst>
              </p:cNvPr>
              <p:cNvSpPr/>
              <p:nvPr/>
            </p:nvSpPr>
            <p:spPr>
              <a:xfrm>
                <a:off x="147238" y="2058825"/>
                <a:ext cx="69335" cy="177964"/>
              </a:xfrm>
              <a:custGeom>
                <a:avLst/>
                <a:gdLst/>
                <a:ahLst/>
                <a:cxnLst/>
                <a:rect l="l" t="t" r="r" b="b"/>
                <a:pathLst>
                  <a:path w="1521" h="3904" extrusionOk="0">
                    <a:moveTo>
                      <a:pt x="1364" y="1"/>
                    </a:moveTo>
                    <a:cubicBezTo>
                      <a:pt x="1358" y="5"/>
                      <a:pt x="1402" y="53"/>
                      <a:pt x="1451" y="149"/>
                    </a:cubicBezTo>
                    <a:cubicBezTo>
                      <a:pt x="1468" y="197"/>
                      <a:pt x="1485" y="263"/>
                      <a:pt x="1473" y="337"/>
                    </a:cubicBezTo>
                    <a:cubicBezTo>
                      <a:pt x="1459" y="411"/>
                      <a:pt x="1424" y="495"/>
                      <a:pt x="1376" y="578"/>
                    </a:cubicBezTo>
                    <a:cubicBezTo>
                      <a:pt x="1280" y="752"/>
                      <a:pt x="1149" y="945"/>
                      <a:pt x="965" y="1128"/>
                    </a:cubicBezTo>
                    <a:cubicBezTo>
                      <a:pt x="787" y="1320"/>
                      <a:pt x="563" y="1517"/>
                      <a:pt x="402" y="1779"/>
                    </a:cubicBezTo>
                    <a:cubicBezTo>
                      <a:pt x="65" y="2304"/>
                      <a:pt x="0" y="2885"/>
                      <a:pt x="43" y="3282"/>
                    </a:cubicBezTo>
                    <a:cubicBezTo>
                      <a:pt x="61" y="3479"/>
                      <a:pt x="105" y="3641"/>
                      <a:pt x="140" y="3746"/>
                    </a:cubicBezTo>
                    <a:cubicBezTo>
                      <a:pt x="177" y="3847"/>
                      <a:pt x="203" y="3904"/>
                      <a:pt x="205" y="3904"/>
                    </a:cubicBezTo>
                    <a:cubicBezTo>
                      <a:pt x="205" y="3904"/>
                      <a:pt x="205" y="3904"/>
                      <a:pt x="205" y="3903"/>
                    </a:cubicBezTo>
                    <a:cubicBezTo>
                      <a:pt x="222" y="3898"/>
                      <a:pt x="118" y="3672"/>
                      <a:pt x="91" y="3278"/>
                    </a:cubicBezTo>
                    <a:cubicBezTo>
                      <a:pt x="61" y="2889"/>
                      <a:pt x="135" y="2321"/>
                      <a:pt x="458" y="1818"/>
                    </a:cubicBezTo>
                    <a:cubicBezTo>
                      <a:pt x="616" y="1560"/>
                      <a:pt x="830" y="1368"/>
                      <a:pt x="1009" y="1176"/>
                    </a:cubicBezTo>
                    <a:cubicBezTo>
                      <a:pt x="1197" y="983"/>
                      <a:pt x="1328" y="778"/>
                      <a:pt x="1420" y="604"/>
                    </a:cubicBezTo>
                    <a:cubicBezTo>
                      <a:pt x="1468" y="516"/>
                      <a:pt x="1503" y="424"/>
                      <a:pt x="1511" y="346"/>
                    </a:cubicBezTo>
                    <a:cubicBezTo>
                      <a:pt x="1521" y="263"/>
                      <a:pt x="1499" y="188"/>
                      <a:pt x="1473" y="140"/>
                    </a:cubicBezTo>
                    <a:cubicBezTo>
                      <a:pt x="1420" y="35"/>
                      <a:pt x="1364" y="1"/>
                      <a:pt x="13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389;p26">
                <a:extLst>
                  <a:ext uri="{FF2B5EF4-FFF2-40B4-BE49-F238E27FC236}">
                    <a16:creationId xmlns:a16="http://schemas.microsoft.com/office/drawing/2014/main" xmlns="" id="{528C8615-9999-5C5B-8EC7-76CD470BC44B}"/>
                  </a:ext>
                </a:extLst>
              </p:cNvPr>
              <p:cNvSpPr/>
              <p:nvPr/>
            </p:nvSpPr>
            <p:spPr>
              <a:xfrm>
                <a:off x="402560" y="1972943"/>
                <a:ext cx="56070" cy="146100"/>
              </a:xfrm>
              <a:custGeom>
                <a:avLst/>
                <a:gdLst/>
                <a:ahLst/>
                <a:cxnLst/>
                <a:rect l="l" t="t" r="r" b="b"/>
                <a:pathLst>
                  <a:path w="1230" h="3205" extrusionOk="0">
                    <a:moveTo>
                      <a:pt x="12" y="0"/>
                    </a:moveTo>
                    <a:cubicBezTo>
                      <a:pt x="11" y="0"/>
                      <a:pt x="11" y="1"/>
                      <a:pt x="10" y="1"/>
                    </a:cubicBezTo>
                    <a:cubicBezTo>
                      <a:pt x="1" y="14"/>
                      <a:pt x="202" y="97"/>
                      <a:pt x="451" y="320"/>
                    </a:cubicBezTo>
                    <a:cubicBezTo>
                      <a:pt x="578" y="429"/>
                      <a:pt x="705" y="582"/>
                      <a:pt x="814" y="774"/>
                    </a:cubicBezTo>
                    <a:cubicBezTo>
                      <a:pt x="923" y="967"/>
                      <a:pt x="1007" y="1199"/>
                      <a:pt x="1054" y="1447"/>
                    </a:cubicBezTo>
                    <a:cubicBezTo>
                      <a:pt x="1155" y="1946"/>
                      <a:pt x="1054" y="2417"/>
                      <a:pt x="928" y="2724"/>
                    </a:cubicBezTo>
                    <a:cubicBezTo>
                      <a:pt x="801" y="3034"/>
                      <a:pt x="666" y="3200"/>
                      <a:pt x="678" y="3204"/>
                    </a:cubicBezTo>
                    <a:cubicBezTo>
                      <a:pt x="678" y="3204"/>
                      <a:pt x="679" y="3204"/>
                      <a:pt x="679" y="3204"/>
                    </a:cubicBezTo>
                    <a:cubicBezTo>
                      <a:pt x="682" y="3204"/>
                      <a:pt x="721" y="3166"/>
                      <a:pt x="775" y="3095"/>
                    </a:cubicBezTo>
                    <a:cubicBezTo>
                      <a:pt x="832" y="3016"/>
                      <a:pt x="906" y="2898"/>
                      <a:pt x="975" y="2746"/>
                    </a:cubicBezTo>
                    <a:cubicBezTo>
                      <a:pt x="1116" y="2435"/>
                      <a:pt x="1229" y="1950"/>
                      <a:pt x="1124" y="1435"/>
                    </a:cubicBezTo>
                    <a:cubicBezTo>
                      <a:pt x="1072" y="1177"/>
                      <a:pt x="985" y="941"/>
                      <a:pt x="870" y="744"/>
                    </a:cubicBezTo>
                    <a:cubicBezTo>
                      <a:pt x="757" y="547"/>
                      <a:pt x="618" y="390"/>
                      <a:pt x="487" y="281"/>
                    </a:cubicBezTo>
                    <a:cubicBezTo>
                      <a:pt x="351" y="171"/>
                      <a:pt x="233" y="102"/>
                      <a:pt x="150" y="58"/>
                    </a:cubicBezTo>
                    <a:cubicBezTo>
                      <a:pt x="70" y="22"/>
                      <a:pt x="23" y="0"/>
                      <a:pt x="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390;p26">
                <a:extLst>
                  <a:ext uri="{FF2B5EF4-FFF2-40B4-BE49-F238E27FC236}">
                    <a16:creationId xmlns:a16="http://schemas.microsoft.com/office/drawing/2014/main" xmlns="" id="{6951C35C-8314-A9AE-7A2F-A3F5A7F72E42}"/>
                  </a:ext>
                </a:extLst>
              </p:cNvPr>
              <p:cNvSpPr/>
              <p:nvPr/>
            </p:nvSpPr>
            <p:spPr>
              <a:xfrm>
                <a:off x="-397639" y="2540430"/>
                <a:ext cx="305237" cy="36377"/>
              </a:xfrm>
              <a:custGeom>
                <a:avLst/>
                <a:gdLst/>
                <a:ahLst/>
                <a:cxnLst/>
                <a:rect l="l" t="t" r="r" b="b"/>
                <a:pathLst>
                  <a:path w="6696" h="798" extrusionOk="0">
                    <a:moveTo>
                      <a:pt x="1819" y="0"/>
                    </a:moveTo>
                    <a:cubicBezTo>
                      <a:pt x="1441" y="0"/>
                      <a:pt x="1098" y="71"/>
                      <a:pt x="826" y="177"/>
                    </a:cubicBezTo>
                    <a:cubicBezTo>
                      <a:pt x="521" y="291"/>
                      <a:pt x="306" y="453"/>
                      <a:pt x="175" y="580"/>
                    </a:cubicBezTo>
                    <a:cubicBezTo>
                      <a:pt x="49" y="711"/>
                      <a:pt x="1" y="798"/>
                      <a:pt x="1" y="798"/>
                    </a:cubicBezTo>
                    <a:cubicBezTo>
                      <a:pt x="1" y="798"/>
                      <a:pt x="1" y="798"/>
                      <a:pt x="1" y="798"/>
                    </a:cubicBezTo>
                    <a:cubicBezTo>
                      <a:pt x="8" y="798"/>
                      <a:pt x="65" y="716"/>
                      <a:pt x="197" y="602"/>
                    </a:cubicBezTo>
                    <a:cubicBezTo>
                      <a:pt x="328" y="483"/>
                      <a:pt x="542" y="326"/>
                      <a:pt x="844" y="221"/>
                    </a:cubicBezTo>
                    <a:cubicBezTo>
                      <a:pt x="1102" y="126"/>
                      <a:pt x="1424" y="63"/>
                      <a:pt x="1780" y="63"/>
                    </a:cubicBezTo>
                    <a:cubicBezTo>
                      <a:pt x="1833" y="63"/>
                      <a:pt x="1887" y="65"/>
                      <a:pt x="1941" y="68"/>
                    </a:cubicBezTo>
                    <a:cubicBezTo>
                      <a:pt x="2365" y="81"/>
                      <a:pt x="2819" y="182"/>
                      <a:pt x="3295" y="300"/>
                    </a:cubicBezTo>
                    <a:cubicBezTo>
                      <a:pt x="3772" y="413"/>
                      <a:pt x="4231" y="531"/>
                      <a:pt x="4654" y="570"/>
                    </a:cubicBezTo>
                    <a:cubicBezTo>
                      <a:pt x="4788" y="583"/>
                      <a:pt x="4918" y="589"/>
                      <a:pt x="5042" y="589"/>
                    </a:cubicBezTo>
                    <a:cubicBezTo>
                      <a:pt x="5318" y="589"/>
                      <a:pt x="5569" y="559"/>
                      <a:pt x="5786" y="505"/>
                    </a:cubicBezTo>
                    <a:cubicBezTo>
                      <a:pt x="6106" y="426"/>
                      <a:pt x="6337" y="295"/>
                      <a:pt x="6486" y="190"/>
                    </a:cubicBezTo>
                    <a:cubicBezTo>
                      <a:pt x="6635" y="86"/>
                      <a:pt x="6695" y="3"/>
                      <a:pt x="6695" y="3"/>
                    </a:cubicBezTo>
                    <a:cubicBezTo>
                      <a:pt x="6695" y="2"/>
                      <a:pt x="6695" y="2"/>
                      <a:pt x="6694" y="2"/>
                    </a:cubicBezTo>
                    <a:cubicBezTo>
                      <a:pt x="6669" y="2"/>
                      <a:pt x="6387" y="318"/>
                      <a:pt x="5778" y="457"/>
                    </a:cubicBezTo>
                    <a:cubicBezTo>
                      <a:pt x="5576" y="503"/>
                      <a:pt x="5343" y="528"/>
                      <a:pt x="5089" y="528"/>
                    </a:cubicBezTo>
                    <a:cubicBezTo>
                      <a:pt x="4953" y="528"/>
                      <a:pt x="4811" y="520"/>
                      <a:pt x="4664" y="505"/>
                    </a:cubicBezTo>
                    <a:cubicBezTo>
                      <a:pt x="4244" y="465"/>
                      <a:pt x="3789" y="348"/>
                      <a:pt x="3313" y="229"/>
                    </a:cubicBezTo>
                    <a:cubicBezTo>
                      <a:pt x="2837" y="112"/>
                      <a:pt x="2373" y="15"/>
                      <a:pt x="1945" y="3"/>
                    </a:cubicBezTo>
                    <a:cubicBezTo>
                      <a:pt x="1903" y="1"/>
                      <a:pt x="1861" y="0"/>
                      <a:pt x="18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391;p26">
                <a:extLst>
                  <a:ext uri="{FF2B5EF4-FFF2-40B4-BE49-F238E27FC236}">
                    <a16:creationId xmlns:a16="http://schemas.microsoft.com/office/drawing/2014/main" xmlns="" id="{AA3BEBCB-D483-C02D-33A8-6182591D1A7F}"/>
                  </a:ext>
                </a:extLst>
              </p:cNvPr>
              <p:cNvSpPr/>
              <p:nvPr/>
            </p:nvSpPr>
            <p:spPr>
              <a:xfrm>
                <a:off x="-676755" y="2382934"/>
                <a:ext cx="140903" cy="125951"/>
              </a:xfrm>
              <a:custGeom>
                <a:avLst/>
                <a:gdLst/>
                <a:ahLst/>
                <a:cxnLst/>
                <a:rect l="l" t="t" r="r" b="b"/>
                <a:pathLst>
                  <a:path w="3091" h="2763" extrusionOk="0">
                    <a:moveTo>
                      <a:pt x="285" y="1"/>
                    </a:moveTo>
                    <a:cubicBezTo>
                      <a:pt x="285" y="1"/>
                      <a:pt x="220" y="35"/>
                      <a:pt x="145" y="144"/>
                    </a:cubicBezTo>
                    <a:cubicBezTo>
                      <a:pt x="71" y="255"/>
                      <a:pt x="1" y="442"/>
                      <a:pt x="1" y="678"/>
                    </a:cubicBezTo>
                    <a:cubicBezTo>
                      <a:pt x="5" y="914"/>
                      <a:pt x="62" y="1207"/>
                      <a:pt x="259" y="1461"/>
                    </a:cubicBezTo>
                    <a:cubicBezTo>
                      <a:pt x="456" y="1709"/>
                      <a:pt x="783" y="1889"/>
                      <a:pt x="1146" y="1919"/>
                    </a:cubicBezTo>
                    <a:cubicBezTo>
                      <a:pt x="1179" y="1921"/>
                      <a:pt x="1212" y="1923"/>
                      <a:pt x="1245" y="1923"/>
                    </a:cubicBezTo>
                    <a:cubicBezTo>
                      <a:pt x="1572" y="1923"/>
                      <a:pt x="1868" y="1813"/>
                      <a:pt x="2142" y="1802"/>
                    </a:cubicBezTo>
                    <a:cubicBezTo>
                      <a:pt x="2170" y="1800"/>
                      <a:pt x="2198" y="1798"/>
                      <a:pt x="2226" y="1798"/>
                    </a:cubicBezTo>
                    <a:cubicBezTo>
                      <a:pt x="2490" y="1798"/>
                      <a:pt x="2730" y="1894"/>
                      <a:pt x="2837" y="2076"/>
                    </a:cubicBezTo>
                    <a:cubicBezTo>
                      <a:pt x="2968" y="2264"/>
                      <a:pt x="3034" y="2443"/>
                      <a:pt x="3052" y="2570"/>
                    </a:cubicBezTo>
                    <a:cubicBezTo>
                      <a:pt x="3068" y="2697"/>
                      <a:pt x="3025" y="2758"/>
                      <a:pt x="3030" y="2762"/>
                    </a:cubicBezTo>
                    <a:cubicBezTo>
                      <a:pt x="3030" y="2762"/>
                      <a:pt x="3030" y="2763"/>
                      <a:pt x="3030" y="2763"/>
                    </a:cubicBezTo>
                    <a:cubicBezTo>
                      <a:pt x="3033" y="2763"/>
                      <a:pt x="3090" y="2697"/>
                      <a:pt x="3078" y="2566"/>
                    </a:cubicBezTo>
                    <a:cubicBezTo>
                      <a:pt x="3068" y="2435"/>
                      <a:pt x="3008" y="2247"/>
                      <a:pt x="2876" y="2050"/>
                    </a:cubicBezTo>
                    <a:cubicBezTo>
                      <a:pt x="2810" y="1954"/>
                      <a:pt x="2715" y="1849"/>
                      <a:pt x="2580" y="1802"/>
                    </a:cubicBezTo>
                    <a:cubicBezTo>
                      <a:pt x="2469" y="1753"/>
                      <a:pt x="2343" y="1733"/>
                      <a:pt x="2213" y="1733"/>
                    </a:cubicBezTo>
                    <a:cubicBezTo>
                      <a:pt x="2188" y="1733"/>
                      <a:pt x="2163" y="1734"/>
                      <a:pt x="2138" y="1736"/>
                    </a:cubicBezTo>
                    <a:cubicBezTo>
                      <a:pt x="1852" y="1743"/>
                      <a:pt x="1555" y="1852"/>
                      <a:pt x="1244" y="1852"/>
                    </a:cubicBezTo>
                    <a:cubicBezTo>
                      <a:pt x="1213" y="1852"/>
                      <a:pt x="1181" y="1851"/>
                      <a:pt x="1150" y="1849"/>
                    </a:cubicBezTo>
                    <a:cubicBezTo>
                      <a:pt x="805" y="1818"/>
                      <a:pt x="495" y="1653"/>
                      <a:pt x="307" y="1417"/>
                    </a:cubicBezTo>
                    <a:cubicBezTo>
                      <a:pt x="119" y="1185"/>
                      <a:pt x="62" y="905"/>
                      <a:pt x="53" y="678"/>
                    </a:cubicBezTo>
                    <a:cubicBezTo>
                      <a:pt x="45" y="451"/>
                      <a:pt x="101" y="267"/>
                      <a:pt x="167" y="158"/>
                    </a:cubicBezTo>
                    <a:cubicBezTo>
                      <a:pt x="232" y="49"/>
                      <a:pt x="289" y="5"/>
                      <a:pt x="2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392;p26">
                <a:extLst>
                  <a:ext uri="{FF2B5EF4-FFF2-40B4-BE49-F238E27FC236}">
                    <a16:creationId xmlns:a16="http://schemas.microsoft.com/office/drawing/2014/main" xmlns="" id="{1BC8A285-0362-CF8F-C59B-E90A04C856ED}"/>
                  </a:ext>
                </a:extLst>
              </p:cNvPr>
              <p:cNvSpPr/>
              <p:nvPr/>
            </p:nvSpPr>
            <p:spPr>
              <a:xfrm>
                <a:off x="-517162" y="2667156"/>
                <a:ext cx="68742" cy="148972"/>
              </a:xfrm>
              <a:custGeom>
                <a:avLst/>
                <a:gdLst/>
                <a:ahLst/>
                <a:cxnLst/>
                <a:rect l="l" t="t" r="r" b="b"/>
                <a:pathLst>
                  <a:path w="1508" h="3268" extrusionOk="0">
                    <a:moveTo>
                      <a:pt x="1144" y="0"/>
                    </a:moveTo>
                    <a:cubicBezTo>
                      <a:pt x="1051" y="0"/>
                      <a:pt x="942" y="9"/>
                      <a:pt x="822" y="37"/>
                    </a:cubicBezTo>
                    <a:cubicBezTo>
                      <a:pt x="616" y="89"/>
                      <a:pt x="372" y="212"/>
                      <a:pt x="201" y="444"/>
                    </a:cubicBezTo>
                    <a:cubicBezTo>
                      <a:pt x="114" y="561"/>
                      <a:pt x="53" y="706"/>
                      <a:pt x="39" y="863"/>
                    </a:cubicBezTo>
                    <a:cubicBezTo>
                      <a:pt x="23" y="1021"/>
                      <a:pt x="49" y="1182"/>
                      <a:pt x="96" y="1339"/>
                    </a:cubicBezTo>
                    <a:cubicBezTo>
                      <a:pt x="197" y="1654"/>
                      <a:pt x="368" y="1912"/>
                      <a:pt x="459" y="2169"/>
                    </a:cubicBezTo>
                    <a:cubicBezTo>
                      <a:pt x="555" y="2427"/>
                      <a:pt x="573" y="2685"/>
                      <a:pt x="489" y="2873"/>
                    </a:cubicBezTo>
                    <a:cubicBezTo>
                      <a:pt x="416" y="3066"/>
                      <a:pt x="280" y="3179"/>
                      <a:pt x="175" y="3223"/>
                    </a:cubicBezTo>
                    <a:cubicBezTo>
                      <a:pt x="66" y="3266"/>
                      <a:pt x="1" y="3258"/>
                      <a:pt x="1" y="3262"/>
                    </a:cubicBezTo>
                    <a:cubicBezTo>
                      <a:pt x="1" y="3262"/>
                      <a:pt x="18" y="3268"/>
                      <a:pt x="53" y="3268"/>
                    </a:cubicBezTo>
                    <a:cubicBezTo>
                      <a:pt x="84" y="3268"/>
                      <a:pt x="128" y="3263"/>
                      <a:pt x="184" y="3244"/>
                    </a:cubicBezTo>
                    <a:cubicBezTo>
                      <a:pt x="297" y="3209"/>
                      <a:pt x="451" y="3092"/>
                      <a:pt x="533" y="2891"/>
                    </a:cubicBezTo>
                    <a:cubicBezTo>
                      <a:pt x="630" y="2689"/>
                      <a:pt x="616" y="2414"/>
                      <a:pt x="516" y="2148"/>
                    </a:cubicBezTo>
                    <a:cubicBezTo>
                      <a:pt x="428" y="1881"/>
                      <a:pt x="263" y="1618"/>
                      <a:pt x="166" y="1317"/>
                    </a:cubicBezTo>
                    <a:cubicBezTo>
                      <a:pt x="118" y="1168"/>
                      <a:pt x="92" y="1015"/>
                      <a:pt x="105" y="872"/>
                    </a:cubicBezTo>
                    <a:cubicBezTo>
                      <a:pt x="118" y="727"/>
                      <a:pt x="175" y="592"/>
                      <a:pt x="253" y="482"/>
                    </a:cubicBezTo>
                    <a:cubicBezTo>
                      <a:pt x="411" y="260"/>
                      <a:pt x="638" y="142"/>
                      <a:pt x="835" y="85"/>
                    </a:cubicBezTo>
                    <a:cubicBezTo>
                      <a:pt x="1002" y="44"/>
                      <a:pt x="1145" y="33"/>
                      <a:pt x="1256" y="33"/>
                    </a:cubicBezTo>
                    <a:cubicBezTo>
                      <a:pt x="1385" y="33"/>
                      <a:pt x="1471" y="48"/>
                      <a:pt x="1498" y="48"/>
                    </a:cubicBezTo>
                    <a:cubicBezTo>
                      <a:pt x="1505" y="48"/>
                      <a:pt x="1508" y="47"/>
                      <a:pt x="1508" y="45"/>
                    </a:cubicBezTo>
                    <a:cubicBezTo>
                      <a:pt x="1508" y="41"/>
                      <a:pt x="1443" y="24"/>
                      <a:pt x="1324" y="10"/>
                    </a:cubicBezTo>
                    <a:cubicBezTo>
                      <a:pt x="1274" y="5"/>
                      <a:pt x="1214" y="0"/>
                      <a:pt x="11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393;p26">
                <a:extLst>
                  <a:ext uri="{FF2B5EF4-FFF2-40B4-BE49-F238E27FC236}">
                    <a16:creationId xmlns:a16="http://schemas.microsoft.com/office/drawing/2014/main" xmlns="" id="{1E9C6A30-1CE9-1A46-78C8-383DE492DBD2}"/>
                  </a:ext>
                </a:extLst>
              </p:cNvPr>
              <p:cNvSpPr/>
              <p:nvPr/>
            </p:nvSpPr>
            <p:spPr>
              <a:xfrm>
                <a:off x="-454438" y="2101083"/>
                <a:ext cx="152026" cy="315038"/>
              </a:xfrm>
              <a:custGeom>
                <a:avLst/>
                <a:gdLst/>
                <a:ahLst/>
                <a:cxnLst/>
                <a:rect l="l" t="t" r="r" b="b"/>
                <a:pathLst>
                  <a:path w="3335" h="6911" extrusionOk="0">
                    <a:moveTo>
                      <a:pt x="1815" y="0"/>
                    </a:moveTo>
                    <a:cubicBezTo>
                      <a:pt x="1765" y="0"/>
                      <a:pt x="1723" y="4"/>
                      <a:pt x="1692" y="8"/>
                    </a:cubicBezTo>
                    <a:cubicBezTo>
                      <a:pt x="1631" y="18"/>
                      <a:pt x="1600" y="22"/>
                      <a:pt x="1600" y="26"/>
                    </a:cubicBezTo>
                    <a:cubicBezTo>
                      <a:pt x="1600" y="30"/>
                      <a:pt x="1609" y="30"/>
                      <a:pt x="1625" y="30"/>
                    </a:cubicBezTo>
                    <a:cubicBezTo>
                      <a:pt x="1640" y="30"/>
                      <a:pt x="1663" y="30"/>
                      <a:pt x="1691" y="30"/>
                    </a:cubicBezTo>
                    <a:cubicBezTo>
                      <a:pt x="1750" y="30"/>
                      <a:pt x="1836" y="33"/>
                      <a:pt x="1945" y="52"/>
                    </a:cubicBezTo>
                    <a:cubicBezTo>
                      <a:pt x="2164" y="92"/>
                      <a:pt x="2479" y="218"/>
                      <a:pt x="2754" y="506"/>
                    </a:cubicBezTo>
                    <a:cubicBezTo>
                      <a:pt x="3030" y="786"/>
                      <a:pt x="3217" y="1250"/>
                      <a:pt x="3217" y="1779"/>
                    </a:cubicBezTo>
                    <a:cubicBezTo>
                      <a:pt x="3222" y="2303"/>
                      <a:pt x="3046" y="2876"/>
                      <a:pt x="2776" y="3417"/>
                    </a:cubicBezTo>
                    <a:cubicBezTo>
                      <a:pt x="2641" y="3693"/>
                      <a:pt x="2470" y="3933"/>
                      <a:pt x="2291" y="4165"/>
                    </a:cubicBezTo>
                    <a:cubicBezTo>
                      <a:pt x="2112" y="4397"/>
                      <a:pt x="1937" y="4615"/>
                      <a:pt x="1767" y="4820"/>
                    </a:cubicBezTo>
                    <a:cubicBezTo>
                      <a:pt x="1426" y="5231"/>
                      <a:pt x="1106" y="5589"/>
                      <a:pt x="840" y="5895"/>
                    </a:cubicBezTo>
                    <a:cubicBezTo>
                      <a:pt x="573" y="6202"/>
                      <a:pt x="364" y="6454"/>
                      <a:pt x="220" y="6629"/>
                    </a:cubicBezTo>
                    <a:cubicBezTo>
                      <a:pt x="75" y="6805"/>
                      <a:pt x="1" y="6904"/>
                      <a:pt x="10" y="6910"/>
                    </a:cubicBezTo>
                    <a:cubicBezTo>
                      <a:pt x="10" y="6910"/>
                      <a:pt x="11" y="6910"/>
                      <a:pt x="11" y="6910"/>
                    </a:cubicBezTo>
                    <a:cubicBezTo>
                      <a:pt x="22" y="6910"/>
                      <a:pt x="108" y="6819"/>
                      <a:pt x="254" y="6660"/>
                    </a:cubicBezTo>
                    <a:cubicBezTo>
                      <a:pt x="420" y="6476"/>
                      <a:pt x="639" y="6240"/>
                      <a:pt x="902" y="5952"/>
                    </a:cubicBezTo>
                    <a:cubicBezTo>
                      <a:pt x="1176" y="5655"/>
                      <a:pt x="1505" y="5296"/>
                      <a:pt x="1850" y="4891"/>
                    </a:cubicBezTo>
                    <a:cubicBezTo>
                      <a:pt x="2024" y="4685"/>
                      <a:pt x="2203" y="4466"/>
                      <a:pt x="2383" y="4235"/>
                    </a:cubicBezTo>
                    <a:cubicBezTo>
                      <a:pt x="2562" y="4007"/>
                      <a:pt x="2741" y="3749"/>
                      <a:pt x="2881" y="3469"/>
                    </a:cubicBezTo>
                    <a:cubicBezTo>
                      <a:pt x="3157" y="2915"/>
                      <a:pt x="3335" y="2325"/>
                      <a:pt x="3326" y="1774"/>
                    </a:cubicBezTo>
                    <a:cubicBezTo>
                      <a:pt x="3318" y="1228"/>
                      <a:pt x="3113" y="738"/>
                      <a:pt x="2810" y="446"/>
                    </a:cubicBezTo>
                    <a:cubicBezTo>
                      <a:pt x="2518" y="153"/>
                      <a:pt x="2181" y="34"/>
                      <a:pt x="1955" y="8"/>
                    </a:cubicBezTo>
                    <a:cubicBezTo>
                      <a:pt x="1903" y="3"/>
                      <a:pt x="1856" y="0"/>
                      <a:pt x="181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394;p26">
                <a:extLst>
                  <a:ext uri="{FF2B5EF4-FFF2-40B4-BE49-F238E27FC236}">
                    <a16:creationId xmlns:a16="http://schemas.microsoft.com/office/drawing/2014/main" xmlns="" id="{4642D571-49BC-C9D2-08DF-6C997691F9DC}"/>
                  </a:ext>
                </a:extLst>
              </p:cNvPr>
              <p:cNvSpPr/>
              <p:nvPr/>
            </p:nvSpPr>
            <p:spPr>
              <a:xfrm>
                <a:off x="-640880" y="2556339"/>
                <a:ext cx="73118" cy="22337"/>
              </a:xfrm>
              <a:custGeom>
                <a:avLst/>
                <a:gdLst/>
                <a:ahLst/>
                <a:cxnLst/>
                <a:rect l="l" t="t" r="r" b="b"/>
                <a:pathLst>
                  <a:path w="1604" h="490" extrusionOk="0">
                    <a:moveTo>
                      <a:pt x="1572" y="1"/>
                    </a:moveTo>
                    <a:cubicBezTo>
                      <a:pt x="1484" y="1"/>
                      <a:pt x="1163" y="78"/>
                      <a:pt x="787" y="191"/>
                    </a:cubicBezTo>
                    <a:cubicBezTo>
                      <a:pt x="345" y="322"/>
                      <a:pt x="0" y="453"/>
                      <a:pt x="10" y="483"/>
                    </a:cubicBezTo>
                    <a:cubicBezTo>
                      <a:pt x="11" y="488"/>
                      <a:pt x="19" y="490"/>
                      <a:pt x="34" y="490"/>
                    </a:cubicBezTo>
                    <a:cubicBezTo>
                      <a:pt x="123" y="490"/>
                      <a:pt x="443" y="412"/>
                      <a:pt x="817" y="300"/>
                    </a:cubicBezTo>
                    <a:cubicBezTo>
                      <a:pt x="1255" y="169"/>
                      <a:pt x="1604" y="38"/>
                      <a:pt x="1595" y="7"/>
                    </a:cubicBezTo>
                    <a:cubicBezTo>
                      <a:pt x="1594" y="3"/>
                      <a:pt x="1586" y="1"/>
                      <a:pt x="1572"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395;p26">
                <a:extLst>
                  <a:ext uri="{FF2B5EF4-FFF2-40B4-BE49-F238E27FC236}">
                    <a16:creationId xmlns:a16="http://schemas.microsoft.com/office/drawing/2014/main" xmlns="" id="{B5924461-7694-1C69-414F-56069248820B}"/>
                  </a:ext>
                </a:extLst>
              </p:cNvPr>
              <p:cNvSpPr/>
              <p:nvPr/>
            </p:nvSpPr>
            <p:spPr>
              <a:xfrm>
                <a:off x="-616994" y="2555109"/>
                <a:ext cx="45084" cy="46633"/>
              </a:xfrm>
              <a:custGeom>
                <a:avLst/>
                <a:gdLst/>
                <a:ahLst/>
                <a:cxnLst/>
                <a:rect l="l" t="t" r="r" b="b"/>
                <a:pathLst>
                  <a:path w="989" h="1023" extrusionOk="0">
                    <a:moveTo>
                      <a:pt x="961" y="0"/>
                    </a:moveTo>
                    <a:cubicBezTo>
                      <a:pt x="906" y="0"/>
                      <a:pt x="629" y="130"/>
                      <a:pt x="377" y="401"/>
                    </a:cubicBezTo>
                    <a:cubicBezTo>
                      <a:pt x="105" y="694"/>
                      <a:pt x="1" y="1014"/>
                      <a:pt x="31" y="1022"/>
                    </a:cubicBezTo>
                    <a:cubicBezTo>
                      <a:pt x="32" y="1022"/>
                      <a:pt x="32" y="1023"/>
                      <a:pt x="33" y="1023"/>
                    </a:cubicBezTo>
                    <a:cubicBezTo>
                      <a:pt x="69" y="1023"/>
                      <a:pt x="212" y="750"/>
                      <a:pt x="464" y="480"/>
                    </a:cubicBezTo>
                    <a:cubicBezTo>
                      <a:pt x="722" y="201"/>
                      <a:pt x="989" y="34"/>
                      <a:pt x="971" y="4"/>
                    </a:cubicBezTo>
                    <a:cubicBezTo>
                      <a:pt x="970" y="1"/>
                      <a:pt x="966" y="0"/>
                      <a:pt x="96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396;p26">
                <a:extLst>
                  <a:ext uri="{FF2B5EF4-FFF2-40B4-BE49-F238E27FC236}">
                    <a16:creationId xmlns:a16="http://schemas.microsoft.com/office/drawing/2014/main" xmlns="" id="{9E1B24B3-631A-B955-2B96-25B86016AE6A}"/>
                  </a:ext>
                </a:extLst>
              </p:cNvPr>
              <p:cNvSpPr/>
              <p:nvPr/>
            </p:nvSpPr>
            <p:spPr>
              <a:xfrm>
                <a:off x="-112961" y="2157836"/>
                <a:ext cx="55842" cy="155035"/>
              </a:xfrm>
              <a:custGeom>
                <a:avLst/>
                <a:gdLst/>
                <a:ahLst/>
                <a:cxnLst/>
                <a:rect l="l" t="t" r="r" b="b"/>
                <a:pathLst>
                  <a:path w="1225" h="3401" extrusionOk="0">
                    <a:moveTo>
                      <a:pt x="14" y="1"/>
                    </a:moveTo>
                    <a:cubicBezTo>
                      <a:pt x="13" y="1"/>
                      <a:pt x="13" y="1"/>
                      <a:pt x="13" y="1"/>
                    </a:cubicBezTo>
                    <a:cubicBezTo>
                      <a:pt x="0" y="5"/>
                      <a:pt x="27" y="205"/>
                      <a:pt x="101" y="525"/>
                    </a:cubicBezTo>
                    <a:cubicBezTo>
                      <a:pt x="176" y="844"/>
                      <a:pt x="293" y="1280"/>
                      <a:pt x="459" y="1752"/>
                    </a:cubicBezTo>
                    <a:cubicBezTo>
                      <a:pt x="625" y="2224"/>
                      <a:pt x="805" y="2644"/>
                      <a:pt x="949" y="2938"/>
                    </a:cubicBezTo>
                    <a:cubicBezTo>
                      <a:pt x="1090" y="3227"/>
                      <a:pt x="1193" y="3400"/>
                      <a:pt x="1210" y="3400"/>
                    </a:cubicBezTo>
                    <a:cubicBezTo>
                      <a:pt x="1210" y="3400"/>
                      <a:pt x="1210" y="3400"/>
                      <a:pt x="1211" y="3400"/>
                    </a:cubicBezTo>
                    <a:cubicBezTo>
                      <a:pt x="1224" y="3392"/>
                      <a:pt x="1150" y="3208"/>
                      <a:pt x="1023" y="2902"/>
                    </a:cubicBezTo>
                    <a:cubicBezTo>
                      <a:pt x="900" y="2601"/>
                      <a:pt x="735" y="2186"/>
                      <a:pt x="573" y="1714"/>
                    </a:cubicBezTo>
                    <a:cubicBezTo>
                      <a:pt x="406" y="1246"/>
                      <a:pt x="275" y="818"/>
                      <a:pt x="180" y="503"/>
                    </a:cubicBezTo>
                    <a:cubicBezTo>
                      <a:pt x="89" y="197"/>
                      <a:pt x="32" y="1"/>
                      <a:pt x="1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397;p26">
                <a:extLst>
                  <a:ext uri="{FF2B5EF4-FFF2-40B4-BE49-F238E27FC236}">
                    <a16:creationId xmlns:a16="http://schemas.microsoft.com/office/drawing/2014/main" xmlns="" id="{C067E4D3-090E-8CF1-2DD9-C8E7B9D72042}"/>
                  </a:ext>
                </a:extLst>
              </p:cNvPr>
              <p:cNvSpPr/>
              <p:nvPr/>
            </p:nvSpPr>
            <p:spPr>
              <a:xfrm>
                <a:off x="-310982" y="2410787"/>
                <a:ext cx="145644" cy="67420"/>
              </a:xfrm>
              <a:custGeom>
                <a:avLst/>
                <a:gdLst/>
                <a:ahLst/>
                <a:cxnLst/>
                <a:rect l="l" t="t" r="r" b="b"/>
                <a:pathLst>
                  <a:path w="3195" h="1479" extrusionOk="0">
                    <a:moveTo>
                      <a:pt x="3180" y="1"/>
                    </a:moveTo>
                    <a:cubicBezTo>
                      <a:pt x="3157" y="1"/>
                      <a:pt x="3048" y="176"/>
                      <a:pt x="2828" y="404"/>
                    </a:cubicBezTo>
                    <a:cubicBezTo>
                      <a:pt x="2600" y="640"/>
                      <a:pt x="2243" y="923"/>
                      <a:pt x="1779" y="1125"/>
                    </a:cubicBezTo>
                    <a:cubicBezTo>
                      <a:pt x="1321" y="1322"/>
                      <a:pt x="865" y="1391"/>
                      <a:pt x="538" y="1395"/>
                    </a:cubicBezTo>
                    <a:cubicBezTo>
                      <a:pt x="282" y="1395"/>
                      <a:pt x="101" y="1372"/>
                      <a:pt x="32" y="1372"/>
                    </a:cubicBezTo>
                    <a:cubicBezTo>
                      <a:pt x="12" y="1372"/>
                      <a:pt x="1" y="1373"/>
                      <a:pt x="0" y="1378"/>
                    </a:cubicBezTo>
                    <a:cubicBezTo>
                      <a:pt x="0" y="1387"/>
                      <a:pt x="197" y="1457"/>
                      <a:pt x="538" y="1474"/>
                    </a:cubicBezTo>
                    <a:cubicBezTo>
                      <a:pt x="583" y="1477"/>
                      <a:pt x="630" y="1478"/>
                      <a:pt x="679" y="1478"/>
                    </a:cubicBezTo>
                    <a:cubicBezTo>
                      <a:pt x="1001" y="1478"/>
                      <a:pt x="1414" y="1412"/>
                      <a:pt x="1827" y="1234"/>
                    </a:cubicBezTo>
                    <a:cubicBezTo>
                      <a:pt x="2303" y="1024"/>
                      <a:pt x="2670" y="719"/>
                      <a:pt x="2889" y="461"/>
                    </a:cubicBezTo>
                    <a:cubicBezTo>
                      <a:pt x="3108" y="198"/>
                      <a:pt x="3195" y="5"/>
                      <a:pt x="3182" y="1"/>
                    </a:cubicBezTo>
                    <a:cubicBezTo>
                      <a:pt x="3182" y="1"/>
                      <a:pt x="3181" y="1"/>
                      <a:pt x="318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398;p26">
                <a:extLst>
                  <a:ext uri="{FF2B5EF4-FFF2-40B4-BE49-F238E27FC236}">
                    <a16:creationId xmlns:a16="http://schemas.microsoft.com/office/drawing/2014/main" xmlns="" id="{B15D7A66-ED3D-9E6A-373C-59BFC17A54F5}"/>
                  </a:ext>
                </a:extLst>
              </p:cNvPr>
              <p:cNvSpPr/>
              <p:nvPr/>
            </p:nvSpPr>
            <p:spPr>
              <a:xfrm>
                <a:off x="-326526" y="2889930"/>
                <a:ext cx="89483" cy="35830"/>
              </a:xfrm>
              <a:custGeom>
                <a:avLst/>
                <a:gdLst/>
                <a:ahLst/>
                <a:cxnLst/>
                <a:rect l="l" t="t" r="r" b="b"/>
                <a:pathLst>
                  <a:path w="1963" h="786" extrusionOk="0">
                    <a:moveTo>
                      <a:pt x="206" y="1"/>
                    </a:moveTo>
                    <a:cubicBezTo>
                      <a:pt x="206" y="1"/>
                      <a:pt x="31" y="114"/>
                      <a:pt x="44" y="276"/>
                    </a:cubicBezTo>
                    <a:cubicBezTo>
                      <a:pt x="52" y="374"/>
                      <a:pt x="219" y="394"/>
                      <a:pt x="349" y="394"/>
                    </a:cubicBezTo>
                    <a:cubicBezTo>
                      <a:pt x="434" y="394"/>
                      <a:pt x="503" y="386"/>
                      <a:pt x="503" y="386"/>
                    </a:cubicBezTo>
                    <a:lnTo>
                      <a:pt x="503" y="386"/>
                    </a:lnTo>
                    <a:cubicBezTo>
                      <a:pt x="503" y="386"/>
                      <a:pt x="0" y="569"/>
                      <a:pt x="206" y="739"/>
                    </a:cubicBezTo>
                    <a:cubicBezTo>
                      <a:pt x="247" y="772"/>
                      <a:pt x="340" y="785"/>
                      <a:pt x="465" y="785"/>
                    </a:cubicBezTo>
                    <a:cubicBezTo>
                      <a:pt x="966" y="785"/>
                      <a:pt x="1963" y="569"/>
                      <a:pt x="1963" y="569"/>
                    </a:cubicBezTo>
                    <a:lnTo>
                      <a:pt x="206" y="1"/>
                    </a:lnTo>
                    <a:close/>
                  </a:path>
                </a:pathLst>
              </a:custGeom>
              <a:solidFill>
                <a:srgbClr val="E5BA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399;p26">
                <a:extLst>
                  <a:ext uri="{FF2B5EF4-FFF2-40B4-BE49-F238E27FC236}">
                    <a16:creationId xmlns:a16="http://schemas.microsoft.com/office/drawing/2014/main" xmlns="" id="{B68EDE9F-E0B0-4C0C-DB9C-B247BEB9D6ED}"/>
                  </a:ext>
                </a:extLst>
              </p:cNvPr>
              <p:cNvSpPr/>
              <p:nvPr/>
            </p:nvSpPr>
            <p:spPr>
              <a:xfrm>
                <a:off x="-376761" y="2778976"/>
                <a:ext cx="149109" cy="138897"/>
              </a:xfrm>
              <a:custGeom>
                <a:avLst/>
                <a:gdLst/>
                <a:ahLst/>
                <a:cxnLst/>
                <a:rect l="l" t="t" r="r" b="b"/>
                <a:pathLst>
                  <a:path w="3271" h="3047" extrusionOk="0">
                    <a:moveTo>
                      <a:pt x="971" y="0"/>
                    </a:moveTo>
                    <a:lnTo>
                      <a:pt x="1" y="1761"/>
                    </a:lnTo>
                    <a:cubicBezTo>
                      <a:pt x="1" y="1761"/>
                      <a:pt x="2346" y="3047"/>
                      <a:pt x="2941" y="3047"/>
                    </a:cubicBezTo>
                    <a:cubicBezTo>
                      <a:pt x="3002" y="3047"/>
                      <a:pt x="3045" y="3033"/>
                      <a:pt x="3065" y="3003"/>
                    </a:cubicBezTo>
                    <a:cubicBezTo>
                      <a:pt x="3270" y="2684"/>
                      <a:pt x="3204" y="1132"/>
                      <a:pt x="3178" y="1053"/>
                    </a:cubicBezTo>
                    <a:cubicBezTo>
                      <a:pt x="3147" y="980"/>
                      <a:pt x="971" y="0"/>
                      <a:pt x="971" y="0"/>
                    </a:cubicBezTo>
                    <a:close/>
                  </a:path>
                </a:pathLst>
              </a:custGeom>
              <a:solidFill>
                <a:srgbClr val="E5BA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400;p26">
                <a:extLst>
                  <a:ext uri="{FF2B5EF4-FFF2-40B4-BE49-F238E27FC236}">
                    <a16:creationId xmlns:a16="http://schemas.microsoft.com/office/drawing/2014/main" xmlns="" id="{D3CCBE88-5FD5-E36A-B2C7-682A83D093C7}"/>
                  </a:ext>
                </a:extLst>
              </p:cNvPr>
              <p:cNvSpPr/>
              <p:nvPr/>
            </p:nvSpPr>
            <p:spPr>
              <a:xfrm>
                <a:off x="-377308" y="2857656"/>
                <a:ext cx="118384" cy="41893"/>
              </a:xfrm>
              <a:custGeom>
                <a:avLst/>
                <a:gdLst/>
                <a:ahLst/>
                <a:cxnLst/>
                <a:rect l="l" t="t" r="r" b="b"/>
                <a:pathLst>
                  <a:path w="2597" h="919" extrusionOk="0">
                    <a:moveTo>
                      <a:pt x="2" y="0"/>
                    </a:moveTo>
                    <a:cubicBezTo>
                      <a:pt x="1" y="0"/>
                      <a:pt x="1" y="0"/>
                      <a:pt x="0" y="1"/>
                    </a:cubicBezTo>
                    <a:cubicBezTo>
                      <a:pt x="0" y="1"/>
                      <a:pt x="31" y="27"/>
                      <a:pt x="87" y="67"/>
                    </a:cubicBezTo>
                    <a:cubicBezTo>
                      <a:pt x="170" y="123"/>
                      <a:pt x="249" y="176"/>
                      <a:pt x="337" y="237"/>
                    </a:cubicBezTo>
                    <a:cubicBezTo>
                      <a:pt x="537" y="386"/>
                      <a:pt x="852" y="555"/>
                      <a:pt x="1223" y="665"/>
                    </a:cubicBezTo>
                    <a:cubicBezTo>
                      <a:pt x="1590" y="779"/>
                      <a:pt x="1941" y="835"/>
                      <a:pt x="2189" y="870"/>
                    </a:cubicBezTo>
                    <a:cubicBezTo>
                      <a:pt x="2290" y="884"/>
                      <a:pt x="2386" y="896"/>
                      <a:pt x="2482" y="910"/>
                    </a:cubicBezTo>
                    <a:cubicBezTo>
                      <a:pt x="2552" y="918"/>
                      <a:pt x="2592" y="918"/>
                      <a:pt x="2592" y="918"/>
                    </a:cubicBezTo>
                    <a:cubicBezTo>
                      <a:pt x="2596" y="914"/>
                      <a:pt x="2556" y="906"/>
                      <a:pt x="2487" y="892"/>
                    </a:cubicBezTo>
                    <a:cubicBezTo>
                      <a:pt x="2391" y="874"/>
                      <a:pt x="2294" y="858"/>
                      <a:pt x="2194" y="840"/>
                    </a:cubicBezTo>
                    <a:cubicBezTo>
                      <a:pt x="1945" y="791"/>
                      <a:pt x="1604" y="731"/>
                      <a:pt x="1237" y="622"/>
                    </a:cubicBezTo>
                    <a:cubicBezTo>
                      <a:pt x="870" y="512"/>
                      <a:pt x="559" y="350"/>
                      <a:pt x="354" y="206"/>
                    </a:cubicBezTo>
                    <a:cubicBezTo>
                      <a:pt x="267" y="154"/>
                      <a:pt x="180" y="101"/>
                      <a:pt x="101" y="53"/>
                    </a:cubicBezTo>
                    <a:cubicBezTo>
                      <a:pt x="45" y="18"/>
                      <a:pt x="11" y="0"/>
                      <a:pt x="2" y="0"/>
                    </a:cubicBezTo>
                    <a:close/>
                  </a:path>
                </a:pathLst>
              </a:custGeom>
              <a:solidFill>
                <a:srgbClr val="D78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401;p26">
                <a:extLst>
                  <a:ext uri="{FF2B5EF4-FFF2-40B4-BE49-F238E27FC236}">
                    <a16:creationId xmlns:a16="http://schemas.microsoft.com/office/drawing/2014/main" xmlns="" id="{5DAE7F72-47C3-2D4C-69F6-0C02F980182A}"/>
                  </a:ext>
                </a:extLst>
              </p:cNvPr>
              <p:cNvSpPr/>
              <p:nvPr/>
            </p:nvSpPr>
            <p:spPr>
              <a:xfrm>
                <a:off x="-305785" y="2901007"/>
                <a:ext cx="46406" cy="7522"/>
              </a:xfrm>
              <a:custGeom>
                <a:avLst/>
                <a:gdLst/>
                <a:ahLst/>
                <a:cxnLst/>
                <a:rect l="l" t="t" r="r" b="b"/>
                <a:pathLst>
                  <a:path w="1018" h="165" extrusionOk="0">
                    <a:moveTo>
                      <a:pt x="1006" y="0"/>
                    </a:moveTo>
                    <a:cubicBezTo>
                      <a:pt x="963" y="0"/>
                      <a:pt x="758" y="46"/>
                      <a:pt x="507" y="86"/>
                    </a:cubicBezTo>
                    <a:cubicBezTo>
                      <a:pt x="227" y="125"/>
                      <a:pt x="0" y="143"/>
                      <a:pt x="0" y="155"/>
                    </a:cubicBezTo>
                    <a:cubicBezTo>
                      <a:pt x="0" y="161"/>
                      <a:pt x="37" y="164"/>
                      <a:pt x="99" y="164"/>
                    </a:cubicBezTo>
                    <a:cubicBezTo>
                      <a:pt x="192" y="164"/>
                      <a:pt x="344" y="155"/>
                      <a:pt x="515" y="129"/>
                    </a:cubicBezTo>
                    <a:cubicBezTo>
                      <a:pt x="795" y="90"/>
                      <a:pt x="1018" y="16"/>
                      <a:pt x="1014" y="2"/>
                    </a:cubicBezTo>
                    <a:cubicBezTo>
                      <a:pt x="1013" y="1"/>
                      <a:pt x="1010" y="0"/>
                      <a:pt x="1006" y="0"/>
                    </a:cubicBezTo>
                    <a:close/>
                  </a:path>
                </a:pathLst>
              </a:custGeom>
              <a:solidFill>
                <a:srgbClr val="D78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402;p26">
                <a:extLst>
                  <a:ext uri="{FF2B5EF4-FFF2-40B4-BE49-F238E27FC236}">
                    <a16:creationId xmlns:a16="http://schemas.microsoft.com/office/drawing/2014/main" xmlns="" id="{A7C52211-65FE-7965-88B8-D5383E39CCE6}"/>
                  </a:ext>
                </a:extLst>
              </p:cNvPr>
              <p:cNvSpPr/>
              <p:nvPr/>
            </p:nvSpPr>
            <p:spPr>
              <a:xfrm>
                <a:off x="-525322" y="2223980"/>
                <a:ext cx="443086" cy="75534"/>
              </a:xfrm>
              <a:custGeom>
                <a:avLst/>
                <a:gdLst/>
                <a:ahLst/>
                <a:cxnLst/>
                <a:rect l="l" t="t" r="r" b="b"/>
                <a:pathLst>
                  <a:path w="9720" h="1657" extrusionOk="0">
                    <a:moveTo>
                      <a:pt x="309" y="0"/>
                    </a:moveTo>
                    <a:cubicBezTo>
                      <a:pt x="105" y="0"/>
                      <a:pt x="5" y="92"/>
                      <a:pt x="0" y="92"/>
                    </a:cubicBezTo>
                    <a:lnTo>
                      <a:pt x="0" y="92"/>
                    </a:lnTo>
                    <a:cubicBezTo>
                      <a:pt x="0" y="92"/>
                      <a:pt x="0" y="92"/>
                      <a:pt x="0" y="92"/>
                    </a:cubicBezTo>
                    <a:lnTo>
                      <a:pt x="0" y="92"/>
                    </a:lnTo>
                    <a:cubicBezTo>
                      <a:pt x="0" y="92"/>
                      <a:pt x="0" y="92"/>
                      <a:pt x="0" y="92"/>
                    </a:cubicBezTo>
                    <a:cubicBezTo>
                      <a:pt x="0" y="92"/>
                      <a:pt x="0" y="92"/>
                      <a:pt x="0" y="92"/>
                    </a:cubicBezTo>
                    <a:lnTo>
                      <a:pt x="0" y="92"/>
                    </a:lnTo>
                    <a:cubicBezTo>
                      <a:pt x="0" y="92"/>
                      <a:pt x="1" y="93"/>
                      <a:pt x="1" y="93"/>
                    </a:cubicBezTo>
                    <a:cubicBezTo>
                      <a:pt x="13" y="93"/>
                      <a:pt x="109" y="23"/>
                      <a:pt x="284" y="23"/>
                    </a:cubicBezTo>
                    <a:cubicBezTo>
                      <a:pt x="322" y="23"/>
                      <a:pt x="365" y="27"/>
                      <a:pt x="411" y="35"/>
                    </a:cubicBezTo>
                    <a:cubicBezTo>
                      <a:pt x="547" y="61"/>
                      <a:pt x="700" y="136"/>
                      <a:pt x="857" y="254"/>
                    </a:cubicBezTo>
                    <a:cubicBezTo>
                      <a:pt x="1009" y="367"/>
                      <a:pt x="1176" y="525"/>
                      <a:pt x="1368" y="678"/>
                    </a:cubicBezTo>
                    <a:cubicBezTo>
                      <a:pt x="1556" y="839"/>
                      <a:pt x="1739" y="1041"/>
                      <a:pt x="1971" y="1224"/>
                    </a:cubicBezTo>
                    <a:cubicBezTo>
                      <a:pt x="2203" y="1403"/>
                      <a:pt x="2495" y="1547"/>
                      <a:pt x="2824" y="1608"/>
                    </a:cubicBezTo>
                    <a:cubicBezTo>
                      <a:pt x="2989" y="1641"/>
                      <a:pt x="3159" y="1657"/>
                      <a:pt x="3333" y="1657"/>
                    </a:cubicBezTo>
                    <a:cubicBezTo>
                      <a:pt x="3850" y="1657"/>
                      <a:pt x="4398" y="1521"/>
                      <a:pt x="4921" y="1311"/>
                    </a:cubicBezTo>
                    <a:cubicBezTo>
                      <a:pt x="5624" y="1031"/>
                      <a:pt x="6267" y="695"/>
                      <a:pt x="6896" y="521"/>
                    </a:cubicBezTo>
                    <a:cubicBezTo>
                      <a:pt x="7193" y="437"/>
                      <a:pt x="7484" y="385"/>
                      <a:pt x="7761" y="385"/>
                    </a:cubicBezTo>
                    <a:cubicBezTo>
                      <a:pt x="7774" y="385"/>
                      <a:pt x="7787" y="385"/>
                      <a:pt x="7800" y="385"/>
                    </a:cubicBezTo>
                    <a:cubicBezTo>
                      <a:pt x="8089" y="389"/>
                      <a:pt x="8356" y="438"/>
                      <a:pt x="8587" y="516"/>
                    </a:cubicBezTo>
                    <a:cubicBezTo>
                      <a:pt x="9055" y="674"/>
                      <a:pt x="9369" y="944"/>
                      <a:pt x="9523" y="1176"/>
                    </a:cubicBezTo>
                    <a:cubicBezTo>
                      <a:pt x="9674" y="1400"/>
                      <a:pt x="9705" y="1552"/>
                      <a:pt x="9719" y="1552"/>
                    </a:cubicBezTo>
                    <a:cubicBezTo>
                      <a:pt x="9719" y="1552"/>
                      <a:pt x="9720" y="1552"/>
                      <a:pt x="9720" y="1552"/>
                    </a:cubicBezTo>
                    <a:cubicBezTo>
                      <a:pt x="9720" y="1552"/>
                      <a:pt x="9710" y="1517"/>
                      <a:pt x="9684" y="1447"/>
                    </a:cubicBezTo>
                    <a:cubicBezTo>
                      <a:pt x="9676" y="1412"/>
                      <a:pt x="9658" y="1368"/>
                      <a:pt x="9636" y="1320"/>
                    </a:cubicBezTo>
                    <a:cubicBezTo>
                      <a:pt x="9610" y="1272"/>
                      <a:pt x="9583" y="1215"/>
                      <a:pt x="9545" y="1158"/>
                    </a:cubicBezTo>
                    <a:cubicBezTo>
                      <a:pt x="9396" y="922"/>
                      <a:pt x="9081" y="634"/>
                      <a:pt x="8605" y="468"/>
                    </a:cubicBezTo>
                    <a:cubicBezTo>
                      <a:pt x="8369" y="385"/>
                      <a:pt x="8098" y="333"/>
                      <a:pt x="7806" y="328"/>
                    </a:cubicBezTo>
                    <a:cubicBezTo>
                      <a:pt x="7785" y="327"/>
                      <a:pt x="7764" y="327"/>
                      <a:pt x="7743" y="327"/>
                    </a:cubicBezTo>
                    <a:cubicBezTo>
                      <a:pt x="7464" y="327"/>
                      <a:pt x="7171" y="378"/>
                      <a:pt x="6878" y="459"/>
                    </a:cubicBezTo>
                    <a:cubicBezTo>
                      <a:pt x="6237" y="630"/>
                      <a:pt x="5594" y="971"/>
                      <a:pt x="4895" y="1245"/>
                    </a:cubicBezTo>
                    <a:cubicBezTo>
                      <a:pt x="4373" y="1456"/>
                      <a:pt x="3834" y="1590"/>
                      <a:pt x="3328" y="1590"/>
                    </a:cubicBezTo>
                    <a:cubicBezTo>
                      <a:pt x="3160" y="1590"/>
                      <a:pt x="2995" y="1575"/>
                      <a:pt x="2836" y="1543"/>
                    </a:cubicBezTo>
                    <a:cubicBezTo>
                      <a:pt x="2517" y="1487"/>
                      <a:pt x="2233" y="1350"/>
                      <a:pt x="2006" y="1176"/>
                    </a:cubicBezTo>
                    <a:cubicBezTo>
                      <a:pt x="1779" y="1001"/>
                      <a:pt x="1595" y="800"/>
                      <a:pt x="1403" y="638"/>
                    </a:cubicBezTo>
                    <a:cubicBezTo>
                      <a:pt x="1202" y="490"/>
                      <a:pt x="1041" y="337"/>
                      <a:pt x="878" y="223"/>
                    </a:cubicBezTo>
                    <a:cubicBezTo>
                      <a:pt x="717" y="105"/>
                      <a:pt x="559" y="31"/>
                      <a:pt x="420" y="9"/>
                    </a:cubicBezTo>
                    <a:cubicBezTo>
                      <a:pt x="380" y="3"/>
                      <a:pt x="343" y="0"/>
                      <a:pt x="3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3" name="Google Shape;403;p26">
              <a:extLst>
                <a:ext uri="{FF2B5EF4-FFF2-40B4-BE49-F238E27FC236}">
                  <a16:creationId xmlns:a16="http://schemas.microsoft.com/office/drawing/2014/main" xmlns="" id="{FB013BAA-77DC-6C46-6D63-841F667FCA52}"/>
                </a:ext>
              </a:extLst>
            </p:cNvPr>
            <p:cNvGrpSpPr/>
            <p:nvPr/>
          </p:nvGrpSpPr>
          <p:grpSpPr>
            <a:xfrm>
              <a:off x="4389208" y="3195116"/>
              <a:ext cx="1579322" cy="671293"/>
              <a:chOff x="4161633" y="3060816"/>
              <a:chExt cx="1579322" cy="671293"/>
            </a:xfrm>
          </p:grpSpPr>
          <p:sp>
            <p:nvSpPr>
              <p:cNvPr id="830" name="Google Shape;404;p26">
                <a:extLst>
                  <a:ext uri="{FF2B5EF4-FFF2-40B4-BE49-F238E27FC236}">
                    <a16:creationId xmlns:a16="http://schemas.microsoft.com/office/drawing/2014/main" xmlns="" id="{3EF270D8-57B8-5FDE-FB96-4791262B2F06}"/>
                  </a:ext>
                </a:extLst>
              </p:cNvPr>
              <p:cNvSpPr/>
              <p:nvPr/>
            </p:nvSpPr>
            <p:spPr>
              <a:xfrm>
                <a:off x="4161633" y="3060816"/>
                <a:ext cx="1579322" cy="671293"/>
              </a:xfrm>
              <a:custGeom>
                <a:avLst/>
                <a:gdLst/>
                <a:ahLst/>
                <a:cxnLst/>
                <a:rect l="l" t="t" r="r" b="b"/>
                <a:pathLst>
                  <a:path w="35998" h="15301" extrusionOk="0">
                    <a:moveTo>
                      <a:pt x="888" y="1"/>
                    </a:moveTo>
                    <a:cubicBezTo>
                      <a:pt x="398" y="1"/>
                      <a:pt x="1" y="398"/>
                      <a:pt x="1" y="887"/>
                    </a:cubicBezTo>
                    <a:lnTo>
                      <a:pt x="1" y="14413"/>
                    </a:lnTo>
                    <a:cubicBezTo>
                      <a:pt x="1" y="14903"/>
                      <a:pt x="398" y="15300"/>
                      <a:pt x="888" y="15300"/>
                    </a:cubicBezTo>
                    <a:lnTo>
                      <a:pt x="35110" y="15300"/>
                    </a:lnTo>
                    <a:cubicBezTo>
                      <a:pt x="35600" y="15300"/>
                      <a:pt x="35998" y="14903"/>
                      <a:pt x="35998" y="14413"/>
                    </a:cubicBezTo>
                    <a:lnTo>
                      <a:pt x="35998" y="887"/>
                    </a:lnTo>
                    <a:cubicBezTo>
                      <a:pt x="35998" y="398"/>
                      <a:pt x="35600" y="1"/>
                      <a:pt x="35110"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405;p26">
                <a:extLst>
                  <a:ext uri="{FF2B5EF4-FFF2-40B4-BE49-F238E27FC236}">
                    <a16:creationId xmlns:a16="http://schemas.microsoft.com/office/drawing/2014/main" xmlns="" id="{78A5C2E2-3992-B0A5-2F84-03F32D7A8E8C}"/>
                  </a:ext>
                </a:extLst>
              </p:cNvPr>
              <p:cNvSpPr/>
              <p:nvPr/>
            </p:nvSpPr>
            <p:spPr>
              <a:xfrm>
                <a:off x="4276884" y="3249069"/>
                <a:ext cx="173735" cy="205016"/>
              </a:xfrm>
              <a:custGeom>
                <a:avLst/>
                <a:gdLst/>
                <a:ahLst/>
                <a:cxnLst/>
                <a:rect l="l" t="t" r="r" b="b"/>
                <a:pathLst>
                  <a:path w="3960" h="4673" extrusionOk="0">
                    <a:moveTo>
                      <a:pt x="3938" y="1"/>
                    </a:moveTo>
                    <a:cubicBezTo>
                      <a:pt x="3025" y="5"/>
                      <a:pt x="2093" y="368"/>
                      <a:pt x="1381" y="997"/>
                    </a:cubicBezTo>
                    <a:cubicBezTo>
                      <a:pt x="538" y="1741"/>
                      <a:pt x="0" y="2859"/>
                      <a:pt x="145" y="4214"/>
                    </a:cubicBezTo>
                    <a:cubicBezTo>
                      <a:pt x="163" y="4357"/>
                      <a:pt x="184" y="4511"/>
                      <a:pt x="219" y="4664"/>
                    </a:cubicBezTo>
                    <a:lnTo>
                      <a:pt x="219" y="4672"/>
                    </a:lnTo>
                    <a:lnTo>
                      <a:pt x="3959" y="3833"/>
                    </a:lnTo>
                    <a:lnTo>
                      <a:pt x="3959" y="3104"/>
                    </a:lnTo>
                    <a:lnTo>
                      <a:pt x="3938"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406;p26">
                <a:extLst>
                  <a:ext uri="{FF2B5EF4-FFF2-40B4-BE49-F238E27FC236}">
                    <a16:creationId xmlns:a16="http://schemas.microsoft.com/office/drawing/2014/main" xmlns="" id="{F214309C-F21E-6E4D-0356-D93DE3CA6001}"/>
                  </a:ext>
                </a:extLst>
              </p:cNvPr>
              <p:cNvSpPr/>
              <p:nvPr/>
            </p:nvSpPr>
            <p:spPr>
              <a:xfrm>
                <a:off x="4295266" y="3434077"/>
                <a:ext cx="328517" cy="168383"/>
              </a:xfrm>
              <a:custGeom>
                <a:avLst/>
                <a:gdLst/>
                <a:ahLst/>
                <a:cxnLst/>
                <a:rect l="l" t="t" r="r" b="b"/>
                <a:pathLst>
                  <a:path w="7488" h="3838" extrusionOk="0">
                    <a:moveTo>
                      <a:pt x="3742" y="1"/>
                    </a:moveTo>
                    <a:lnTo>
                      <a:pt x="1" y="844"/>
                    </a:lnTo>
                    <a:cubicBezTo>
                      <a:pt x="385" y="2558"/>
                      <a:pt x="1915" y="3838"/>
                      <a:pt x="3742" y="3838"/>
                    </a:cubicBezTo>
                    <a:cubicBezTo>
                      <a:pt x="5577" y="3838"/>
                      <a:pt x="7112" y="2544"/>
                      <a:pt x="7487" y="818"/>
                    </a:cubicBezTo>
                    <a:lnTo>
                      <a:pt x="3746" y="1"/>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407;p26">
                <a:extLst>
                  <a:ext uri="{FF2B5EF4-FFF2-40B4-BE49-F238E27FC236}">
                    <a16:creationId xmlns:a16="http://schemas.microsoft.com/office/drawing/2014/main" xmlns="" id="{E9C61A04-95D3-7356-23CC-BDF35BF24252}"/>
                  </a:ext>
                </a:extLst>
              </p:cNvPr>
              <p:cNvSpPr/>
              <p:nvPr/>
            </p:nvSpPr>
            <p:spPr>
              <a:xfrm>
                <a:off x="4746970" y="3289739"/>
                <a:ext cx="833709" cy="37774"/>
              </a:xfrm>
              <a:custGeom>
                <a:avLst/>
                <a:gdLst/>
                <a:ahLst/>
                <a:cxnLst/>
                <a:rect l="l" t="t" r="r" b="b"/>
                <a:pathLst>
                  <a:path w="19003" h="861" extrusionOk="0">
                    <a:moveTo>
                      <a:pt x="1" y="1"/>
                    </a:moveTo>
                    <a:lnTo>
                      <a:pt x="1" y="861"/>
                    </a:lnTo>
                    <a:lnTo>
                      <a:pt x="19003" y="861"/>
                    </a:lnTo>
                    <a:lnTo>
                      <a:pt x="19003"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408;p26">
                <a:extLst>
                  <a:ext uri="{FF2B5EF4-FFF2-40B4-BE49-F238E27FC236}">
                    <a16:creationId xmlns:a16="http://schemas.microsoft.com/office/drawing/2014/main" xmlns="" id="{4F15A7C9-2DBE-F1EB-3393-9E677359D0EC}"/>
                  </a:ext>
                </a:extLst>
              </p:cNvPr>
              <p:cNvSpPr/>
              <p:nvPr/>
            </p:nvSpPr>
            <p:spPr>
              <a:xfrm>
                <a:off x="4746970" y="3389240"/>
                <a:ext cx="833709" cy="37818"/>
              </a:xfrm>
              <a:custGeom>
                <a:avLst/>
                <a:gdLst/>
                <a:ahLst/>
                <a:cxnLst/>
                <a:rect l="l" t="t" r="r" b="b"/>
                <a:pathLst>
                  <a:path w="19003" h="862" extrusionOk="0">
                    <a:moveTo>
                      <a:pt x="1" y="0"/>
                    </a:moveTo>
                    <a:lnTo>
                      <a:pt x="1" y="861"/>
                    </a:lnTo>
                    <a:lnTo>
                      <a:pt x="19003" y="861"/>
                    </a:lnTo>
                    <a:lnTo>
                      <a:pt x="19003"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409;p26">
                <a:extLst>
                  <a:ext uri="{FF2B5EF4-FFF2-40B4-BE49-F238E27FC236}">
                    <a16:creationId xmlns:a16="http://schemas.microsoft.com/office/drawing/2014/main" xmlns="" id="{AFAC5015-49B3-1C00-1084-EA41B68EB6CE}"/>
                  </a:ext>
                </a:extLst>
              </p:cNvPr>
              <p:cNvSpPr/>
              <p:nvPr/>
            </p:nvSpPr>
            <p:spPr>
              <a:xfrm>
                <a:off x="4746970" y="3499489"/>
                <a:ext cx="450658" cy="37818"/>
              </a:xfrm>
              <a:custGeom>
                <a:avLst/>
                <a:gdLst/>
                <a:ahLst/>
                <a:cxnLst/>
                <a:rect l="l" t="t" r="r" b="b"/>
                <a:pathLst>
                  <a:path w="10272" h="862" extrusionOk="0">
                    <a:moveTo>
                      <a:pt x="1" y="0"/>
                    </a:moveTo>
                    <a:lnTo>
                      <a:pt x="1" y="861"/>
                    </a:lnTo>
                    <a:lnTo>
                      <a:pt x="10271" y="861"/>
                    </a:lnTo>
                    <a:lnTo>
                      <a:pt x="10271"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410;p26">
                <a:extLst>
                  <a:ext uri="{FF2B5EF4-FFF2-40B4-BE49-F238E27FC236}">
                    <a16:creationId xmlns:a16="http://schemas.microsoft.com/office/drawing/2014/main" xmlns="" id="{A6288941-2482-6861-1724-F1271E6F0FFB}"/>
                  </a:ext>
                </a:extLst>
              </p:cNvPr>
              <p:cNvSpPr/>
              <p:nvPr/>
            </p:nvSpPr>
            <p:spPr>
              <a:xfrm flipH="1">
                <a:off x="4468091" y="3249069"/>
                <a:ext cx="173735" cy="205016"/>
              </a:xfrm>
              <a:custGeom>
                <a:avLst/>
                <a:gdLst/>
                <a:ahLst/>
                <a:cxnLst/>
                <a:rect l="l" t="t" r="r" b="b"/>
                <a:pathLst>
                  <a:path w="3960" h="4673" extrusionOk="0">
                    <a:moveTo>
                      <a:pt x="3938" y="1"/>
                    </a:moveTo>
                    <a:cubicBezTo>
                      <a:pt x="3025" y="5"/>
                      <a:pt x="2093" y="368"/>
                      <a:pt x="1381" y="997"/>
                    </a:cubicBezTo>
                    <a:cubicBezTo>
                      <a:pt x="538" y="1741"/>
                      <a:pt x="0" y="2859"/>
                      <a:pt x="145" y="4214"/>
                    </a:cubicBezTo>
                    <a:cubicBezTo>
                      <a:pt x="163" y="4357"/>
                      <a:pt x="184" y="4511"/>
                      <a:pt x="219" y="4664"/>
                    </a:cubicBezTo>
                    <a:lnTo>
                      <a:pt x="219" y="4672"/>
                    </a:lnTo>
                    <a:lnTo>
                      <a:pt x="3959" y="3833"/>
                    </a:lnTo>
                    <a:lnTo>
                      <a:pt x="3959" y="3104"/>
                    </a:lnTo>
                    <a:lnTo>
                      <a:pt x="3938" y="1"/>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4" name="Google Shape;411;p26">
              <a:extLst>
                <a:ext uri="{FF2B5EF4-FFF2-40B4-BE49-F238E27FC236}">
                  <a16:creationId xmlns:a16="http://schemas.microsoft.com/office/drawing/2014/main" xmlns="" id="{3AE62F4F-5FAD-6840-E5E4-DFDC5DE2E888}"/>
                </a:ext>
              </a:extLst>
            </p:cNvPr>
            <p:cNvSpPr/>
            <p:nvPr/>
          </p:nvSpPr>
          <p:spPr>
            <a:xfrm rot="-5400000">
              <a:off x="7251250" y="2108625"/>
              <a:ext cx="69000" cy="15900"/>
            </a:xfrm>
            <a:prstGeom prst="rtTriangle">
              <a:avLst/>
            </a:pr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412;p26">
              <a:extLst>
                <a:ext uri="{FF2B5EF4-FFF2-40B4-BE49-F238E27FC236}">
                  <a16:creationId xmlns:a16="http://schemas.microsoft.com/office/drawing/2014/main" xmlns="" id="{10BFA6DA-44D4-3E76-D546-F6C4E3C9070C}"/>
                </a:ext>
              </a:extLst>
            </p:cNvPr>
            <p:cNvSpPr/>
            <p:nvPr/>
          </p:nvSpPr>
          <p:spPr>
            <a:xfrm>
              <a:off x="5794118" y="2303902"/>
              <a:ext cx="21498" cy="21322"/>
            </a:xfrm>
            <a:custGeom>
              <a:avLst/>
              <a:gdLst/>
              <a:ahLst/>
              <a:cxnLst/>
              <a:rect l="l" t="t" r="r" b="b"/>
              <a:pathLst>
                <a:path w="490" h="486" extrusionOk="0">
                  <a:moveTo>
                    <a:pt x="245" y="1"/>
                  </a:moveTo>
                  <a:cubicBezTo>
                    <a:pt x="110" y="1"/>
                    <a:pt x="1" y="110"/>
                    <a:pt x="1" y="241"/>
                  </a:cubicBezTo>
                  <a:cubicBezTo>
                    <a:pt x="1" y="376"/>
                    <a:pt x="110" y="485"/>
                    <a:pt x="245" y="485"/>
                  </a:cubicBezTo>
                  <a:cubicBezTo>
                    <a:pt x="380" y="485"/>
                    <a:pt x="489" y="376"/>
                    <a:pt x="489" y="241"/>
                  </a:cubicBezTo>
                  <a:cubicBezTo>
                    <a:pt x="489" y="110"/>
                    <a:pt x="380" y="1"/>
                    <a:pt x="245"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413;p26">
              <a:extLst>
                <a:ext uri="{FF2B5EF4-FFF2-40B4-BE49-F238E27FC236}">
                  <a16:creationId xmlns:a16="http://schemas.microsoft.com/office/drawing/2014/main" xmlns="" id="{E94C2BFE-9A6A-DEA3-C742-91D115D4D5A8}"/>
                </a:ext>
              </a:extLst>
            </p:cNvPr>
            <p:cNvSpPr/>
            <p:nvPr/>
          </p:nvSpPr>
          <p:spPr>
            <a:xfrm>
              <a:off x="7622393" y="1996627"/>
              <a:ext cx="21498" cy="21322"/>
            </a:xfrm>
            <a:custGeom>
              <a:avLst/>
              <a:gdLst/>
              <a:ahLst/>
              <a:cxnLst/>
              <a:rect l="l" t="t" r="r" b="b"/>
              <a:pathLst>
                <a:path w="490" h="486" extrusionOk="0">
                  <a:moveTo>
                    <a:pt x="245" y="1"/>
                  </a:moveTo>
                  <a:cubicBezTo>
                    <a:pt x="110" y="1"/>
                    <a:pt x="1" y="110"/>
                    <a:pt x="1" y="241"/>
                  </a:cubicBezTo>
                  <a:cubicBezTo>
                    <a:pt x="1" y="376"/>
                    <a:pt x="110" y="485"/>
                    <a:pt x="245" y="485"/>
                  </a:cubicBezTo>
                  <a:cubicBezTo>
                    <a:pt x="380" y="485"/>
                    <a:pt x="489" y="376"/>
                    <a:pt x="489" y="241"/>
                  </a:cubicBezTo>
                  <a:cubicBezTo>
                    <a:pt x="489" y="110"/>
                    <a:pt x="380" y="1"/>
                    <a:pt x="245"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414;p26">
              <a:extLst>
                <a:ext uri="{FF2B5EF4-FFF2-40B4-BE49-F238E27FC236}">
                  <a16:creationId xmlns:a16="http://schemas.microsoft.com/office/drawing/2014/main" xmlns="" id="{BB89FF95-1461-EBED-1BEB-A65C86E946A5}"/>
                </a:ext>
              </a:extLst>
            </p:cNvPr>
            <p:cNvSpPr/>
            <p:nvPr/>
          </p:nvSpPr>
          <p:spPr>
            <a:xfrm>
              <a:off x="4322798" y="3275550"/>
              <a:ext cx="1579326" cy="644066"/>
            </a:xfrm>
            <a:custGeom>
              <a:avLst/>
              <a:gdLst/>
              <a:ahLst/>
              <a:cxnLst/>
              <a:rect l="l" t="t" r="r" b="b"/>
              <a:pathLst>
                <a:path w="28297" h="7936" extrusionOk="0">
                  <a:moveTo>
                    <a:pt x="722" y="0"/>
                  </a:moveTo>
                  <a:cubicBezTo>
                    <a:pt x="324" y="0"/>
                    <a:pt x="0" y="323"/>
                    <a:pt x="0" y="725"/>
                  </a:cubicBezTo>
                  <a:lnTo>
                    <a:pt x="0" y="7211"/>
                  </a:lnTo>
                  <a:cubicBezTo>
                    <a:pt x="0" y="7613"/>
                    <a:pt x="324" y="7936"/>
                    <a:pt x="722" y="7936"/>
                  </a:cubicBezTo>
                  <a:lnTo>
                    <a:pt x="27576" y="7936"/>
                  </a:lnTo>
                  <a:cubicBezTo>
                    <a:pt x="27973" y="7936"/>
                    <a:pt x="28296" y="7613"/>
                    <a:pt x="28296" y="7211"/>
                  </a:cubicBezTo>
                  <a:lnTo>
                    <a:pt x="28296" y="725"/>
                  </a:lnTo>
                  <a:cubicBezTo>
                    <a:pt x="28296" y="323"/>
                    <a:pt x="27973" y="0"/>
                    <a:pt x="27576" y="0"/>
                  </a:cubicBezTo>
                  <a:close/>
                </a:path>
              </a:pathLst>
            </a:custGeom>
            <a:noFill/>
            <a:ln w="9525"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415;p26">
              <a:extLst>
                <a:ext uri="{FF2B5EF4-FFF2-40B4-BE49-F238E27FC236}">
                  <a16:creationId xmlns:a16="http://schemas.microsoft.com/office/drawing/2014/main" xmlns="" id="{86D55D8A-A621-D66C-CEE0-A1B0E464C958}"/>
                </a:ext>
              </a:extLst>
            </p:cNvPr>
            <p:cNvSpPr/>
            <p:nvPr/>
          </p:nvSpPr>
          <p:spPr>
            <a:xfrm>
              <a:off x="3703893" y="2892765"/>
              <a:ext cx="1241460" cy="348172"/>
            </a:xfrm>
            <a:custGeom>
              <a:avLst/>
              <a:gdLst/>
              <a:ahLst/>
              <a:cxnLst/>
              <a:rect l="l" t="t" r="r" b="b"/>
              <a:pathLst>
                <a:path w="28297" h="7936" extrusionOk="0">
                  <a:moveTo>
                    <a:pt x="722" y="0"/>
                  </a:moveTo>
                  <a:cubicBezTo>
                    <a:pt x="324" y="0"/>
                    <a:pt x="0" y="323"/>
                    <a:pt x="0" y="725"/>
                  </a:cubicBezTo>
                  <a:lnTo>
                    <a:pt x="0" y="7211"/>
                  </a:lnTo>
                  <a:cubicBezTo>
                    <a:pt x="0" y="7613"/>
                    <a:pt x="324" y="7936"/>
                    <a:pt x="722" y="7936"/>
                  </a:cubicBezTo>
                  <a:lnTo>
                    <a:pt x="27576" y="7936"/>
                  </a:lnTo>
                  <a:cubicBezTo>
                    <a:pt x="27973" y="7936"/>
                    <a:pt x="28296" y="7613"/>
                    <a:pt x="28296" y="7211"/>
                  </a:cubicBezTo>
                  <a:lnTo>
                    <a:pt x="28296" y="725"/>
                  </a:lnTo>
                  <a:cubicBezTo>
                    <a:pt x="28296" y="323"/>
                    <a:pt x="27973" y="0"/>
                    <a:pt x="27576" y="0"/>
                  </a:cubicBezTo>
                  <a:close/>
                </a:path>
              </a:pathLst>
            </a:custGeom>
            <a:no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416;p26">
              <a:extLst>
                <a:ext uri="{FF2B5EF4-FFF2-40B4-BE49-F238E27FC236}">
                  <a16:creationId xmlns:a16="http://schemas.microsoft.com/office/drawing/2014/main" xmlns="" id="{366D031D-4A7C-4EDB-7D18-15DC0CD70C34}"/>
                </a:ext>
              </a:extLst>
            </p:cNvPr>
            <p:cNvSpPr/>
            <p:nvPr/>
          </p:nvSpPr>
          <p:spPr>
            <a:xfrm>
              <a:off x="5951893" y="1353648"/>
              <a:ext cx="1241460" cy="348172"/>
            </a:xfrm>
            <a:custGeom>
              <a:avLst/>
              <a:gdLst/>
              <a:ahLst/>
              <a:cxnLst/>
              <a:rect l="l" t="t" r="r" b="b"/>
              <a:pathLst>
                <a:path w="28297" h="7936" extrusionOk="0">
                  <a:moveTo>
                    <a:pt x="722" y="0"/>
                  </a:moveTo>
                  <a:cubicBezTo>
                    <a:pt x="324" y="0"/>
                    <a:pt x="0" y="323"/>
                    <a:pt x="0" y="725"/>
                  </a:cubicBezTo>
                  <a:lnTo>
                    <a:pt x="0" y="7211"/>
                  </a:lnTo>
                  <a:cubicBezTo>
                    <a:pt x="0" y="7613"/>
                    <a:pt x="324" y="7936"/>
                    <a:pt x="722" y="7936"/>
                  </a:cubicBezTo>
                  <a:lnTo>
                    <a:pt x="27576" y="7936"/>
                  </a:lnTo>
                  <a:cubicBezTo>
                    <a:pt x="27973" y="7936"/>
                    <a:pt x="28296" y="7613"/>
                    <a:pt x="28296" y="7211"/>
                  </a:cubicBezTo>
                  <a:lnTo>
                    <a:pt x="28296" y="725"/>
                  </a:lnTo>
                  <a:cubicBezTo>
                    <a:pt x="28296" y="323"/>
                    <a:pt x="27973" y="0"/>
                    <a:pt x="27576" y="0"/>
                  </a:cubicBezTo>
                  <a:close/>
                </a:path>
              </a:pathLst>
            </a:custGeom>
            <a:no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3" name="Google Shape;510;p29">
            <a:extLst>
              <a:ext uri="{FF2B5EF4-FFF2-40B4-BE49-F238E27FC236}">
                <a16:creationId xmlns:a16="http://schemas.microsoft.com/office/drawing/2014/main" xmlns="" id="{3D17617A-6BCA-71AC-D678-4E6CCC05E2D9}"/>
              </a:ext>
            </a:extLst>
          </p:cNvPr>
          <p:cNvGrpSpPr/>
          <p:nvPr/>
        </p:nvGrpSpPr>
        <p:grpSpPr>
          <a:xfrm>
            <a:off x="0" y="89941"/>
            <a:ext cx="865414" cy="742950"/>
            <a:chOff x="4694531" y="2250235"/>
            <a:chExt cx="1090502" cy="1018186"/>
          </a:xfrm>
        </p:grpSpPr>
        <p:sp>
          <p:nvSpPr>
            <p:cNvPr id="1074" name="Google Shape;511;p29">
              <a:extLst>
                <a:ext uri="{FF2B5EF4-FFF2-40B4-BE49-F238E27FC236}">
                  <a16:creationId xmlns:a16="http://schemas.microsoft.com/office/drawing/2014/main" xmlns="" id="{0B6DA268-058C-C718-F687-6F14FCEE41BC}"/>
                </a:ext>
              </a:extLst>
            </p:cNvPr>
            <p:cNvSpPr/>
            <p:nvPr/>
          </p:nvSpPr>
          <p:spPr>
            <a:xfrm>
              <a:off x="4694531" y="2250235"/>
              <a:ext cx="1090502" cy="1018186"/>
            </a:xfrm>
            <a:custGeom>
              <a:avLst/>
              <a:gdLst/>
              <a:ahLst/>
              <a:cxnLst/>
              <a:rect l="l" t="t" r="r" b="b"/>
              <a:pathLst>
                <a:path w="24565" h="22936" extrusionOk="0">
                  <a:moveTo>
                    <a:pt x="12304" y="1"/>
                  </a:moveTo>
                  <a:cubicBezTo>
                    <a:pt x="11753" y="1"/>
                    <a:pt x="11196" y="40"/>
                    <a:pt x="10635" y="122"/>
                  </a:cubicBezTo>
                  <a:cubicBezTo>
                    <a:pt x="4354" y="1033"/>
                    <a:pt x="0" y="6855"/>
                    <a:pt x="912" y="13122"/>
                  </a:cubicBezTo>
                  <a:cubicBezTo>
                    <a:pt x="1738" y="18828"/>
                    <a:pt x="6647" y="22935"/>
                    <a:pt x="12259" y="22935"/>
                  </a:cubicBezTo>
                  <a:cubicBezTo>
                    <a:pt x="12812" y="22935"/>
                    <a:pt x="13371" y="22895"/>
                    <a:pt x="13934" y="22813"/>
                  </a:cubicBezTo>
                  <a:cubicBezTo>
                    <a:pt x="20211" y="21901"/>
                    <a:pt x="24565" y="16083"/>
                    <a:pt x="23657" y="9816"/>
                  </a:cubicBezTo>
                  <a:cubicBezTo>
                    <a:pt x="22827" y="4109"/>
                    <a:pt x="17918" y="1"/>
                    <a:pt x="12304" y="1"/>
                  </a:cubicBez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512;p29">
              <a:extLst>
                <a:ext uri="{FF2B5EF4-FFF2-40B4-BE49-F238E27FC236}">
                  <a16:creationId xmlns:a16="http://schemas.microsoft.com/office/drawing/2014/main" xmlns="" id="{49D44F19-1940-84BF-170E-8967739E4C98}"/>
                </a:ext>
              </a:extLst>
            </p:cNvPr>
            <p:cNvSpPr/>
            <p:nvPr/>
          </p:nvSpPr>
          <p:spPr>
            <a:xfrm>
              <a:off x="4824199" y="2371334"/>
              <a:ext cx="831161" cy="775937"/>
            </a:xfrm>
            <a:custGeom>
              <a:avLst/>
              <a:gdLst/>
              <a:ahLst/>
              <a:cxnLst/>
              <a:rect l="l" t="t" r="r" b="b"/>
              <a:pathLst>
                <a:path w="18723" h="17479" extrusionOk="0">
                  <a:moveTo>
                    <a:pt x="9375" y="1"/>
                  </a:moveTo>
                  <a:cubicBezTo>
                    <a:pt x="8956" y="1"/>
                    <a:pt x="8532" y="31"/>
                    <a:pt x="8106" y="92"/>
                  </a:cubicBezTo>
                  <a:cubicBezTo>
                    <a:pt x="3320" y="789"/>
                    <a:pt x="0" y="5226"/>
                    <a:pt x="697" y="9999"/>
                  </a:cubicBezTo>
                  <a:cubicBezTo>
                    <a:pt x="1328" y="14348"/>
                    <a:pt x="5067" y="17478"/>
                    <a:pt x="9342" y="17478"/>
                  </a:cubicBezTo>
                  <a:cubicBezTo>
                    <a:pt x="9763" y="17478"/>
                    <a:pt x="10189" y="17448"/>
                    <a:pt x="10617" y="17386"/>
                  </a:cubicBezTo>
                  <a:cubicBezTo>
                    <a:pt x="15406" y="16690"/>
                    <a:pt x="18723" y="12257"/>
                    <a:pt x="18029" y="7479"/>
                  </a:cubicBezTo>
                  <a:cubicBezTo>
                    <a:pt x="17395" y="3131"/>
                    <a:pt x="13655" y="1"/>
                    <a:pt x="9375" y="1"/>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513;p29">
              <a:extLst>
                <a:ext uri="{FF2B5EF4-FFF2-40B4-BE49-F238E27FC236}">
                  <a16:creationId xmlns:a16="http://schemas.microsoft.com/office/drawing/2014/main" xmlns="" id="{759D2544-DBC7-2A7F-1E39-3C6B60F95742}"/>
                </a:ext>
              </a:extLst>
            </p:cNvPr>
            <p:cNvSpPr/>
            <p:nvPr/>
          </p:nvSpPr>
          <p:spPr>
            <a:xfrm>
              <a:off x="4841911" y="2356596"/>
              <a:ext cx="782507" cy="470782"/>
            </a:xfrm>
            <a:custGeom>
              <a:avLst/>
              <a:gdLst/>
              <a:ahLst/>
              <a:cxnLst/>
              <a:rect l="l" t="t" r="r" b="b"/>
              <a:pathLst>
                <a:path w="17627" h="10605" extrusionOk="0">
                  <a:moveTo>
                    <a:pt x="8959" y="0"/>
                  </a:moveTo>
                  <a:cubicBezTo>
                    <a:pt x="8916" y="0"/>
                    <a:pt x="8873" y="1"/>
                    <a:pt x="8830" y="1"/>
                  </a:cubicBezTo>
                  <a:cubicBezTo>
                    <a:pt x="8348" y="12"/>
                    <a:pt x="7864" y="55"/>
                    <a:pt x="7379" y="141"/>
                  </a:cubicBezTo>
                  <a:cubicBezTo>
                    <a:pt x="6895" y="227"/>
                    <a:pt x="6421" y="353"/>
                    <a:pt x="5969" y="511"/>
                  </a:cubicBezTo>
                  <a:cubicBezTo>
                    <a:pt x="5513" y="665"/>
                    <a:pt x="5083" y="866"/>
                    <a:pt x="4673" y="1085"/>
                  </a:cubicBezTo>
                  <a:cubicBezTo>
                    <a:pt x="4264" y="1301"/>
                    <a:pt x="3880" y="1556"/>
                    <a:pt x="3524" y="1824"/>
                  </a:cubicBezTo>
                  <a:cubicBezTo>
                    <a:pt x="3169" y="2094"/>
                    <a:pt x="2843" y="2384"/>
                    <a:pt x="2545" y="2689"/>
                  </a:cubicBezTo>
                  <a:cubicBezTo>
                    <a:pt x="1949" y="3296"/>
                    <a:pt x="1478" y="3964"/>
                    <a:pt x="1112" y="4620"/>
                  </a:cubicBezTo>
                  <a:cubicBezTo>
                    <a:pt x="750" y="5281"/>
                    <a:pt x="499" y="5941"/>
                    <a:pt x="334" y="6559"/>
                  </a:cubicBezTo>
                  <a:cubicBezTo>
                    <a:pt x="0" y="7793"/>
                    <a:pt x="14" y="8842"/>
                    <a:pt x="90" y="9538"/>
                  </a:cubicBezTo>
                  <a:cubicBezTo>
                    <a:pt x="172" y="10235"/>
                    <a:pt x="303" y="10604"/>
                    <a:pt x="340" y="10604"/>
                  </a:cubicBezTo>
                  <a:cubicBezTo>
                    <a:pt x="341" y="10604"/>
                    <a:pt x="341" y="10604"/>
                    <a:pt x="341" y="10604"/>
                  </a:cubicBezTo>
                  <a:cubicBezTo>
                    <a:pt x="395" y="10593"/>
                    <a:pt x="352" y="10209"/>
                    <a:pt x="352" y="9524"/>
                  </a:cubicBezTo>
                  <a:cubicBezTo>
                    <a:pt x="355" y="8842"/>
                    <a:pt x="416" y="7844"/>
                    <a:pt x="786" y="6691"/>
                  </a:cubicBezTo>
                  <a:cubicBezTo>
                    <a:pt x="973" y="6118"/>
                    <a:pt x="1235" y="5503"/>
                    <a:pt x="1594" y="4894"/>
                  </a:cubicBezTo>
                  <a:cubicBezTo>
                    <a:pt x="1960" y="4291"/>
                    <a:pt x="2416" y="3680"/>
                    <a:pt x="2982" y="3124"/>
                  </a:cubicBezTo>
                  <a:cubicBezTo>
                    <a:pt x="3266" y="2848"/>
                    <a:pt x="3575" y="2578"/>
                    <a:pt x="3908" y="2338"/>
                  </a:cubicBezTo>
                  <a:cubicBezTo>
                    <a:pt x="4246" y="2090"/>
                    <a:pt x="4601" y="1860"/>
                    <a:pt x="4985" y="1663"/>
                  </a:cubicBezTo>
                  <a:cubicBezTo>
                    <a:pt x="5366" y="1462"/>
                    <a:pt x="5764" y="1282"/>
                    <a:pt x="6188" y="1139"/>
                  </a:cubicBezTo>
                  <a:cubicBezTo>
                    <a:pt x="6608" y="996"/>
                    <a:pt x="7046" y="880"/>
                    <a:pt x="7495" y="798"/>
                  </a:cubicBezTo>
                  <a:cubicBezTo>
                    <a:pt x="7947" y="722"/>
                    <a:pt x="8396" y="679"/>
                    <a:pt x="8840" y="669"/>
                  </a:cubicBezTo>
                  <a:cubicBezTo>
                    <a:pt x="8899" y="668"/>
                    <a:pt x="8958" y="667"/>
                    <a:pt x="9016" y="667"/>
                  </a:cubicBezTo>
                  <a:cubicBezTo>
                    <a:pt x="9401" y="667"/>
                    <a:pt x="9780" y="698"/>
                    <a:pt x="10150" y="744"/>
                  </a:cubicBezTo>
                  <a:cubicBezTo>
                    <a:pt x="10578" y="798"/>
                    <a:pt x="10994" y="895"/>
                    <a:pt x="11393" y="1009"/>
                  </a:cubicBezTo>
                  <a:cubicBezTo>
                    <a:pt x="11791" y="1121"/>
                    <a:pt x="12171" y="1268"/>
                    <a:pt x="12531" y="1430"/>
                  </a:cubicBezTo>
                  <a:cubicBezTo>
                    <a:pt x="13255" y="1753"/>
                    <a:pt x="13894" y="2169"/>
                    <a:pt x="14447" y="2614"/>
                  </a:cubicBezTo>
                  <a:cubicBezTo>
                    <a:pt x="14993" y="3063"/>
                    <a:pt x="15448" y="3547"/>
                    <a:pt x="15821" y="4021"/>
                  </a:cubicBezTo>
                  <a:cubicBezTo>
                    <a:pt x="16568" y="4976"/>
                    <a:pt x="16970" y="5895"/>
                    <a:pt x="17207" y="6534"/>
                  </a:cubicBezTo>
                  <a:cubicBezTo>
                    <a:pt x="17442" y="7171"/>
                    <a:pt x="17536" y="7543"/>
                    <a:pt x="17586" y="7543"/>
                  </a:cubicBezTo>
                  <a:cubicBezTo>
                    <a:pt x="17586" y="7543"/>
                    <a:pt x="17587" y="7543"/>
                    <a:pt x="17587" y="7542"/>
                  </a:cubicBezTo>
                  <a:cubicBezTo>
                    <a:pt x="17627" y="7535"/>
                    <a:pt x="17623" y="7144"/>
                    <a:pt x="17458" y="6454"/>
                  </a:cubicBezTo>
                  <a:cubicBezTo>
                    <a:pt x="17290" y="5773"/>
                    <a:pt x="16941" y="4786"/>
                    <a:pt x="16205" y="3741"/>
                  </a:cubicBezTo>
                  <a:cubicBezTo>
                    <a:pt x="15836" y="3221"/>
                    <a:pt x="15373" y="2686"/>
                    <a:pt x="14806" y="2190"/>
                  </a:cubicBezTo>
                  <a:cubicBezTo>
                    <a:pt x="14235" y="1699"/>
                    <a:pt x="13564" y="1236"/>
                    <a:pt x="12792" y="870"/>
                  </a:cubicBezTo>
                  <a:cubicBezTo>
                    <a:pt x="12408" y="686"/>
                    <a:pt x="12002" y="525"/>
                    <a:pt x="11575" y="396"/>
                  </a:cubicBezTo>
                  <a:cubicBezTo>
                    <a:pt x="11148" y="267"/>
                    <a:pt x="10703" y="159"/>
                    <a:pt x="10243" y="95"/>
                  </a:cubicBezTo>
                  <a:cubicBezTo>
                    <a:pt x="9825" y="36"/>
                    <a:pt x="9395" y="0"/>
                    <a:pt x="8959"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514;p29">
              <a:extLst>
                <a:ext uri="{FF2B5EF4-FFF2-40B4-BE49-F238E27FC236}">
                  <a16:creationId xmlns:a16="http://schemas.microsoft.com/office/drawing/2014/main" xmlns="" id="{0966BBA0-8136-C059-EF8F-E7CE70928ABB}"/>
                </a:ext>
              </a:extLst>
            </p:cNvPr>
            <p:cNvSpPr/>
            <p:nvPr/>
          </p:nvSpPr>
          <p:spPr>
            <a:xfrm>
              <a:off x="5058586" y="2488083"/>
              <a:ext cx="386747" cy="570799"/>
            </a:xfrm>
            <a:custGeom>
              <a:avLst/>
              <a:gdLst/>
              <a:ahLst/>
              <a:cxnLst/>
              <a:rect l="l" t="t" r="r" b="b"/>
              <a:pathLst>
                <a:path w="8712" h="12858" extrusionOk="0">
                  <a:moveTo>
                    <a:pt x="3209" y="3500"/>
                  </a:moveTo>
                  <a:lnTo>
                    <a:pt x="3518" y="5409"/>
                  </a:lnTo>
                  <a:cubicBezTo>
                    <a:pt x="2894" y="5316"/>
                    <a:pt x="2452" y="5122"/>
                    <a:pt x="2377" y="4652"/>
                  </a:cubicBezTo>
                  <a:cubicBezTo>
                    <a:pt x="2304" y="4211"/>
                    <a:pt x="2524" y="3772"/>
                    <a:pt x="3209" y="3500"/>
                  </a:cubicBezTo>
                  <a:close/>
                  <a:moveTo>
                    <a:pt x="5233" y="7506"/>
                  </a:moveTo>
                  <a:cubicBezTo>
                    <a:pt x="5844" y="7617"/>
                    <a:pt x="6275" y="7807"/>
                    <a:pt x="6350" y="8277"/>
                  </a:cubicBezTo>
                  <a:cubicBezTo>
                    <a:pt x="6418" y="8708"/>
                    <a:pt x="6177" y="9106"/>
                    <a:pt x="5528" y="9361"/>
                  </a:cubicBezTo>
                  <a:lnTo>
                    <a:pt x="5233" y="7506"/>
                  </a:lnTo>
                  <a:close/>
                  <a:moveTo>
                    <a:pt x="4032" y="0"/>
                  </a:moveTo>
                  <a:lnTo>
                    <a:pt x="2685" y="216"/>
                  </a:lnTo>
                  <a:lnTo>
                    <a:pt x="2925" y="1708"/>
                  </a:lnTo>
                  <a:cubicBezTo>
                    <a:pt x="840" y="2290"/>
                    <a:pt x="0" y="3683"/>
                    <a:pt x="227" y="5108"/>
                  </a:cubicBezTo>
                  <a:cubicBezTo>
                    <a:pt x="535" y="7032"/>
                    <a:pt x="2283" y="7261"/>
                    <a:pt x="3833" y="7384"/>
                  </a:cubicBezTo>
                  <a:lnTo>
                    <a:pt x="4193" y="9630"/>
                  </a:lnTo>
                  <a:cubicBezTo>
                    <a:pt x="4079" y="9637"/>
                    <a:pt x="3965" y="9641"/>
                    <a:pt x="3850" y="9641"/>
                  </a:cubicBezTo>
                  <a:cubicBezTo>
                    <a:pt x="2975" y="9641"/>
                    <a:pt x="2096" y="9438"/>
                    <a:pt x="1433" y="9092"/>
                  </a:cubicBezTo>
                  <a:lnTo>
                    <a:pt x="955" y="10854"/>
                  </a:lnTo>
                  <a:cubicBezTo>
                    <a:pt x="1623" y="11223"/>
                    <a:pt x="2619" y="11432"/>
                    <a:pt x="3681" y="11432"/>
                  </a:cubicBezTo>
                  <a:cubicBezTo>
                    <a:pt x="3943" y="11432"/>
                    <a:pt x="4210" y="11419"/>
                    <a:pt x="4476" y="11393"/>
                  </a:cubicBezTo>
                  <a:lnTo>
                    <a:pt x="4709" y="12857"/>
                  </a:lnTo>
                  <a:lnTo>
                    <a:pt x="6056" y="12642"/>
                  </a:lnTo>
                  <a:lnTo>
                    <a:pt x="5815" y="11138"/>
                  </a:lnTo>
                  <a:cubicBezTo>
                    <a:pt x="7882" y="10542"/>
                    <a:pt x="8712" y="9171"/>
                    <a:pt x="8489" y="7771"/>
                  </a:cubicBezTo>
                  <a:cubicBezTo>
                    <a:pt x="8184" y="5876"/>
                    <a:pt x="6465" y="5639"/>
                    <a:pt x="4915" y="5528"/>
                  </a:cubicBezTo>
                  <a:lnTo>
                    <a:pt x="4548" y="3242"/>
                  </a:lnTo>
                  <a:cubicBezTo>
                    <a:pt x="4611" y="3239"/>
                    <a:pt x="4673" y="3238"/>
                    <a:pt x="4736" y="3238"/>
                  </a:cubicBezTo>
                  <a:cubicBezTo>
                    <a:pt x="5367" y="3238"/>
                    <a:pt x="6038" y="3357"/>
                    <a:pt x="6719" y="3611"/>
                  </a:cubicBezTo>
                  <a:lnTo>
                    <a:pt x="7125" y="1849"/>
                  </a:lnTo>
                  <a:cubicBezTo>
                    <a:pt x="6479" y="1570"/>
                    <a:pt x="5703" y="1442"/>
                    <a:pt x="4899" y="1442"/>
                  </a:cubicBezTo>
                  <a:cubicBezTo>
                    <a:pt x="4689" y="1442"/>
                    <a:pt x="4476" y="1451"/>
                    <a:pt x="4264" y="1468"/>
                  </a:cubicBezTo>
                  <a:lnTo>
                    <a:pt x="4032"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ppt_x"/>
                                          </p:val>
                                        </p:tav>
                                        <p:tav tm="100000">
                                          <p:val>
                                            <p:strVal val="#ppt_x"/>
                                          </p:val>
                                        </p:tav>
                                      </p:tavLst>
                                    </p:anim>
                                    <p:anim calcmode="lin" valueType="num">
                                      <p:cBhvr additive="base">
                                        <p:cTn id="8"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69"/>
                                        </p:tgtEl>
                                        <p:attrNameLst>
                                          <p:attrName>style.visibility</p:attrName>
                                        </p:attrNameLst>
                                      </p:cBhvr>
                                      <p:to>
                                        <p:strVal val="visible"/>
                                      </p:to>
                                    </p:set>
                                    <p:anim calcmode="lin" valueType="num">
                                      <p:cBhvr additive="base">
                                        <p:cTn id="13" dur="500" fill="hold"/>
                                        <p:tgtEl>
                                          <p:spTgt spid="769"/>
                                        </p:tgtEl>
                                        <p:attrNameLst>
                                          <p:attrName>ppt_x</p:attrName>
                                        </p:attrNameLst>
                                      </p:cBhvr>
                                      <p:tavLst>
                                        <p:tav tm="0">
                                          <p:val>
                                            <p:strVal val="#ppt_x"/>
                                          </p:val>
                                        </p:tav>
                                        <p:tav tm="100000">
                                          <p:val>
                                            <p:strVal val="#ppt_x"/>
                                          </p:val>
                                        </p:tav>
                                      </p:tavLst>
                                    </p:anim>
                                    <p:anim calcmode="lin" valueType="num">
                                      <p:cBhvr additive="base">
                                        <p:cTn id="14" dur="500" fill="hold"/>
                                        <p:tgtEl>
                                          <p:spTgt spid="76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72"/>
                                        </p:tgtEl>
                                        <p:attrNameLst>
                                          <p:attrName>style.visibility</p:attrName>
                                        </p:attrNameLst>
                                      </p:cBhvr>
                                      <p:to>
                                        <p:strVal val="visible"/>
                                      </p:to>
                                    </p:set>
                                    <p:anim calcmode="lin" valueType="num">
                                      <p:cBhvr additive="base">
                                        <p:cTn id="19" dur="500" fill="hold"/>
                                        <p:tgtEl>
                                          <p:spTgt spid="772"/>
                                        </p:tgtEl>
                                        <p:attrNameLst>
                                          <p:attrName>ppt_x</p:attrName>
                                        </p:attrNameLst>
                                      </p:cBhvr>
                                      <p:tavLst>
                                        <p:tav tm="0">
                                          <p:val>
                                            <p:strVal val="#ppt_x"/>
                                          </p:val>
                                        </p:tav>
                                        <p:tav tm="100000">
                                          <p:val>
                                            <p:strVal val="#ppt_x"/>
                                          </p:val>
                                        </p:tav>
                                      </p:tavLst>
                                    </p:anim>
                                    <p:anim calcmode="lin" valueType="num">
                                      <p:cBhvr additive="base">
                                        <p:cTn id="20" dur="500" fill="hold"/>
                                        <p:tgtEl>
                                          <p:spTgt spid="7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09"/>
        <p:cNvGrpSpPr/>
        <p:nvPr/>
      </p:nvGrpSpPr>
      <p:grpSpPr>
        <a:xfrm>
          <a:off x="0" y="0"/>
          <a:ext cx="0" cy="0"/>
          <a:chOff x="0" y="0"/>
          <a:chExt cx="0" cy="0"/>
        </a:xfrm>
      </p:grpSpPr>
      <p:grpSp>
        <p:nvGrpSpPr>
          <p:cNvPr id="510" name="Google Shape;510;p29"/>
          <p:cNvGrpSpPr/>
          <p:nvPr/>
        </p:nvGrpSpPr>
        <p:grpSpPr>
          <a:xfrm>
            <a:off x="6611896" y="276274"/>
            <a:ext cx="519733" cy="485268"/>
            <a:chOff x="4694531" y="2250235"/>
            <a:chExt cx="1090502" cy="1018186"/>
          </a:xfrm>
        </p:grpSpPr>
        <p:sp>
          <p:nvSpPr>
            <p:cNvPr id="511" name="Google Shape;511;p29"/>
            <p:cNvSpPr/>
            <p:nvPr/>
          </p:nvSpPr>
          <p:spPr>
            <a:xfrm>
              <a:off x="4694531" y="2250235"/>
              <a:ext cx="1090502" cy="1018186"/>
            </a:xfrm>
            <a:custGeom>
              <a:avLst/>
              <a:gdLst/>
              <a:ahLst/>
              <a:cxnLst/>
              <a:rect l="l" t="t" r="r" b="b"/>
              <a:pathLst>
                <a:path w="24565" h="22936" extrusionOk="0">
                  <a:moveTo>
                    <a:pt x="12304" y="1"/>
                  </a:moveTo>
                  <a:cubicBezTo>
                    <a:pt x="11753" y="1"/>
                    <a:pt x="11196" y="40"/>
                    <a:pt x="10635" y="122"/>
                  </a:cubicBezTo>
                  <a:cubicBezTo>
                    <a:pt x="4354" y="1033"/>
                    <a:pt x="0" y="6855"/>
                    <a:pt x="912" y="13122"/>
                  </a:cubicBezTo>
                  <a:cubicBezTo>
                    <a:pt x="1738" y="18828"/>
                    <a:pt x="6647" y="22935"/>
                    <a:pt x="12259" y="22935"/>
                  </a:cubicBezTo>
                  <a:cubicBezTo>
                    <a:pt x="12812" y="22935"/>
                    <a:pt x="13371" y="22895"/>
                    <a:pt x="13934" y="22813"/>
                  </a:cubicBezTo>
                  <a:cubicBezTo>
                    <a:pt x="20211" y="21901"/>
                    <a:pt x="24565" y="16083"/>
                    <a:pt x="23657" y="9816"/>
                  </a:cubicBezTo>
                  <a:cubicBezTo>
                    <a:pt x="22827" y="4109"/>
                    <a:pt x="17918" y="1"/>
                    <a:pt x="12304" y="1"/>
                  </a:cubicBez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9"/>
            <p:cNvSpPr/>
            <p:nvPr/>
          </p:nvSpPr>
          <p:spPr>
            <a:xfrm>
              <a:off x="4824199" y="2371334"/>
              <a:ext cx="831161" cy="775937"/>
            </a:xfrm>
            <a:custGeom>
              <a:avLst/>
              <a:gdLst/>
              <a:ahLst/>
              <a:cxnLst/>
              <a:rect l="l" t="t" r="r" b="b"/>
              <a:pathLst>
                <a:path w="18723" h="17479" extrusionOk="0">
                  <a:moveTo>
                    <a:pt x="9375" y="1"/>
                  </a:moveTo>
                  <a:cubicBezTo>
                    <a:pt x="8956" y="1"/>
                    <a:pt x="8532" y="31"/>
                    <a:pt x="8106" y="92"/>
                  </a:cubicBezTo>
                  <a:cubicBezTo>
                    <a:pt x="3320" y="789"/>
                    <a:pt x="0" y="5226"/>
                    <a:pt x="697" y="9999"/>
                  </a:cubicBezTo>
                  <a:cubicBezTo>
                    <a:pt x="1328" y="14348"/>
                    <a:pt x="5067" y="17478"/>
                    <a:pt x="9342" y="17478"/>
                  </a:cubicBezTo>
                  <a:cubicBezTo>
                    <a:pt x="9763" y="17478"/>
                    <a:pt x="10189" y="17448"/>
                    <a:pt x="10617" y="17386"/>
                  </a:cubicBezTo>
                  <a:cubicBezTo>
                    <a:pt x="15406" y="16690"/>
                    <a:pt x="18723" y="12257"/>
                    <a:pt x="18029" y="7479"/>
                  </a:cubicBezTo>
                  <a:cubicBezTo>
                    <a:pt x="17395" y="3131"/>
                    <a:pt x="13655" y="1"/>
                    <a:pt x="9375" y="1"/>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9"/>
            <p:cNvSpPr/>
            <p:nvPr/>
          </p:nvSpPr>
          <p:spPr>
            <a:xfrm>
              <a:off x="4841911" y="2356596"/>
              <a:ext cx="782507" cy="470782"/>
            </a:xfrm>
            <a:custGeom>
              <a:avLst/>
              <a:gdLst/>
              <a:ahLst/>
              <a:cxnLst/>
              <a:rect l="l" t="t" r="r" b="b"/>
              <a:pathLst>
                <a:path w="17627" h="10605" extrusionOk="0">
                  <a:moveTo>
                    <a:pt x="8959" y="0"/>
                  </a:moveTo>
                  <a:cubicBezTo>
                    <a:pt x="8916" y="0"/>
                    <a:pt x="8873" y="1"/>
                    <a:pt x="8830" y="1"/>
                  </a:cubicBezTo>
                  <a:cubicBezTo>
                    <a:pt x="8348" y="12"/>
                    <a:pt x="7864" y="55"/>
                    <a:pt x="7379" y="141"/>
                  </a:cubicBezTo>
                  <a:cubicBezTo>
                    <a:pt x="6895" y="227"/>
                    <a:pt x="6421" y="353"/>
                    <a:pt x="5969" y="511"/>
                  </a:cubicBezTo>
                  <a:cubicBezTo>
                    <a:pt x="5513" y="665"/>
                    <a:pt x="5083" y="866"/>
                    <a:pt x="4673" y="1085"/>
                  </a:cubicBezTo>
                  <a:cubicBezTo>
                    <a:pt x="4264" y="1301"/>
                    <a:pt x="3880" y="1556"/>
                    <a:pt x="3524" y="1824"/>
                  </a:cubicBezTo>
                  <a:cubicBezTo>
                    <a:pt x="3169" y="2094"/>
                    <a:pt x="2843" y="2384"/>
                    <a:pt x="2545" y="2689"/>
                  </a:cubicBezTo>
                  <a:cubicBezTo>
                    <a:pt x="1949" y="3296"/>
                    <a:pt x="1478" y="3964"/>
                    <a:pt x="1112" y="4620"/>
                  </a:cubicBezTo>
                  <a:cubicBezTo>
                    <a:pt x="750" y="5281"/>
                    <a:pt x="499" y="5941"/>
                    <a:pt x="334" y="6559"/>
                  </a:cubicBezTo>
                  <a:cubicBezTo>
                    <a:pt x="0" y="7793"/>
                    <a:pt x="14" y="8842"/>
                    <a:pt x="90" y="9538"/>
                  </a:cubicBezTo>
                  <a:cubicBezTo>
                    <a:pt x="172" y="10235"/>
                    <a:pt x="303" y="10604"/>
                    <a:pt x="340" y="10604"/>
                  </a:cubicBezTo>
                  <a:cubicBezTo>
                    <a:pt x="341" y="10604"/>
                    <a:pt x="341" y="10604"/>
                    <a:pt x="341" y="10604"/>
                  </a:cubicBezTo>
                  <a:cubicBezTo>
                    <a:pt x="395" y="10593"/>
                    <a:pt x="352" y="10209"/>
                    <a:pt x="352" y="9524"/>
                  </a:cubicBezTo>
                  <a:cubicBezTo>
                    <a:pt x="355" y="8842"/>
                    <a:pt x="416" y="7844"/>
                    <a:pt x="786" y="6691"/>
                  </a:cubicBezTo>
                  <a:cubicBezTo>
                    <a:pt x="973" y="6118"/>
                    <a:pt x="1235" y="5503"/>
                    <a:pt x="1594" y="4894"/>
                  </a:cubicBezTo>
                  <a:cubicBezTo>
                    <a:pt x="1960" y="4291"/>
                    <a:pt x="2416" y="3680"/>
                    <a:pt x="2982" y="3124"/>
                  </a:cubicBezTo>
                  <a:cubicBezTo>
                    <a:pt x="3266" y="2848"/>
                    <a:pt x="3575" y="2578"/>
                    <a:pt x="3908" y="2338"/>
                  </a:cubicBezTo>
                  <a:cubicBezTo>
                    <a:pt x="4246" y="2090"/>
                    <a:pt x="4601" y="1860"/>
                    <a:pt x="4985" y="1663"/>
                  </a:cubicBezTo>
                  <a:cubicBezTo>
                    <a:pt x="5366" y="1462"/>
                    <a:pt x="5764" y="1282"/>
                    <a:pt x="6188" y="1139"/>
                  </a:cubicBezTo>
                  <a:cubicBezTo>
                    <a:pt x="6608" y="996"/>
                    <a:pt x="7046" y="880"/>
                    <a:pt x="7495" y="798"/>
                  </a:cubicBezTo>
                  <a:cubicBezTo>
                    <a:pt x="7947" y="722"/>
                    <a:pt x="8396" y="679"/>
                    <a:pt x="8840" y="669"/>
                  </a:cubicBezTo>
                  <a:cubicBezTo>
                    <a:pt x="8899" y="668"/>
                    <a:pt x="8958" y="667"/>
                    <a:pt x="9016" y="667"/>
                  </a:cubicBezTo>
                  <a:cubicBezTo>
                    <a:pt x="9401" y="667"/>
                    <a:pt x="9780" y="698"/>
                    <a:pt x="10150" y="744"/>
                  </a:cubicBezTo>
                  <a:cubicBezTo>
                    <a:pt x="10578" y="798"/>
                    <a:pt x="10994" y="895"/>
                    <a:pt x="11393" y="1009"/>
                  </a:cubicBezTo>
                  <a:cubicBezTo>
                    <a:pt x="11791" y="1121"/>
                    <a:pt x="12171" y="1268"/>
                    <a:pt x="12531" y="1430"/>
                  </a:cubicBezTo>
                  <a:cubicBezTo>
                    <a:pt x="13255" y="1753"/>
                    <a:pt x="13894" y="2169"/>
                    <a:pt x="14447" y="2614"/>
                  </a:cubicBezTo>
                  <a:cubicBezTo>
                    <a:pt x="14993" y="3063"/>
                    <a:pt x="15448" y="3547"/>
                    <a:pt x="15821" y="4021"/>
                  </a:cubicBezTo>
                  <a:cubicBezTo>
                    <a:pt x="16568" y="4976"/>
                    <a:pt x="16970" y="5895"/>
                    <a:pt x="17207" y="6534"/>
                  </a:cubicBezTo>
                  <a:cubicBezTo>
                    <a:pt x="17442" y="7171"/>
                    <a:pt x="17536" y="7543"/>
                    <a:pt x="17586" y="7543"/>
                  </a:cubicBezTo>
                  <a:cubicBezTo>
                    <a:pt x="17586" y="7543"/>
                    <a:pt x="17587" y="7543"/>
                    <a:pt x="17587" y="7542"/>
                  </a:cubicBezTo>
                  <a:cubicBezTo>
                    <a:pt x="17627" y="7535"/>
                    <a:pt x="17623" y="7144"/>
                    <a:pt x="17458" y="6454"/>
                  </a:cubicBezTo>
                  <a:cubicBezTo>
                    <a:pt x="17290" y="5773"/>
                    <a:pt x="16941" y="4786"/>
                    <a:pt x="16205" y="3741"/>
                  </a:cubicBezTo>
                  <a:cubicBezTo>
                    <a:pt x="15836" y="3221"/>
                    <a:pt x="15373" y="2686"/>
                    <a:pt x="14806" y="2190"/>
                  </a:cubicBezTo>
                  <a:cubicBezTo>
                    <a:pt x="14235" y="1699"/>
                    <a:pt x="13564" y="1236"/>
                    <a:pt x="12792" y="870"/>
                  </a:cubicBezTo>
                  <a:cubicBezTo>
                    <a:pt x="12408" y="686"/>
                    <a:pt x="12002" y="525"/>
                    <a:pt x="11575" y="396"/>
                  </a:cubicBezTo>
                  <a:cubicBezTo>
                    <a:pt x="11148" y="267"/>
                    <a:pt x="10703" y="159"/>
                    <a:pt x="10243" y="95"/>
                  </a:cubicBezTo>
                  <a:cubicBezTo>
                    <a:pt x="9825" y="36"/>
                    <a:pt x="9395" y="0"/>
                    <a:pt x="8959"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9"/>
            <p:cNvSpPr/>
            <p:nvPr/>
          </p:nvSpPr>
          <p:spPr>
            <a:xfrm>
              <a:off x="5058586" y="2488083"/>
              <a:ext cx="386747" cy="570799"/>
            </a:xfrm>
            <a:custGeom>
              <a:avLst/>
              <a:gdLst/>
              <a:ahLst/>
              <a:cxnLst/>
              <a:rect l="l" t="t" r="r" b="b"/>
              <a:pathLst>
                <a:path w="8712" h="12858" extrusionOk="0">
                  <a:moveTo>
                    <a:pt x="3209" y="3500"/>
                  </a:moveTo>
                  <a:lnTo>
                    <a:pt x="3518" y="5409"/>
                  </a:lnTo>
                  <a:cubicBezTo>
                    <a:pt x="2894" y="5316"/>
                    <a:pt x="2452" y="5122"/>
                    <a:pt x="2377" y="4652"/>
                  </a:cubicBezTo>
                  <a:cubicBezTo>
                    <a:pt x="2304" y="4211"/>
                    <a:pt x="2524" y="3772"/>
                    <a:pt x="3209" y="3500"/>
                  </a:cubicBezTo>
                  <a:close/>
                  <a:moveTo>
                    <a:pt x="5233" y="7506"/>
                  </a:moveTo>
                  <a:cubicBezTo>
                    <a:pt x="5844" y="7617"/>
                    <a:pt x="6275" y="7807"/>
                    <a:pt x="6350" y="8277"/>
                  </a:cubicBezTo>
                  <a:cubicBezTo>
                    <a:pt x="6418" y="8708"/>
                    <a:pt x="6177" y="9106"/>
                    <a:pt x="5528" y="9361"/>
                  </a:cubicBezTo>
                  <a:lnTo>
                    <a:pt x="5233" y="7506"/>
                  </a:lnTo>
                  <a:close/>
                  <a:moveTo>
                    <a:pt x="4032" y="0"/>
                  </a:moveTo>
                  <a:lnTo>
                    <a:pt x="2685" y="216"/>
                  </a:lnTo>
                  <a:lnTo>
                    <a:pt x="2925" y="1708"/>
                  </a:lnTo>
                  <a:cubicBezTo>
                    <a:pt x="840" y="2290"/>
                    <a:pt x="0" y="3683"/>
                    <a:pt x="227" y="5108"/>
                  </a:cubicBezTo>
                  <a:cubicBezTo>
                    <a:pt x="535" y="7032"/>
                    <a:pt x="2283" y="7261"/>
                    <a:pt x="3833" y="7384"/>
                  </a:cubicBezTo>
                  <a:lnTo>
                    <a:pt x="4193" y="9630"/>
                  </a:lnTo>
                  <a:cubicBezTo>
                    <a:pt x="4079" y="9637"/>
                    <a:pt x="3965" y="9641"/>
                    <a:pt x="3850" y="9641"/>
                  </a:cubicBezTo>
                  <a:cubicBezTo>
                    <a:pt x="2975" y="9641"/>
                    <a:pt x="2096" y="9438"/>
                    <a:pt x="1433" y="9092"/>
                  </a:cubicBezTo>
                  <a:lnTo>
                    <a:pt x="955" y="10854"/>
                  </a:lnTo>
                  <a:cubicBezTo>
                    <a:pt x="1623" y="11223"/>
                    <a:pt x="2619" y="11432"/>
                    <a:pt x="3681" y="11432"/>
                  </a:cubicBezTo>
                  <a:cubicBezTo>
                    <a:pt x="3943" y="11432"/>
                    <a:pt x="4210" y="11419"/>
                    <a:pt x="4476" y="11393"/>
                  </a:cubicBezTo>
                  <a:lnTo>
                    <a:pt x="4709" y="12857"/>
                  </a:lnTo>
                  <a:lnTo>
                    <a:pt x="6056" y="12642"/>
                  </a:lnTo>
                  <a:lnTo>
                    <a:pt x="5815" y="11138"/>
                  </a:lnTo>
                  <a:cubicBezTo>
                    <a:pt x="7882" y="10542"/>
                    <a:pt x="8712" y="9171"/>
                    <a:pt x="8489" y="7771"/>
                  </a:cubicBezTo>
                  <a:cubicBezTo>
                    <a:pt x="8184" y="5876"/>
                    <a:pt x="6465" y="5639"/>
                    <a:pt x="4915" y="5528"/>
                  </a:cubicBezTo>
                  <a:lnTo>
                    <a:pt x="4548" y="3242"/>
                  </a:lnTo>
                  <a:cubicBezTo>
                    <a:pt x="4611" y="3239"/>
                    <a:pt x="4673" y="3238"/>
                    <a:pt x="4736" y="3238"/>
                  </a:cubicBezTo>
                  <a:cubicBezTo>
                    <a:pt x="5367" y="3238"/>
                    <a:pt x="6038" y="3357"/>
                    <a:pt x="6719" y="3611"/>
                  </a:cubicBezTo>
                  <a:lnTo>
                    <a:pt x="7125" y="1849"/>
                  </a:lnTo>
                  <a:cubicBezTo>
                    <a:pt x="6479" y="1570"/>
                    <a:pt x="5703" y="1442"/>
                    <a:pt x="4899" y="1442"/>
                  </a:cubicBezTo>
                  <a:cubicBezTo>
                    <a:pt x="4689" y="1442"/>
                    <a:pt x="4476" y="1451"/>
                    <a:pt x="4264" y="1468"/>
                  </a:cubicBezTo>
                  <a:lnTo>
                    <a:pt x="4032"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7" name="Google Shape;517;p29"/>
          <p:cNvGrpSpPr/>
          <p:nvPr/>
        </p:nvGrpSpPr>
        <p:grpSpPr>
          <a:xfrm>
            <a:off x="5311874" y="3574558"/>
            <a:ext cx="1917259" cy="1134280"/>
            <a:chOff x="4857224" y="3518946"/>
            <a:chExt cx="2371910" cy="1507092"/>
          </a:xfrm>
        </p:grpSpPr>
        <p:sp>
          <p:nvSpPr>
            <p:cNvPr id="518" name="Google Shape;518;p29"/>
            <p:cNvSpPr/>
            <p:nvPr/>
          </p:nvSpPr>
          <p:spPr>
            <a:xfrm flipH="1">
              <a:off x="6620122" y="4175756"/>
              <a:ext cx="454956" cy="850283"/>
            </a:xfrm>
            <a:custGeom>
              <a:avLst/>
              <a:gdLst/>
              <a:ahLst/>
              <a:cxnLst/>
              <a:rect l="l" t="t" r="r" b="b"/>
              <a:pathLst>
                <a:path w="9415" h="17596" extrusionOk="0">
                  <a:moveTo>
                    <a:pt x="0" y="1"/>
                  </a:moveTo>
                  <a:lnTo>
                    <a:pt x="0" y="15912"/>
                  </a:lnTo>
                  <a:cubicBezTo>
                    <a:pt x="0" y="16842"/>
                    <a:pt x="620" y="17595"/>
                    <a:pt x="1382" y="17595"/>
                  </a:cubicBezTo>
                  <a:lnTo>
                    <a:pt x="8029" y="17595"/>
                  </a:lnTo>
                  <a:cubicBezTo>
                    <a:pt x="8794" y="17595"/>
                    <a:pt x="9415" y="16842"/>
                    <a:pt x="9415" y="15912"/>
                  </a:cubicBezTo>
                  <a:lnTo>
                    <a:pt x="9415" y="1"/>
                  </a:lnTo>
                  <a:lnTo>
                    <a:pt x="9228" y="1"/>
                  </a:lnTo>
                  <a:lnTo>
                    <a:pt x="9228" y="15912"/>
                  </a:lnTo>
                  <a:cubicBezTo>
                    <a:pt x="9228" y="16737"/>
                    <a:pt x="8693" y="17413"/>
                    <a:pt x="8029" y="17413"/>
                  </a:cubicBezTo>
                  <a:lnTo>
                    <a:pt x="1382" y="17413"/>
                  </a:lnTo>
                  <a:cubicBezTo>
                    <a:pt x="721" y="17413"/>
                    <a:pt x="183" y="16737"/>
                    <a:pt x="183" y="15912"/>
                  </a:cubicBezTo>
                  <a:lnTo>
                    <a:pt x="183"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9"/>
            <p:cNvSpPr/>
            <p:nvPr/>
          </p:nvSpPr>
          <p:spPr>
            <a:xfrm flipH="1">
              <a:off x="4865016" y="4175756"/>
              <a:ext cx="455005" cy="850283"/>
            </a:xfrm>
            <a:custGeom>
              <a:avLst/>
              <a:gdLst/>
              <a:ahLst/>
              <a:cxnLst/>
              <a:rect l="l" t="t" r="r" b="b"/>
              <a:pathLst>
                <a:path w="9416" h="17596" extrusionOk="0">
                  <a:moveTo>
                    <a:pt x="1" y="1"/>
                  </a:moveTo>
                  <a:lnTo>
                    <a:pt x="1" y="15912"/>
                  </a:lnTo>
                  <a:cubicBezTo>
                    <a:pt x="1" y="16842"/>
                    <a:pt x="622" y="17595"/>
                    <a:pt x="1383" y="17595"/>
                  </a:cubicBezTo>
                  <a:lnTo>
                    <a:pt x="8030" y="17595"/>
                  </a:lnTo>
                  <a:cubicBezTo>
                    <a:pt x="8794" y="17595"/>
                    <a:pt x="9415" y="16842"/>
                    <a:pt x="9415" y="15912"/>
                  </a:cubicBezTo>
                  <a:lnTo>
                    <a:pt x="9415" y="1"/>
                  </a:lnTo>
                  <a:lnTo>
                    <a:pt x="9229" y="1"/>
                  </a:lnTo>
                  <a:lnTo>
                    <a:pt x="9229" y="15912"/>
                  </a:lnTo>
                  <a:cubicBezTo>
                    <a:pt x="9229" y="16737"/>
                    <a:pt x="8694" y="17413"/>
                    <a:pt x="8030" y="17413"/>
                  </a:cubicBezTo>
                  <a:lnTo>
                    <a:pt x="1383" y="17413"/>
                  </a:lnTo>
                  <a:cubicBezTo>
                    <a:pt x="723" y="17413"/>
                    <a:pt x="184" y="16737"/>
                    <a:pt x="184" y="15912"/>
                  </a:cubicBezTo>
                  <a:lnTo>
                    <a:pt x="184"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9"/>
            <p:cNvSpPr/>
            <p:nvPr/>
          </p:nvSpPr>
          <p:spPr>
            <a:xfrm flipH="1">
              <a:off x="4857224" y="3925297"/>
              <a:ext cx="2371910" cy="250504"/>
            </a:xfrm>
            <a:custGeom>
              <a:avLst/>
              <a:gdLst/>
              <a:ahLst/>
              <a:cxnLst/>
              <a:rect l="l" t="t" r="r" b="b"/>
              <a:pathLst>
                <a:path w="49085" h="5184" extrusionOk="0">
                  <a:moveTo>
                    <a:pt x="1" y="0"/>
                  </a:moveTo>
                  <a:lnTo>
                    <a:pt x="1" y="5184"/>
                  </a:lnTo>
                  <a:lnTo>
                    <a:pt x="49084" y="5184"/>
                  </a:lnTo>
                  <a:lnTo>
                    <a:pt x="49084" y="0"/>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9"/>
            <p:cNvSpPr/>
            <p:nvPr/>
          </p:nvSpPr>
          <p:spPr>
            <a:xfrm flipH="1">
              <a:off x="6769635" y="4175756"/>
              <a:ext cx="455005" cy="850283"/>
            </a:xfrm>
            <a:custGeom>
              <a:avLst/>
              <a:gdLst/>
              <a:ahLst/>
              <a:cxnLst/>
              <a:rect l="l" t="t" r="r" b="b"/>
              <a:pathLst>
                <a:path w="9416" h="17596" extrusionOk="0">
                  <a:moveTo>
                    <a:pt x="1" y="1"/>
                  </a:moveTo>
                  <a:lnTo>
                    <a:pt x="1" y="15912"/>
                  </a:lnTo>
                  <a:cubicBezTo>
                    <a:pt x="1" y="16842"/>
                    <a:pt x="622" y="17595"/>
                    <a:pt x="1386" y="17595"/>
                  </a:cubicBezTo>
                  <a:lnTo>
                    <a:pt x="8034" y="17595"/>
                  </a:lnTo>
                  <a:cubicBezTo>
                    <a:pt x="8794" y="17595"/>
                    <a:pt x="9415" y="16842"/>
                    <a:pt x="9415" y="15912"/>
                  </a:cubicBezTo>
                  <a:lnTo>
                    <a:pt x="9415" y="1"/>
                  </a:lnTo>
                  <a:lnTo>
                    <a:pt x="9233" y="1"/>
                  </a:lnTo>
                  <a:lnTo>
                    <a:pt x="9233" y="15912"/>
                  </a:lnTo>
                  <a:cubicBezTo>
                    <a:pt x="9233" y="16737"/>
                    <a:pt x="8694" y="17413"/>
                    <a:pt x="8034" y="17413"/>
                  </a:cubicBezTo>
                  <a:lnTo>
                    <a:pt x="1386" y="17413"/>
                  </a:lnTo>
                  <a:cubicBezTo>
                    <a:pt x="722" y="17413"/>
                    <a:pt x="188" y="16737"/>
                    <a:pt x="188" y="15912"/>
                  </a:cubicBezTo>
                  <a:lnTo>
                    <a:pt x="188"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9"/>
            <p:cNvSpPr/>
            <p:nvPr/>
          </p:nvSpPr>
          <p:spPr>
            <a:xfrm flipH="1">
              <a:off x="5039125" y="4175756"/>
              <a:ext cx="455005" cy="850283"/>
            </a:xfrm>
            <a:custGeom>
              <a:avLst/>
              <a:gdLst/>
              <a:ahLst/>
              <a:cxnLst/>
              <a:rect l="l" t="t" r="r" b="b"/>
              <a:pathLst>
                <a:path w="9416" h="17596" extrusionOk="0">
                  <a:moveTo>
                    <a:pt x="0" y="1"/>
                  </a:moveTo>
                  <a:lnTo>
                    <a:pt x="0" y="15912"/>
                  </a:lnTo>
                  <a:cubicBezTo>
                    <a:pt x="0" y="16842"/>
                    <a:pt x="622" y="17595"/>
                    <a:pt x="1382" y="17595"/>
                  </a:cubicBezTo>
                  <a:lnTo>
                    <a:pt x="8033" y="17595"/>
                  </a:lnTo>
                  <a:cubicBezTo>
                    <a:pt x="8794" y="17595"/>
                    <a:pt x="9415" y="16842"/>
                    <a:pt x="9415" y="15912"/>
                  </a:cubicBezTo>
                  <a:lnTo>
                    <a:pt x="9415" y="1"/>
                  </a:lnTo>
                  <a:lnTo>
                    <a:pt x="9232" y="1"/>
                  </a:lnTo>
                  <a:lnTo>
                    <a:pt x="9232" y="15912"/>
                  </a:lnTo>
                  <a:cubicBezTo>
                    <a:pt x="9232" y="16737"/>
                    <a:pt x="8693" y="17413"/>
                    <a:pt x="8033" y="17413"/>
                  </a:cubicBezTo>
                  <a:lnTo>
                    <a:pt x="1382" y="17413"/>
                  </a:lnTo>
                  <a:cubicBezTo>
                    <a:pt x="721" y="17413"/>
                    <a:pt x="183" y="16737"/>
                    <a:pt x="183" y="15912"/>
                  </a:cubicBezTo>
                  <a:lnTo>
                    <a:pt x="183"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9"/>
            <p:cNvSpPr/>
            <p:nvPr/>
          </p:nvSpPr>
          <p:spPr>
            <a:xfrm flipH="1">
              <a:off x="5686280" y="3518946"/>
              <a:ext cx="881692" cy="406392"/>
            </a:xfrm>
            <a:custGeom>
              <a:avLst/>
              <a:gdLst/>
              <a:ahLst/>
              <a:cxnLst/>
              <a:rect l="l" t="t" r="r" b="b"/>
              <a:pathLst>
                <a:path w="18246" h="8410" extrusionOk="0">
                  <a:moveTo>
                    <a:pt x="6106" y="0"/>
                  </a:moveTo>
                  <a:lnTo>
                    <a:pt x="4096" y="8004"/>
                  </a:lnTo>
                  <a:lnTo>
                    <a:pt x="1" y="8004"/>
                  </a:lnTo>
                  <a:lnTo>
                    <a:pt x="1" y="8409"/>
                  </a:lnTo>
                  <a:lnTo>
                    <a:pt x="16490" y="8409"/>
                  </a:lnTo>
                  <a:lnTo>
                    <a:pt x="18245"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9"/>
            <p:cNvSpPr/>
            <p:nvPr/>
          </p:nvSpPr>
          <p:spPr>
            <a:xfrm flipH="1">
              <a:off x="5968474" y="3699820"/>
              <a:ext cx="57455" cy="57455"/>
            </a:xfrm>
            <a:custGeom>
              <a:avLst/>
              <a:gdLst/>
              <a:ahLst/>
              <a:cxnLst/>
              <a:rect l="l" t="t" r="r" b="b"/>
              <a:pathLst>
                <a:path w="1189" h="1189" extrusionOk="0">
                  <a:moveTo>
                    <a:pt x="592" y="1"/>
                  </a:moveTo>
                  <a:cubicBezTo>
                    <a:pt x="266" y="1"/>
                    <a:pt x="1" y="266"/>
                    <a:pt x="1" y="593"/>
                  </a:cubicBezTo>
                  <a:cubicBezTo>
                    <a:pt x="1" y="923"/>
                    <a:pt x="266" y="1189"/>
                    <a:pt x="592" y="1189"/>
                  </a:cubicBezTo>
                  <a:cubicBezTo>
                    <a:pt x="923" y="1189"/>
                    <a:pt x="1189" y="923"/>
                    <a:pt x="1189" y="593"/>
                  </a:cubicBezTo>
                  <a:cubicBezTo>
                    <a:pt x="1189" y="266"/>
                    <a:pt x="923" y="1"/>
                    <a:pt x="592"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9"/>
            <p:cNvSpPr/>
            <p:nvPr/>
          </p:nvSpPr>
          <p:spPr>
            <a:xfrm flipH="1">
              <a:off x="5488240" y="3848994"/>
              <a:ext cx="284136" cy="169805"/>
            </a:xfrm>
            <a:custGeom>
              <a:avLst/>
              <a:gdLst/>
              <a:ahLst/>
              <a:cxnLst/>
              <a:rect l="l" t="t" r="r" b="b"/>
              <a:pathLst>
                <a:path w="5880" h="3514" extrusionOk="0">
                  <a:moveTo>
                    <a:pt x="2620" y="1414"/>
                  </a:moveTo>
                  <a:cubicBezTo>
                    <a:pt x="2664" y="1527"/>
                    <a:pt x="2706" y="1643"/>
                    <a:pt x="2747" y="1763"/>
                  </a:cubicBezTo>
                  <a:cubicBezTo>
                    <a:pt x="2865" y="2104"/>
                    <a:pt x="2998" y="2484"/>
                    <a:pt x="2905" y="2861"/>
                  </a:cubicBezTo>
                  <a:cubicBezTo>
                    <a:pt x="2858" y="3044"/>
                    <a:pt x="2754" y="3224"/>
                    <a:pt x="2593" y="3328"/>
                  </a:cubicBezTo>
                  <a:cubicBezTo>
                    <a:pt x="2503" y="3388"/>
                    <a:pt x="2397" y="3417"/>
                    <a:pt x="2289" y="3417"/>
                  </a:cubicBezTo>
                  <a:cubicBezTo>
                    <a:pt x="2204" y="3417"/>
                    <a:pt x="2117" y="3398"/>
                    <a:pt x="2036" y="3363"/>
                  </a:cubicBezTo>
                  <a:cubicBezTo>
                    <a:pt x="1853" y="3288"/>
                    <a:pt x="1699" y="3141"/>
                    <a:pt x="1616" y="2965"/>
                  </a:cubicBezTo>
                  <a:cubicBezTo>
                    <a:pt x="1537" y="2790"/>
                    <a:pt x="1530" y="2585"/>
                    <a:pt x="1577" y="2402"/>
                  </a:cubicBezTo>
                  <a:cubicBezTo>
                    <a:pt x="1674" y="2025"/>
                    <a:pt x="1954" y="1734"/>
                    <a:pt x="2270" y="1566"/>
                  </a:cubicBezTo>
                  <a:cubicBezTo>
                    <a:pt x="2384" y="1503"/>
                    <a:pt x="2501" y="1454"/>
                    <a:pt x="2620" y="1414"/>
                  </a:cubicBezTo>
                  <a:close/>
                  <a:moveTo>
                    <a:pt x="999" y="0"/>
                  </a:moveTo>
                  <a:cubicBezTo>
                    <a:pt x="776" y="4"/>
                    <a:pt x="586" y="40"/>
                    <a:pt x="436" y="83"/>
                  </a:cubicBezTo>
                  <a:cubicBezTo>
                    <a:pt x="285" y="126"/>
                    <a:pt x="173" y="184"/>
                    <a:pt x="101" y="227"/>
                  </a:cubicBezTo>
                  <a:cubicBezTo>
                    <a:pt x="33" y="270"/>
                    <a:pt x="1" y="298"/>
                    <a:pt x="1" y="298"/>
                  </a:cubicBezTo>
                  <a:cubicBezTo>
                    <a:pt x="1" y="299"/>
                    <a:pt x="2" y="299"/>
                    <a:pt x="2" y="299"/>
                  </a:cubicBezTo>
                  <a:cubicBezTo>
                    <a:pt x="21" y="299"/>
                    <a:pt x="158" y="194"/>
                    <a:pt x="446" y="119"/>
                  </a:cubicBezTo>
                  <a:cubicBezTo>
                    <a:pt x="593" y="83"/>
                    <a:pt x="780" y="55"/>
                    <a:pt x="999" y="55"/>
                  </a:cubicBezTo>
                  <a:cubicBezTo>
                    <a:pt x="1218" y="58"/>
                    <a:pt x="1469" y="83"/>
                    <a:pt x="1717" y="194"/>
                  </a:cubicBezTo>
                  <a:cubicBezTo>
                    <a:pt x="1842" y="248"/>
                    <a:pt x="1950" y="338"/>
                    <a:pt x="2051" y="446"/>
                  </a:cubicBezTo>
                  <a:cubicBezTo>
                    <a:pt x="2154" y="557"/>
                    <a:pt x="2248" y="679"/>
                    <a:pt x="2331" y="815"/>
                  </a:cubicBezTo>
                  <a:cubicBezTo>
                    <a:pt x="2428" y="975"/>
                    <a:pt x="2511" y="1149"/>
                    <a:pt x="2588" y="1335"/>
                  </a:cubicBezTo>
                  <a:lnTo>
                    <a:pt x="2588" y="1335"/>
                  </a:lnTo>
                  <a:cubicBezTo>
                    <a:pt x="2467" y="1376"/>
                    <a:pt x="2345" y="1426"/>
                    <a:pt x="2227" y="1490"/>
                  </a:cubicBezTo>
                  <a:cubicBezTo>
                    <a:pt x="1892" y="1659"/>
                    <a:pt x="1591" y="1971"/>
                    <a:pt x="1487" y="2376"/>
                  </a:cubicBezTo>
                  <a:cubicBezTo>
                    <a:pt x="1433" y="2578"/>
                    <a:pt x="1437" y="2803"/>
                    <a:pt x="1530" y="3005"/>
                  </a:cubicBezTo>
                  <a:cubicBezTo>
                    <a:pt x="1624" y="3206"/>
                    <a:pt x="1792" y="3367"/>
                    <a:pt x="2000" y="3453"/>
                  </a:cubicBezTo>
                  <a:cubicBezTo>
                    <a:pt x="2090" y="3493"/>
                    <a:pt x="2189" y="3513"/>
                    <a:pt x="2288" y="3513"/>
                  </a:cubicBezTo>
                  <a:cubicBezTo>
                    <a:pt x="2415" y="3513"/>
                    <a:pt x="2541" y="3479"/>
                    <a:pt x="2646" y="3406"/>
                  </a:cubicBezTo>
                  <a:cubicBezTo>
                    <a:pt x="2833" y="3285"/>
                    <a:pt x="2944" y="3083"/>
                    <a:pt x="2994" y="2883"/>
                  </a:cubicBezTo>
                  <a:cubicBezTo>
                    <a:pt x="3048" y="2678"/>
                    <a:pt x="3034" y="2470"/>
                    <a:pt x="2994" y="2280"/>
                  </a:cubicBezTo>
                  <a:cubicBezTo>
                    <a:pt x="2955" y="2086"/>
                    <a:pt x="2894" y="1907"/>
                    <a:pt x="2833" y="1730"/>
                  </a:cubicBezTo>
                  <a:cubicBezTo>
                    <a:pt x="2792" y="1614"/>
                    <a:pt x="2749" y="1499"/>
                    <a:pt x="2703" y="1387"/>
                  </a:cubicBezTo>
                  <a:lnTo>
                    <a:pt x="2703" y="1387"/>
                  </a:lnTo>
                  <a:cubicBezTo>
                    <a:pt x="2885" y="1332"/>
                    <a:pt x="3069" y="1297"/>
                    <a:pt x="3246" y="1267"/>
                  </a:cubicBezTo>
                  <a:cubicBezTo>
                    <a:pt x="3547" y="1221"/>
                    <a:pt x="3829" y="1199"/>
                    <a:pt x="4089" y="1199"/>
                  </a:cubicBezTo>
                  <a:cubicBezTo>
                    <a:pt x="4109" y="1199"/>
                    <a:pt x="4128" y="1199"/>
                    <a:pt x="4147" y="1199"/>
                  </a:cubicBezTo>
                  <a:cubicBezTo>
                    <a:pt x="4700" y="1203"/>
                    <a:pt x="5141" y="1304"/>
                    <a:pt x="5432" y="1404"/>
                  </a:cubicBezTo>
                  <a:cubicBezTo>
                    <a:pt x="5713" y="1497"/>
                    <a:pt x="5864" y="1580"/>
                    <a:pt x="5879" y="1580"/>
                  </a:cubicBezTo>
                  <a:cubicBezTo>
                    <a:pt x="5879" y="1580"/>
                    <a:pt x="5880" y="1580"/>
                    <a:pt x="5880" y="1579"/>
                  </a:cubicBezTo>
                  <a:cubicBezTo>
                    <a:pt x="5880" y="1576"/>
                    <a:pt x="5845" y="1554"/>
                    <a:pt x="5772" y="1515"/>
                  </a:cubicBezTo>
                  <a:cubicBezTo>
                    <a:pt x="5701" y="1476"/>
                    <a:pt x="5590" y="1422"/>
                    <a:pt x="5446" y="1368"/>
                  </a:cubicBezTo>
                  <a:cubicBezTo>
                    <a:pt x="5152" y="1256"/>
                    <a:pt x="4707" y="1145"/>
                    <a:pt x="4147" y="1131"/>
                  </a:cubicBezTo>
                  <a:cubicBezTo>
                    <a:pt x="4105" y="1130"/>
                    <a:pt x="4063" y="1130"/>
                    <a:pt x="4020" y="1130"/>
                  </a:cubicBezTo>
                  <a:cubicBezTo>
                    <a:pt x="3775" y="1130"/>
                    <a:pt x="3513" y="1149"/>
                    <a:pt x="3235" y="1188"/>
                  </a:cubicBezTo>
                  <a:cubicBezTo>
                    <a:pt x="3054" y="1217"/>
                    <a:pt x="2863" y="1252"/>
                    <a:pt x="2671" y="1309"/>
                  </a:cubicBezTo>
                  <a:lnTo>
                    <a:pt x="2671" y="1309"/>
                  </a:lnTo>
                  <a:cubicBezTo>
                    <a:pt x="2590" y="1119"/>
                    <a:pt x="2501" y="939"/>
                    <a:pt x="2399" y="776"/>
                  </a:cubicBezTo>
                  <a:cubicBezTo>
                    <a:pt x="2313" y="636"/>
                    <a:pt x="2212" y="507"/>
                    <a:pt x="2104" y="395"/>
                  </a:cubicBezTo>
                  <a:cubicBezTo>
                    <a:pt x="2000" y="284"/>
                    <a:pt x="1879" y="187"/>
                    <a:pt x="1745" y="133"/>
                  </a:cubicBezTo>
                  <a:cubicBezTo>
                    <a:pt x="1483" y="18"/>
                    <a:pt x="1221" y="0"/>
                    <a:pt x="999"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6" name="Google Shape;526;p29"/>
          <p:cNvSpPr/>
          <p:nvPr/>
        </p:nvSpPr>
        <p:spPr>
          <a:xfrm flipH="1">
            <a:off x="7815668" y="4906241"/>
            <a:ext cx="6829" cy="3196"/>
          </a:xfrm>
          <a:custGeom>
            <a:avLst/>
            <a:gdLst/>
            <a:ahLst/>
            <a:cxnLst/>
            <a:rect l="l" t="t" r="r" b="b"/>
            <a:pathLst>
              <a:path w="141" h="66" extrusionOk="0">
                <a:moveTo>
                  <a:pt x="123" y="1"/>
                </a:moveTo>
                <a:cubicBezTo>
                  <a:pt x="112" y="22"/>
                  <a:pt x="80" y="40"/>
                  <a:pt x="29" y="58"/>
                </a:cubicBezTo>
                <a:cubicBezTo>
                  <a:pt x="22" y="61"/>
                  <a:pt x="11" y="61"/>
                  <a:pt x="1" y="65"/>
                </a:cubicBezTo>
                <a:cubicBezTo>
                  <a:pt x="76" y="51"/>
                  <a:pt x="119" y="36"/>
                  <a:pt x="130" y="22"/>
                </a:cubicBezTo>
                <a:cubicBezTo>
                  <a:pt x="137" y="15"/>
                  <a:pt x="141" y="8"/>
                  <a:pt x="141" y="1"/>
                </a:cubicBezTo>
                <a:close/>
              </a:path>
            </a:pathLst>
          </a:custGeom>
          <a:solidFill>
            <a:srgbClr val="7D84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7" name="Google Shape;527;p29"/>
          <p:cNvGrpSpPr/>
          <p:nvPr/>
        </p:nvGrpSpPr>
        <p:grpSpPr>
          <a:xfrm>
            <a:off x="4695403" y="4708841"/>
            <a:ext cx="4600713" cy="150450"/>
            <a:chOff x="0" y="4397412"/>
            <a:chExt cx="4600713" cy="150450"/>
          </a:xfrm>
        </p:grpSpPr>
        <p:sp>
          <p:nvSpPr>
            <p:cNvPr id="528" name="Google Shape;528;p29"/>
            <p:cNvSpPr/>
            <p:nvPr/>
          </p:nvSpPr>
          <p:spPr>
            <a:xfrm>
              <a:off x="0" y="4397412"/>
              <a:ext cx="4600713" cy="2416"/>
            </a:xfrm>
            <a:custGeom>
              <a:avLst/>
              <a:gdLst/>
              <a:ahLst/>
              <a:cxnLst/>
              <a:rect l="l" t="t" r="r" b="b"/>
              <a:pathLst>
                <a:path w="131402" h="69" extrusionOk="0">
                  <a:moveTo>
                    <a:pt x="0" y="1"/>
                  </a:moveTo>
                  <a:lnTo>
                    <a:pt x="0" y="69"/>
                  </a:lnTo>
                  <a:lnTo>
                    <a:pt x="131401" y="69"/>
                  </a:lnTo>
                  <a:lnTo>
                    <a:pt x="131401" y="1"/>
                  </a:lnTo>
                  <a:close/>
                </a:path>
              </a:pathLst>
            </a:cu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9"/>
            <p:cNvSpPr/>
            <p:nvPr/>
          </p:nvSpPr>
          <p:spPr>
            <a:xfrm>
              <a:off x="755786" y="4545586"/>
              <a:ext cx="305519" cy="2276"/>
            </a:xfrm>
            <a:custGeom>
              <a:avLst/>
              <a:gdLst/>
              <a:ahLst/>
              <a:cxnLst/>
              <a:rect l="l" t="t" r="r" b="b"/>
              <a:pathLst>
                <a:path w="8726" h="65" extrusionOk="0">
                  <a:moveTo>
                    <a:pt x="0" y="0"/>
                  </a:moveTo>
                  <a:lnTo>
                    <a:pt x="0" y="65"/>
                  </a:lnTo>
                  <a:lnTo>
                    <a:pt x="8726" y="65"/>
                  </a:lnTo>
                  <a:lnTo>
                    <a:pt x="8726" y="0"/>
                  </a:lnTo>
                  <a:close/>
                </a:path>
              </a:pathLst>
            </a:cu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9"/>
            <p:cNvSpPr/>
            <p:nvPr/>
          </p:nvSpPr>
          <p:spPr>
            <a:xfrm>
              <a:off x="1619552" y="4536412"/>
              <a:ext cx="497808" cy="2276"/>
            </a:xfrm>
            <a:custGeom>
              <a:avLst/>
              <a:gdLst/>
              <a:ahLst/>
              <a:cxnLst/>
              <a:rect l="l" t="t" r="r" b="b"/>
              <a:pathLst>
                <a:path w="14218" h="65" extrusionOk="0">
                  <a:moveTo>
                    <a:pt x="0" y="0"/>
                  </a:moveTo>
                  <a:lnTo>
                    <a:pt x="0" y="65"/>
                  </a:lnTo>
                  <a:lnTo>
                    <a:pt x="14217" y="65"/>
                  </a:lnTo>
                  <a:lnTo>
                    <a:pt x="14217" y="0"/>
                  </a:lnTo>
                  <a:close/>
                </a:path>
              </a:pathLst>
            </a:custGeom>
            <a:solidFill>
              <a:srgbClr val="EBEBEB"/>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9"/>
            <p:cNvSpPr/>
            <p:nvPr/>
          </p:nvSpPr>
          <p:spPr>
            <a:xfrm>
              <a:off x="1070481" y="4460119"/>
              <a:ext cx="175833" cy="2311"/>
            </a:xfrm>
            <a:custGeom>
              <a:avLst/>
              <a:gdLst/>
              <a:ahLst/>
              <a:cxnLst/>
              <a:rect l="l" t="t" r="r" b="b"/>
              <a:pathLst>
                <a:path w="5022" h="66" extrusionOk="0">
                  <a:moveTo>
                    <a:pt x="1" y="1"/>
                  </a:moveTo>
                  <a:lnTo>
                    <a:pt x="1" y="65"/>
                  </a:lnTo>
                  <a:lnTo>
                    <a:pt x="5022" y="65"/>
                  </a:lnTo>
                  <a:lnTo>
                    <a:pt x="5022" y="1"/>
                  </a:lnTo>
                  <a:close/>
                </a:path>
              </a:pathLst>
            </a:cu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9"/>
            <p:cNvSpPr/>
            <p:nvPr/>
          </p:nvSpPr>
          <p:spPr>
            <a:xfrm>
              <a:off x="2732853" y="4514424"/>
              <a:ext cx="418259" cy="2276"/>
            </a:xfrm>
            <a:custGeom>
              <a:avLst/>
              <a:gdLst/>
              <a:ahLst/>
              <a:cxnLst/>
              <a:rect l="l" t="t" r="r" b="b"/>
              <a:pathLst>
                <a:path w="11946" h="65" extrusionOk="0">
                  <a:moveTo>
                    <a:pt x="0" y="0"/>
                  </a:moveTo>
                  <a:lnTo>
                    <a:pt x="0" y="65"/>
                  </a:lnTo>
                  <a:lnTo>
                    <a:pt x="11946" y="65"/>
                  </a:lnTo>
                  <a:lnTo>
                    <a:pt x="11946" y="0"/>
                  </a:lnTo>
                  <a:close/>
                </a:path>
              </a:pathLst>
            </a:custGeom>
            <a:solidFill>
              <a:srgbClr val="EBEBE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3" name="Google Shape;533;p29"/>
          <p:cNvGrpSpPr/>
          <p:nvPr/>
        </p:nvGrpSpPr>
        <p:grpSpPr>
          <a:xfrm>
            <a:off x="7352176" y="1189928"/>
            <a:ext cx="1000385" cy="883233"/>
            <a:chOff x="6472501" y="1326053"/>
            <a:chExt cx="1000385" cy="883233"/>
          </a:xfrm>
        </p:grpSpPr>
        <p:sp>
          <p:nvSpPr>
            <p:cNvPr id="534" name="Google Shape;534;p29"/>
            <p:cNvSpPr/>
            <p:nvPr/>
          </p:nvSpPr>
          <p:spPr>
            <a:xfrm>
              <a:off x="6472501" y="1326053"/>
              <a:ext cx="1000385" cy="883233"/>
            </a:xfrm>
            <a:custGeom>
              <a:avLst/>
              <a:gdLst/>
              <a:ahLst/>
              <a:cxnLst/>
              <a:rect l="l" t="t" r="r" b="b"/>
              <a:pathLst>
                <a:path w="22535" h="19896" extrusionOk="0">
                  <a:moveTo>
                    <a:pt x="11255" y="0"/>
                  </a:moveTo>
                  <a:cubicBezTo>
                    <a:pt x="8227" y="0"/>
                    <a:pt x="5239" y="1376"/>
                    <a:pt x="3289" y="3985"/>
                  </a:cubicBezTo>
                  <a:cubicBezTo>
                    <a:pt x="1" y="8378"/>
                    <a:pt x="913" y="14612"/>
                    <a:pt x="5316" y="17907"/>
                  </a:cubicBezTo>
                  <a:cubicBezTo>
                    <a:pt x="7110" y="19248"/>
                    <a:pt x="9206" y="19895"/>
                    <a:pt x="11284" y="19895"/>
                  </a:cubicBezTo>
                  <a:cubicBezTo>
                    <a:pt x="14312" y="19895"/>
                    <a:pt x="17299" y="18520"/>
                    <a:pt x="19247" y="15912"/>
                  </a:cubicBezTo>
                  <a:cubicBezTo>
                    <a:pt x="22535" y="11515"/>
                    <a:pt x="21627" y="5281"/>
                    <a:pt x="17219" y="1986"/>
                  </a:cubicBezTo>
                  <a:cubicBezTo>
                    <a:pt x="15426" y="647"/>
                    <a:pt x="13331" y="0"/>
                    <a:pt x="11255" y="0"/>
                  </a:cubicBez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9"/>
            <p:cNvSpPr/>
            <p:nvPr/>
          </p:nvSpPr>
          <p:spPr>
            <a:xfrm>
              <a:off x="6591559" y="1431083"/>
              <a:ext cx="762308" cy="673123"/>
            </a:xfrm>
            <a:custGeom>
              <a:avLst/>
              <a:gdLst/>
              <a:ahLst/>
              <a:cxnLst/>
              <a:rect l="l" t="t" r="r" b="b"/>
              <a:pathLst>
                <a:path w="17172" h="15163" extrusionOk="0">
                  <a:moveTo>
                    <a:pt x="8574" y="0"/>
                  </a:moveTo>
                  <a:cubicBezTo>
                    <a:pt x="6268" y="0"/>
                    <a:pt x="3991" y="1048"/>
                    <a:pt x="2505" y="3036"/>
                  </a:cubicBezTo>
                  <a:cubicBezTo>
                    <a:pt x="0" y="6385"/>
                    <a:pt x="693" y="11138"/>
                    <a:pt x="4052" y="13646"/>
                  </a:cubicBezTo>
                  <a:cubicBezTo>
                    <a:pt x="5418" y="14669"/>
                    <a:pt x="7014" y="15162"/>
                    <a:pt x="8596" y="15162"/>
                  </a:cubicBezTo>
                  <a:cubicBezTo>
                    <a:pt x="10903" y="15162"/>
                    <a:pt x="13180" y="14113"/>
                    <a:pt x="14666" y="12124"/>
                  </a:cubicBezTo>
                  <a:cubicBezTo>
                    <a:pt x="17171" y="8776"/>
                    <a:pt x="16479" y="4023"/>
                    <a:pt x="13119" y="1515"/>
                  </a:cubicBezTo>
                  <a:cubicBezTo>
                    <a:pt x="11753" y="494"/>
                    <a:pt x="10157" y="0"/>
                    <a:pt x="8574" y="0"/>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9"/>
            <p:cNvSpPr/>
            <p:nvPr/>
          </p:nvSpPr>
          <p:spPr>
            <a:xfrm>
              <a:off x="6695435" y="1419230"/>
              <a:ext cx="625446" cy="541722"/>
            </a:xfrm>
            <a:custGeom>
              <a:avLst/>
              <a:gdLst/>
              <a:ahLst/>
              <a:cxnLst/>
              <a:rect l="l" t="t" r="r" b="b"/>
              <a:pathLst>
                <a:path w="14089" h="12203" extrusionOk="0">
                  <a:moveTo>
                    <a:pt x="6307" y="1"/>
                  </a:moveTo>
                  <a:cubicBezTo>
                    <a:pt x="6282" y="1"/>
                    <a:pt x="6257" y="1"/>
                    <a:pt x="6231" y="1"/>
                  </a:cubicBezTo>
                  <a:cubicBezTo>
                    <a:pt x="5492" y="8"/>
                    <a:pt x="4795" y="127"/>
                    <a:pt x="4167" y="306"/>
                  </a:cubicBezTo>
                  <a:cubicBezTo>
                    <a:pt x="3539" y="490"/>
                    <a:pt x="2983" y="737"/>
                    <a:pt x="2502" y="1013"/>
                  </a:cubicBezTo>
                  <a:cubicBezTo>
                    <a:pt x="1540" y="1566"/>
                    <a:pt x="909" y="2216"/>
                    <a:pt x="528" y="2690"/>
                  </a:cubicBezTo>
                  <a:cubicBezTo>
                    <a:pt x="147" y="3170"/>
                    <a:pt x="1" y="3480"/>
                    <a:pt x="29" y="3497"/>
                  </a:cubicBezTo>
                  <a:cubicBezTo>
                    <a:pt x="31" y="3498"/>
                    <a:pt x="33" y="3499"/>
                    <a:pt x="35" y="3499"/>
                  </a:cubicBezTo>
                  <a:cubicBezTo>
                    <a:pt x="85" y="3499"/>
                    <a:pt x="292" y="3245"/>
                    <a:pt x="693" y="2844"/>
                  </a:cubicBezTo>
                  <a:cubicBezTo>
                    <a:pt x="1116" y="2428"/>
                    <a:pt x="1767" y="1853"/>
                    <a:pt x="2700" y="1376"/>
                  </a:cubicBezTo>
                  <a:cubicBezTo>
                    <a:pt x="3166" y="1136"/>
                    <a:pt x="3701" y="924"/>
                    <a:pt x="4297" y="770"/>
                  </a:cubicBezTo>
                  <a:cubicBezTo>
                    <a:pt x="4863" y="630"/>
                    <a:pt x="5480" y="539"/>
                    <a:pt x="6128" y="539"/>
                  </a:cubicBezTo>
                  <a:cubicBezTo>
                    <a:pt x="6162" y="539"/>
                    <a:pt x="6197" y="539"/>
                    <a:pt x="6231" y="540"/>
                  </a:cubicBezTo>
                  <a:cubicBezTo>
                    <a:pt x="6576" y="543"/>
                    <a:pt x="6928" y="565"/>
                    <a:pt x="7283" y="622"/>
                  </a:cubicBezTo>
                  <a:cubicBezTo>
                    <a:pt x="7638" y="680"/>
                    <a:pt x="7997" y="755"/>
                    <a:pt x="8357" y="869"/>
                  </a:cubicBezTo>
                  <a:cubicBezTo>
                    <a:pt x="8712" y="981"/>
                    <a:pt x="9067" y="1114"/>
                    <a:pt x="9412" y="1286"/>
                  </a:cubicBezTo>
                  <a:cubicBezTo>
                    <a:pt x="9760" y="1459"/>
                    <a:pt x="10097" y="1656"/>
                    <a:pt x="10424" y="1882"/>
                  </a:cubicBezTo>
                  <a:cubicBezTo>
                    <a:pt x="10747" y="2112"/>
                    <a:pt x="11049" y="2360"/>
                    <a:pt x="11324" y="2625"/>
                  </a:cubicBezTo>
                  <a:cubicBezTo>
                    <a:pt x="11604" y="2890"/>
                    <a:pt x="11856" y="3182"/>
                    <a:pt x="12082" y="3475"/>
                  </a:cubicBezTo>
                  <a:cubicBezTo>
                    <a:pt x="12311" y="3773"/>
                    <a:pt x="12505" y="4083"/>
                    <a:pt x="12678" y="4398"/>
                  </a:cubicBezTo>
                  <a:cubicBezTo>
                    <a:pt x="12853" y="4714"/>
                    <a:pt x="12997" y="5034"/>
                    <a:pt x="13120" y="5357"/>
                  </a:cubicBezTo>
                  <a:cubicBezTo>
                    <a:pt x="13363" y="5999"/>
                    <a:pt x="13499" y="6645"/>
                    <a:pt x="13564" y="7255"/>
                  </a:cubicBezTo>
                  <a:cubicBezTo>
                    <a:pt x="13625" y="7865"/>
                    <a:pt x="13607" y="8443"/>
                    <a:pt x="13547" y="8960"/>
                  </a:cubicBezTo>
                  <a:cubicBezTo>
                    <a:pt x="13418" y="10005"/>
                    <a:pt x="13098" y="10812"/>
                    <a:pt x="12853" y="11351"/>
                  </a:cubicBezTo>
                  <a:cubicBezTo>
                    <a:pt x="12603" y="11889"/>
                    <a:pt x="12430" y="12176"/>
                    <a:pt x="12466" y="12202"/>
                  </a:cubicBezTo>
                  <a:cubicBezTo>
                    <a:pt x="12467" y="12202"/>
                    <a:pt x="12468" y="12202"/>
                    <a:pt x="12469" y="12202"/>
                  </a:cubicBezTo>
                  <a:cubicBezTo>
                    <a:pt x="12511" y="12202"/>
                    <a:pt x="12743" y="11961"/>
                    <a:pt x="13055" y="11455"/>
                  </a:cubicBezTo>
                  <a:cubicBezTo>
                    <a:pt x="13367" y="10934"/>
                    <a:pt x="13762" y="10116"/>
                    <a:pt x="13952" y="9025"/>
                  </a:cubicBezTo>
                  <a:cubicBezTo>
                    <a:pt x="14046" y="8479"/>
                    <a:pt x="14089" y="7869"/>
                    <a:pt x="14046" y="7216"/>
                  </a:cubicBezTo>
                  <a:cubicBezTo>
                    <a:pt x="13999" y="6566"/>
                    <a:pt x="13873" y="5870"/>
                    <a:pt x="13622" y="5173"/>
                  </a:cubicBezTo>
                  <a:cubicBezTo>
                    <a:pt x="13499" y="4829"/>
                    <a:pt x="13353" y="4477"/>
                    <a:pt x="13169" y="4136"/>
                  </a:cubicBezTo>
                  <a:cubicBezTo>
                    <a:pt x="12987" y="3795"/>
                    <a:pt x="12782" y="3458"/>
                    <a:pt x="12538" y="3135"/>
                  </a:cubicBezTo>
                  <a:cubicBezTo>
                    <a:pt x="12293" y="2815"/>
                    <a:pt x="12028" y="2499"/>
                    <a:pt x="11730" y="2212"/>
                  </a:cubicBezTo>
                  <a:cubicBezTo>
                    <a:pt x="11429" y="1921"/>
                    <a:pt x="11102" y="1652"/>
                    <a:pt x="10754" y="1404"/>
                  </a:cubicBezTo>
                  <a:cubicBezTo>
                    <a:pt x="10403" y="1164"/>
                    <a:pt x="10040" y="949"/>
                    <a:pt x="9663" y="766"/>
                  </a:cubicBezTo>
                  <a:cubicBezTo>
                    <a:pt x="9290" y="583"/>
                    <a:pt x="8905" y="443"/>
                    <a:pt x="8518" y="324"/>
                  </a:cubicBezTo>
                  <a:cubicBezTo>
                    <a:pt x="8134" y="206"/>
                    <a:pt x="7746" y="127"/>
                    <a:pt x="7362" y="73"/>
                  </a:cubicBezTo>
                  <a:cubicBezTo>
                    <a:pt x="7005" y="23"/>
                    <a:pt x="6653" y="1"/>
                    <a:pt x="6307" y="1"/>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9"/>
            <p:cNvSpPr/>
            <p:nvPr/>
          </p:nvSpPr>
          <p:spPr>
            <a:xfrm>
              <a:off x="6758560" y="1569362"/>
              <a:ext cx="413028" cy="429586"/>
            </a:xfrm>
            <a:custGeom>
              <a:avLst/>
              <a:gdLst/>
              <a:ahLst/>
              <a:cxnLst/>
              <a:rect l="l" t="t" r="r" b="b"/>
              <a:pathLst>
                <a:path w="9304" h="9677" extrusionOk="0">
                  <a:moveTo>
                    <a:pt x="5325" y="2199"/>
                  </a:moveTo>
                  <a:cubicBezTo>
                    <a:pt x="5490" y="2199"/>
                    <a:pt x="5679" y="2241"/>
                    <a:pt x="5893" y="2333"/>
                  </a:cubicBezTo>
                  <a:lnTo>
                    <a:pt x="4910" y="3690"/>
                  </a:lnTo>
                  <a:cubicBezTo>
                    <a:pt x="4587" y="3252"/>
                    <a:pt x="4429" y="2861"/>
                    <a:pt x="4673" y="2527"/>
                  </a:cubicBezTo>
                  <a:cubicBezTo>
                    <a:pt x="4819" y="2326"/>
                    <a:pt x="5035" y="2199"/>
                    <a:pt x="5325" y="2199"/>
                  </a:cubicBezTo>
                  <a:close/>
                  <a:moveTo>
                    <a:pt x="4673" y="6027"/>
                  </a:moveTo>
                  <a:cubicBezTo>
                    <a:pt x="4978" y="6468"/>
                    <a:pt x="5126" y="6849"/>
                    <a:pt x="4881" y="7186"/>
                  </a:cubicBezTo>
                  <a:cubicBezTo>
                    <a:pt x="4747" y="7373"/>
                    <a:pt x="4548" y="7482"/>
                    <a:pt x="4286" y="7482"/>
                  </a:cubicBezTo>
                  <a:cubicBezTo>
                    <a:pt x="4121" y="7482"/>
                    <a:pt x="3930" y="7438"/>
                    <a:pt x="3715" y="7344"/>
                  </a:cubicBezTo>
                  <a:lnTo>
                    <a:pt x="4673" y="6027"/>
                  </a:lnTo>
                  <a:close/>
                  <a:moveTo>
                    <a:pt x="7584" y="0"/>
                  </a:moveTo>
                  <a:lnTo>
                    <a:pt x="6816" y="1059"/>
                  </a:lnTo>
                  <a:cubicBezTo>
                    <a:pt x="6155" y="686"/>
                    <a:pt x="5538" y="519"/>
                    <a:pt x="4989" y="519"/>
                  </a:cubicBezTo>
                  <a:cubicBezTo>
                    <a:pt x="4180" y="519"/>
                    <a:pt x="3518" y="883"/>
                    <a:pt x="3080" y="1486"/>
                  </a:cubicBezTo>
                  <a:cubicBezTo>
                    <a:pt x="2089" y="2854"/>
                    <a:pt x="3015" y="4067"/>
                    <a:pt x="3890" y="5094"/>
                  </a:cubicBezTo>
                  <a:lnTo>
                    <a:pt x="2731" y="6691"/>
                  </a:lnTo>
                  <a:cubicBezTo>
                    <a:pt x="2093" y="6123"/>
                    <a:pt x="1594" y="5366"/>
                    <a:pt x="1371" y="4667"/>
                  </a:cubicBezTo>
                  <a:lnTo>
                    <a:pt x="0" y="5452"/>
                  </a:lnTo>
                  <a:cubicBezTo>
                    <a:pt x="226" y="6246"/>
                    <a:pt x="918" y="7200"/>
                    <a:pt x="1823" y="7944"/>
                  </a:cubicBezTo>
                  <a:lnTo>
                    <a:pt x="1069" y="8984"/>
                  </a:lnTo>
                  <a:lnTo>
                    <a:pt x="2024" y="9677"/>
                  </a:lnTo>
                  <a:lnTo>
                    <a:pt x="2800" y="8608"/>
                  </a:lnTo>
                  <a:cubicBezTo>
                    <a:pt x="3458" y="8973"/>
                    <a:pt x="4071" y="9136"/>
                    <a:pt x="4614" y="9136"/>
                  </a:cubicBezTo>
                  <a:cubicBezTo>
                    <a:pt x="5419" y="9136"/>
                    <a:pt x="6073" y="8778"/>
                    <a:pt x="6504" y="8187"/>
                  </a:cubicBezTo>
                  <a:cubicBezTo>
                    <a:pt x="7480" y="6838"/>
                    <a:pt x="6572" y="5639"/>
                    <a:pt x="5692" y="4620"/>
                  </a:cubicBezTo>
                  <a:lnTo>
                    <a:pt x="6870" y="2997"/>
                  </a:lnTo>
                  <a:cubicBezTo>
                    <a:pt x="7308" y="3399"/>
                    <a:pt x="7684" y="3923"/>
                    <a:pt x="7972" y="4556"/>
                  </a:cubicBezTo>
                  <a:lnTo>
                    <a:pt x="9304" y="3726"/>
                  </a:lnTo>
                  <a:cubicBezTo>
                    <a:pt x="9019" y="3008"/>
                    <a:pt x="8459" y="2311"/>
                    <a:pt x="7785" y="1734"/>
                  </a:cubicBezTo>
                  <a:lnTo>
                    <a:pt x="8539" y="693"/>
                  </a:lnTo>
                  <a:lnTo>
                    <a:pt x="7584"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8" name="Google Shape;538;p29"/>
          <p:cNvGrpSpPr/>
          <p:nvPr/>
        </p:nvGrpSpPr>
        <p:grpSpPr>
          <a:xfrm>
            <a:off x="7471234" y="1902939"/>
            <a:ext cx="1214466" cy="2805904"/>
            <a:chOff x="7352169" y="1792626"/>
            <a:chExt cx="1333531" cy="2916217"/>
          </a:xfrm>
        </p:grpSpPr>
        <p:grpSp>
          <p:nvGrpSpPr>
            <p:cNvPr id="539" name="Google Shape;539;p29"/>
            <p:cNvGrpSpPr/>
            <p:nvPr/>
          </p:nvGrpSpPr>
          <p:grpSpPr>
            <a:xfrm>
              <a:off x="7352169" y="1792626"/>
              <a:ext cx="1333531" cy="2916217"/>
              <a:chOff x="7352169" y="1999451"/>
              <a:chExt cx="1333531" cy="2916217"/>
            </a:xfrm>
          </p:grpSpPr>
          <p:grpSp>
            <p:nvGrpSpPr>
              <p:cNvPr id="540" name="Google Shape;540;p29"/>
              <p:cNvGrpSpPr/>
              <p:nvPr/>
            </p:nvGrpSpPr>
            <p:grpSpPr>
              <a:xfrm>
                <a:off x="7788625" y="4788743"/>
                <a:ext cx="623190" cy="126925"/>
                <a:chOff x="7605347" y="4840573"/>
                <a:chExt cx="925164" cy="188427"/>
              </a:xfrm>
            </p:grpSpPr>
            <p:sp>
              <p:nvSpPr>
                <p:cNvPr id="541" name="Google Shape;541;p29"/>
                <p:cNvSpPr/>
                <p:nvPr/>
              </p:nvSpPr>
              <p:spPr>
                <a:xfrm flipH="1">
                  <a:off x="8100033" y="4840573"/>
                  <a:ext cx="429399" cy="187705"/>
                </a:xfrm>
                <a:custGeom>
                  <a:avLst/>
                  <a:gdLst/>
                  <a:ahLst/>
                  <a:cxnLst/>
                  <a:rect l="l" t="t" r="r" b="b"/>
                  <a:pathLst>
                    <a:path w="5973" h="2611" extrusionOk="0">
                      <a:moveTo>
                        <a:pt x="3202" y="0"/>
                      </a:moveTo>
                      <a:lnTo>
                        <a:pt x="0" y="54"/>
                      </a:lnTo>
                      <a:lnTo>
                        <a:pt x="32" y="2556"/>
                      </a:lnTo>
                      <a:lnTo>
                        <a:pt x="230" y="2563"/>
                      </a:lnTo>
                      <a:cubicBezTo>
                        <a:pt x="681" y="2581"/>
                        <a:pt x="1837" y="2611"/>
                        <a:pt x="2942" y="2611"/>
                      </a:cubicBezTo>
                      <a:cubicBezTo>
                        <a:pt x="4010" y="2611"/>
                        <a:pt x="5029" y="2583"/>
                        <a:pt x="5316" y="2491"/>
                      </a:cubicBezTo>
                      <a:cubicBezTo>
                        <a:pt x="5973" y="2279"/>
                        <a:pt x="3241" y="1713"/>
                        <a:pt x="3241" y="1713"/>
                      </a:cubicBezTo>
                      <a:lnTo>
                        <a:pt x="3202" y="0"/>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9"/>
                <p:cNvSpPr/>
                <p:nvPr/>
              </p:nvSpPr>
              <p:spPr>
                <a:xfrm flipH="1">
                  <a:off x="8139206" y="4986872"/>
                  <a:ext cx="61250" cy="27965"/>
                </a:xfrm>
                <a:custGeom>
                  <a:avLst/>
                  <a:gdLst/>
                  <a:ahLst/>
                  <a:cxnLst/>
                  <a:rect l="l" t="t" r="r" b="b"/>
                  <a:pathLst>
                    <a:path w="852" h="389" extrusionOk="0">
                      <a:moveTo>
                        <a:pt x="0" y="1"/>
                      </a:moveTo>
                      <a:cubicBezTo>
                        <a:pt x="79" y="22"/>
                        <a:pt x="155" y="47"/>
                        <a:pt x="227" y="69"/>
                      </a:cubicBezTo>
                      <a:cubicBezTo>
                        <a:pt x="98" y="26"/>
                        <a:pt x="0" y="1"/>
                        <a:pt x="0" y="1"/>
                      </a:cubicBezTo>
                      <a:close/>
                      <a:moveTo>
                        <a:pt x="833" y="349"/>
                      </a:moveTo>
                      <a:cubicBezTo>
                        <a:pt x="844" y="363"/>
                        <a:pt x="844" y="374"/>
                        <a:pt x="840" y="388"/>
                      </a:cubicBezTo>
                      <a:lnTo>
                        <a:pt x="851" y="388"/>
                      </a:lnTo>
                      <a:cubicBezTo>
                        <a:pt x="851" y="374"/>
                        <a:pt x="844" y="363"/>
                        <a:pt x="833" y="34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9"/>
                <p:cNvSpPr/>
                <p:nvPr/>
              </p:nvSpPr>
              <p:spPr>
                <a:xfrm flipH="1">
                  <a:off x="8138989" y="5014766"/>
                  <a:ext cx="10065" cy="5464"/>
                </a:xfrm>
                <a:custGeom>
                  <a:avLst/>
                  <a:gdLst/>
                  <a:ahLst/>
                  <a:cxnLst/>
                  <a:rect l="l" t="t" r="r" b="b"/>
                  <a:pathLst>
                    <a:path w="140" h="76" extrusionOk="0">
                      <a:moveTo>
                        <a:pt x="125" y="0"/>
                      </a:moveTo>
                      <a:cubicBezTo>
                        <a:pt x="118" y="25"/>
                        <a:pt x="86" y="47"/>
                        <a:pt x="25" y="68"/>
                      </a:cubicBezTo>
                      <a:cubicBezTo>
                        <a:pt x="17" y="68"/>
                        <a:pt x="7" y="72"/>
                        <a:pt x="0" y="75"/>
                      </a:cubicBezTo>
                      <a:cubicBezTo>
                        <a:pt x="72" y="61"/>
                        <a:pt x="118" y="47"/>
                        <a:pt x="129" y="32"/>
                      </a:cubicBezTo>
                      <a:cubicBezTo>
                        <a:pt x="136" y="22"/>
                        <a:pt x="140" y="11"/>
                        <a:pt x="136" y="0"/>
                      </a:cubicBezTo>
                      <a:close/>
                    </a:path>
                  </a:pathLst>
                </a:custGeom>
                <a:solidFill>
                  <a:srgbClr val="7D84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9"/>
                <p:cNvSpPr/>
                <p:nvPr/>
              </p:nvSpPr>
              <p:spPr>
                <a:xfrm flipH="1">
                  <a:off x="8305710" y="5024255"/>
                  <a:ext cx="221421" cy="4529"/>
                </a:xfrm>
                <a:custGeom>
                  <a:avLst/>
                  <a:gdLst/>
                  <a:ahLst/>
                  <a:cxnLst/>
                  <a:rect l="l" t="t" r="r" b="b"/>
                  <a:pathLst>
                    <a:path w="3080" h="63" extrusionOk="0">
                      <a:moveTo>
                        <a:pt x="0" y="1"/>
                      </a:moveTo>
                      <a:cubicBezTo>
                        <a:pt x="582" y="41"/>
                        <a:pt x="1433" y="62"/>
                        <a:pt x="2283" y="62"/>
                      </a:cubicBezTo>
                      <a:cubicBezTo>
                        <a:pt x="2552" y="62"/>
                        <a:pt x="2818" y="59"/>
                        <a:pt x="3080" y="54"/>
                      </a:cubicBezTo>
                      <a:lnTo>
                        <a:pt x="2882" y="54"/>
                      </a:lnTo>
                      <a:cubicBezTo>
                        <a:pt x="1784" y="54"/>
                        <a:pt x="646" y="26"/>
                        <a:pt x="198" y="8"/>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9"/>
                <p:cNvSpPr/>
                <p:nvPr/>
              </p:nvSpPr>
              <p:spPr>
                <a:xfrm flipH="1">
                  <a:off x="8139716" y="4986872"/>
                  <a:ext cx="387415" cy="41337"/>
                </a:xfrm>
                <a:custGeom>
                  <a:avLst/>
                  <a:gdLst/>
                  <a:ahLst/>
                  <a:cxnLst/>
                  <a:rect l="l" t="t" r="r" b="b"/>
                  <a:pathLst>
                    <a:path w="5389" h="575" extrusionOk="0">
                      <a:moveTo>
                        <a:pt x="4544" y="1"/>
                      </a:moveTo>
                      <a:cubicBezTo>
                        <a:pt x="4358" y="11"/>
                        <a:pt x="4268" y="417"/>
                        <a:pt x="4268" y="417"/>
                      </a:cubicBezTo>
                      <a:lnTo>
                        <a:pt x="1156" y="442"/>
                      </a:lnTo>
                      <a:lnTo>
                        <a:pt x="1156" y="456"/>
                      </a:lnTo>
                      <a:cubicBezTo>
                        <a:pt x="1153" y="456"/>
                        <a:pt x="1153" y="453"/>
                        <a:pt x="1149" y="442"/>
                      </a:cubicBezTo>
                      <a:lnTo>
                        <a:pt x="4" y="449"/>
                      </a:lnTo>
                      <a:lnTo>
                        <a:pt x="0" y="521"/>
                      </a:lnTo>
                      <a:lnTo>
                        <a:pt x="198" y="528"/>
                      </a:lnTo>
                      <a:cubicBezTo>
                        <a:pt x="646" y="546"/>
                        <a:pt x="1784" y="574"/>
                        <a:pt x="2882" y="574"/>
                      </a:cubicBezTo>
                      <a:lnTo>
                        <a:pt x="3080" y="574"/>
                      </a:lnTo>
                      <a:cubicBezTo>
                        <a:pt x="4063" y="561"/>
                        <a:pt x="4936" y="521"/>
                        <a:pt x="5259" y="463"/>
                      </a:cubicBezTo>
                      <a:cubicBezTo>
                        <a:pt x="5266" y="460"/>
                        <a:pt x="5276" y="456"/>
                        <a:pt x="5284" y="456"/>
                      </a:cubicBezTo>
                      <a:cubicBezTo>
                        <a:pt x="5345" y="435"/>
                        <a:pt x="5377" y="413"/>
                        <a:pt x="5384" y="388"/>
                      </a:cubicBezTo>
                      <a:cubicBezTo>
                        <a:pt x="5388" y="374"/>
                        <a:pt x="5388" y="363"/>
                        <a:pt x="5377" y="349"/>
                      </a:cubicBezTo>
                      <a:cubicBezTo>
                        <a:pt x="5302" y="251"/>
                        <a:pt x="4989" y="137"/>
                        <a:pt x="4771" y="69"/>
                      </a:cubicBezTo>
                      <a:cubicBezTo>
                        <a:pt x="4699" y="47"/>
                        <a:pt x="4623" y="22"/>
                        <a:pt x="4544" y="1"/>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9"/>
                <p:cNvSpPr/>
                <p:nvPr/>
              </p:nvSpPr>
              <p:spPr>
                <a:xfrm flipH="1">
                  <a:off x="8139716" y="5013040"/>
                  <a:ext cx="390794" cy="8699"/>
                </a:xfrm>
                <a:custGeom>
                  <a:avLst/>
                  <a:gdLst/>
                  <a:ahLst/>
                  <a:cxnLst/>
                  <a:rect l="l" t="t" r="r" b="b"/>
                  <a:pathLst>
                    <a:path w="5436" h="121" extrusionOk="0">
                      <a:moveTo>
                        <a:pt x="5420" y="0"/>
                      </a:moveTo>
                      <a:cubicBezTo>
                        <a:pt x="5410" y="0"/>
                        <a:pt x="5396" y="1"/>
                        <a:pt x="5378" y="3"/>
                      </a:cubicBezTo>
                      <a:cubicBezTo>
                        <a:pt x="5331" y="3"/>
                        <a:pt x="5280" y="3"/>
                        <a:pt x="5220" y="6"/>
                      </a:cubicBezTo>
                      <a:cubicBezTo>
                        <a:pt x="5061" y="10"/>
                        <a:pt x="4868" y="17"/>
                        <a:pt x="4639" y="28"/>
                      </a:cubicBezTo>
                      <a:cubicBezTo>
                        <a:pt x="4147" y="46"/>
                        <a:pt x="3468" y="64"/>
                        <a:pt x="2718" y="78"/>
                      </a:cubicBezTo>
                      <a:cubicBezTo>
                        <a:pt x="2235" y="85"/>
                        <a:pt x="1783" y="87"/>
                        <a:pt x="1390" y="87"/>
                      </a:cubicBezTo>
                      <a:cubicBezTo>
                        <a:pt x="1172" y="87"/>
                        <a:pt x="973" y="87"/>
                        <a:pt x="797" y="85"/>
                      </a:cubicBezTo>
                      <a:cubicBezTo>
                        <a:pt x="568" y="81"/>
                        <a:pt x="374" y="81"/>
                        <a:pt x="216" y="81"/>
                      </a:cubicBezTo>
                      <a:lnTo>
                        <a:pt x="55" y="81"/>
                      </a:lnTo>
                      <a:cubicBezTo>
                        <a:pt x="19" y="81"/>
                        <a:pt x="1" y="81"/>
                        <a:pt x="1" y="85"/>
                      </a:cubicBezTo>
                      <a:cubicBezTo>
                        <a:pt x="1" y="85"/>
                        <a:pt x="19" y="85"/>
                        <a:pt x="55" y="89"/>
                      </a:cubicBezTo>
                      <a:cubicBezTo>
                        <a:pt x="105" y="92"/>
                        <a:pt x="155" y="92"/>
                        <a:pt x="212" y="96"/>
                      </a:cubicBezTo>
                      <a:cubicBezTo>
                        <a:pt x="374" y="99"/>
                        <a:pt x="568" y="107"/>
                        <a:pt x="797" y="110"/>
                      </a:cubicBezTo>
                      <a:cubicBezTo>
                        <a:pt x="1083" y="116"/>
                        <a:pt x="1432" y="120"/>
                        <a:pt x="1821" y="120"/>
                      </a:cubicBezTo>
                      <a:cubicBezTo>
                        <a:pt x="2102" y="120"/>
                        <a:pt x="2404" y="118"/>
                        <a:pt x="2718" y="114"/>
                      </a:cubicBezTo>
                      <a:cubicBezTo>
                        <a:pt x="3468" y="103"/>
                        <a:pt x="4150" y="78"/>
                        <a:pt x="4639" y="53"/>
                      </a:cubicBezTo>
                      <a:cubicBezTo>
                        <a:pt x="4868" y="42"/>
                        <a:pt x="5061" y="31"/>
                        <a:pt x="5220" y="21"/>
                      </a:cubicBezTo>
                      <a:cubicBezTo>
                        <a:pt x="5280" y="17"/>
                        <a:pt x="5331" y="13"/>
                        <a:pt x="5378" y="10"/>
                      </a:cubicBezTo>
                      <a:cubicBezTo>
                        <a:pt x="5414" y="6"/>
                        <a:pt x="5435" y="3"/>
                        <a:pt x="5435" y="3"/>
                      </a:cubicBezTo>
                      <a:cubicBezTo>
                        <a:pt x="5435" y="1"/>
                        <a:pt x="5430" y="0"/>
                        <a:pt x="5420" y="0"/>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9"/>
                <p:cNvSpPr/>
                <p:nvPr/>
              </p:nvSpPr>
              <p:spPr>
                <a:xfrm flipH="1">
                  <a:off x="8198300" y="4983996"/>
                  <a:ext cx="23436" cy="36448"/>
                </a:xfrm>
                <a:custGeom>
                  <a:avLst/>
                  <a:gdLst/>
                  <a:ahLst/>
                  <a:cxnLst/>
                  <a:rect l="l" t="t" r="r" b="b"/>
                  <a:pathLst>
                    <a:path w="326" h="507" extrusionOk="0">
                      <a:moveTo>
                        <a:pt x="320" y="0"/>
                      </a:moveTo>
                      <a:cubicBezTo>
                        <a:pt x="304" y="0"/>
                        <a:pt x="177" y="62"/>
                        <a:pt x="92" y="209"/>
                      </a:cubicBezTo>
                      <a:cubicBezTo>
                        <a:pt x="0" y="358"/>
                        <a:pt x="9" y="507"/>
                        <a:pt x="20" y="507"/>
                      </a:cubicBezTo>
                      <a:cubicBezTo>
                        <a:pt x="20" y="507"/>
                        <a:pt x="20" y="507"/>
                        <a:pt x="20" y="507"/>
                      </a:cubicBezTo>
                      <a:cubicBezTo>
                        <a:pt x="31" y="507"/>
                        <a:pt x="38" y="371"/>
                        <a:pt x="124" y="227"/>
                      </a:cubicBezTo>
                      <a:cubicBezTo>
                        <a:pt x="207" y="84"/>
                        <a:pt x="325" y="11"/>
                        <a:pt x="322" y="1"/>
                      </a:cubicBezTo>
                      <a:cubicBezTo>
                        <a:pt x="322" y="1"/>
                        <a:pt x="321" y="0"/>
                        <a:pt x="32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9"/>
                <p:cNvSpPr/>
                <p:nvPr/>
              </p:nvSpPr>
              <p:spPr>
                <a:xfrm flipH="1">
                  <a:off x="8276302" y="4967677"/>
                  <a:ext cx="13156" cy="19554"/>
                </a:xfrm>
                <a:custGeom>
                  <a:avLst/>
                  <a:gdLst/>
                  <a:ahLst/>
                  <a:cxnLst/>
                  <a:rect l="l" t="t" r="r" b="b"/>
                  <a:pathLst>
                    <a:path w="183" h="272" extrusionOk="0">
                      <a:moveTo>
                        <a:pt x="174" y="1"/>
                      </a:moveTo>
                      <a:cubicBezTo>
                        <a:pt x="161" y="1"/>
                        <a:pt x="120" y="56"/>
                        <a:pt x="75" y="124"/>
                      </a:cubicBezTo>
                      <a:cubicBezTo>
                        <a:pt x="32" y="200"/>
                        <a:pt x="0" y="264"/>
                        <a:pt x="11" y="271"/>
                      </a:cubicBezTo>
                      <a:cubicBezTo>
                        <a:pt x="11" y="271"/>
                        <a:pt x="11" y="271"/>
                        <a:pt x="11" y="271"/>
                      </a:cubicBezTo>
                      <a:cubicBezTo>
                        <a:pt x="21" y="271"/>
                        <a:pt x="66" y="219"/>
                        <a:pt x="108" y="145"/>
                      </a:cubicBezTo>
                      <a:cubicBezTo>
                        <a:pt x="154" y="70"/>
                        <a:pt x="183" y="6"/>
                        <a:pt x="176" y="1"/>
                      </a:cubicBezTo>
                      <a:cubicBezTo>
                        <a:pt x="175" y="1"/>
                        <a:pt x="175" y="1"/>
                        <a:pt x="17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9"/>
                <p:cNvSpPr/>
                <p:nvPr/>
              </p:nvSpPr>
              <p:spPr>
                <a:xfrm flipH="1">
                  <a:off x="8292765" y="4964298"/>
                  <a:ext cx="15313" cy="13443"/>
                </a:xfrm>
                <a:custGeom>
                  <a:avLst/>
                  <a:gdLst/>
                  <a:ahLst/>
                  <a:cxnLst/>
                  <a:rect l="l" t="t" r="r" b="b"/>
                  <a:pathLst>
                    <a:path w="213" h="187" extrusionOk="0">
                      <a:moveTo>
                        <a:pt x="202" y="1"/>
                      </a:moveTo>
                      <a:cubicBezTo>
                        <a:pt x="189" y="1"/>
                        <a:pt x="143" y="32"/>
                        <a:pt x="94" y="78"/>
                      </a:cubicBezTo>
                      <a:cubicBezTo>
                        <a:pt x="40" y="128"/>
                        <a:pt x="1" y="174"/>
                        <a:pt x="8" y="185"/>
                      </a:cubicBezTo>
                      <a:cubicBezTo>
                        <a:pt x="8" y="186"/>
                        <a:pt x="9" y="186"/>
                        <a:pt x="10" y="186"/>
                      </a:cubicBezTo>
                      <a:cubicBezTo>
                        <a:pt x="24" y="186"/>
                        <a:pt x="70" y="152"/>
                        <a:pt x="119" y="106"/>
                      </a:cubicBezTo>
                      <a:cubicBezTo>
                        <a:pt x="173" y="56"/>
                        <a:pt x="213" y="10"/>
                        <a:pt x="205" y="2"/>
                      </a:cubicBezTo>
                      <a:cubicBezTo>
                        <a:pt x="204" y="1"/>
                        <a:pt x="203" y="1"/>
                        <a:pt x="202"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9"/>
                <p:cNvSpPr/>
                <p:nvPr/>
              </p:nvSpPr>
              <p:spPr>
                <a:xfrm flipH="1">
                  <a:off x="8295569" y="4954592"/>
                  <a:ext cx="24155" cy="2732"/>
                </a:xfrm>
                <a:custGeom>
                  <a:avLst/>
                  <a:gdLst/>
                  <a:ahLst/>
                  <a:cxnLst/>
                  <a:rect l="l" t="t" r="r" b="b"/>
                  <a:pathLst>
                    <a:path w="336" h="38" extrusionOk="0">
                      <a:moveTo>
                        <a:pt x="205" y="0"/>
                      </a:moveTo>
                      <a:cubicBezTo>
                        <a:pt x="193" y="0"/>
                        <a:pt x="182" y="0"/>
                        <a:pt x="170" y="1"/>
                      </a:cubicBezTo>
                      <a:cubicBezTo>
                        <a:pt x="77" y="1"/>
                        <a:pt x="1" y="8"/>
                        <a:pt x="1" y="19"/>
                      </a:cubicBezTo>
                      <a:cubicBezTo>
                        <a:pt x="1" y="28"/>
                        <a:pt x="59" y="38"/>
                        <a:pt x="135" y="38"/>
                      </a:cubicBezTo>
                      <a:cubicBezTo>
                        <a:pt x="147" y="38"/>
                        <a:pt x="158" y="37"/>
                        <a:pt x="170" y="37"/>
                      </a:cubicBezTo>
                      <a:cubicBezTo>
                        <a:pt x="259" y="37"/>
                        <a:pt x="335" y="29"/>
                        <a:pt x="335" y="19"/>
                      </a:cubicBezTo>
                      <a:cubicBezTo>
                        <a:pt x="335" y="9"/>
                        <a:pt x="278" y="0"/>
                        <a:pt x="20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9"/>
                <p:cNvSpPr/>
                <p:nvPr/>
              </p:nvSpPr>
              <p:spPr>
                <a:xfrm flipH="1">
                  <a:off x="8296432" y="4940430"/>
                  <a:ext cx="27893" cy="4026"/>
                </a:xfrm>
                <a:custGeom>
                  <a:avLst/>
                  <a:gdLst/>
                  <a:ahLst/>
                  <a:cxnLst/>
                  <a:rect l="l" t="t" r="r" b="b"/>
                  <a:pathLst>
                    <a:path w="388" h="56" extrusionOk="0">
                      <a:moveTo>
                        <a:pt x="18" y="0"/>
                      </a:moveTo>
                      <a:cubicBezTo>
                        <a:pt x="10" y="0"/>
                        <a:pt x="5" y="1"/>
                        <a:pt x="5" y="4"/>
                      </a:cubicBezTo>
                      <a:cubicBezTo>
                        <a:pt x="0" y="14"/>
                        <a:pt x="83" y="51"/>
                        <a:pt x="194" y="54"/>
                      </a:cubicBezTo>
                      <a:cubicBezTo>
                        <a:pt x="208" y="55"/>
                        <a:pt x="221" y="55"/>
                        <a:pt x="234" y="55"/>
                      </a:cubicBezTo>
                      <a:cubicBezTo>
                        <a:pt x="322" y="55"/>
                        <a:pt x="387" y="35"/>
                        <a:pt x="384" y="26"/>
                      </a:cubicBezTo>
                      <a:cubicBezTo>
                        <a:pt x="384" y="20"/>
                        <a:pt x="365" y="19"/>
                        <a:pt x="334" y="19"/>
                      </a:cubicBezTo>
                      <a:cubicBezTo>
                        <a:pt x="313" y="19"/>
                        <a:pt x="288" y="20"/>
                        <a:pt x="259" y="20"/>
                      </a:cubicBezTo>
                      <a:cubicBezTo>
                        <a:pt x="239" y="20"/>
                        <a:pt x="217" y="19"/>
                        <a:pt x="194" y="19"/>
                      </a:cubicBezTo>
                      <a:cubicBezTo>
                        <a:pt x="114" y="13"/>
                        <a:pt x="46" y="0"/>
                        <a:pt x="1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9"/>
                <p:cNvSpPr/>
                <p:nvPr/>
              </p:nvSpPr>
              <p:spPr>
                <a:xfrm flipH="1">
                  <a:off x="8237553" y="4945750"/>
                  <a:ext cx="43709" cy="25161"/>
                </a:xfrm>
                <a:custGeom>
                  <a:avLst/>
                  <a:gdLst/>
                  <a:ahLst/>
                  <a:cxnLst/>
                  <a:rect l="l" t="t" r="r" b="b"/>
                  <a:pathLst>
                    <a:path w="608" h="350" extrusionOk="0">
                      <a:moveTo>
                        <a:pt x="415" y="38"/>
                      </a:moveTo>
                      <a:cubicBezTo>
                        <a:pt x="460" y="38"/>
                        <a:pt x="505" y="47"/>
                        <a:pt x="543" y="70"/>
                      </a:cubicBezTo>
                      <a:cubicBezTo>
                        <a:pt x="575" y="91"/>
                        <a:pt x="564" y="131"/>
                        <a:pt x="529" y="152"/>
                      </a:cubicBezTo>
                      <a:cubicBezTo>
                        <a:pt x="493" y="174"/>
                        <a:pt x="450" y="188"/>
                        <a:pt x="413" y="203"/>
                      </a:cubicBezTo>
                      <a:cubicBezTo>
                        <a:pt x="335" y="232"/>
                        <a:pt x="263" y="250"/>
                        <a:pt x="202" y="263"/>
                      </a:cubicBezTo>
                      <a:cubicBezTo>
                        <a:pt x="142" y="274"/>
                        <a:pt x="91" y="281"/>
                        <a:pt x="56" y="285"/>
                      </a:cubicBezTo>
                      <a:lnTo>
                        <a:pt x="56" y="285"/>
                      </a:lnTo>
                      <a:cubicBezTo>
                        <a:pt x="69" y="254"/>
                        <a:pt x="89" y="214"/>
                        <a:pt x="123" y="174"/>
                      </a:cubicBezTo>
                      <a:cubicBezTo>
                        <a:pt x="163" y="124"/>
                        <a:pt x="220" y="81"/>
                        <a:pt x="299" y="56"/>
                      </a:cubicBezTo>
                      <a:cubicBezTo>
                        <a:pt x="333" y="46"/>
                        <a:pt x="374" y="38"/>
                        <a:pt x="415" y="38"/>
                      </a:cubicBezTo>
                      <a:close/>
                      <a:moveTo>
                        <a:pt x="409" y="0"/>
                      </a:moveTo>
                      <a:cubicBezTo>
                        <a:pt x="271" y="0"/>
                        <a:pt x="154" y="80"/>
                        <a:pt x="102" y="156"/>
                      </a:cubicBezTo>
                      <a:cubicBezTo>
                        <a:pt x="64" y="204"/>
                        <a:pt x="46" y="254"/>
                        <a:pt x="38" y="287"/>
                      </a:cubicBezTo>
                      <a:lnTo>
                        <a:pt x="38" y="287"/>
                      </a:lnTo>
                      <a:cubicBezTo>
                        <a:pt x="14" y="290"/>
                        <a:pt x="1" y="291"/>
                        <a:pt x="1" y="293"/>
                      </a:cubicBezTo>
                      <a:cubicBezTo>
                        <a:pt x="1" y="295"/>
                        <a:pt x="13" y="298"/>
                        <a:pt x="36" y="299"/>
                      </a:cubicBezTo>
                      <a:lnTo>
                        <a:pt x="36" y="299"/>
                      </a:lnTo>
                      <a:cubicBezTo>
                        <a:pt x="30" y="331"/>
                        <a:pt x="30" y="350"/>
                        <a:pt x="34" y="350"/>
                      </a:cubicBezTo>
                      <a:cubicBezTo>
                        <a:pt x="34" y="350"/>
                        <a:pt x="34" y="350"/>
                        <a:pt x="34" y="350"/>
                      </a:cubicBezTo>
                      <a:cubicBezTo>
                        <a:pt x="37" y="350"/>
                        <a:pt x="40" y="330"/>
                        <a:pt x="51" y="300"/>
                      </a:cubicBezTo>
                      <a:lnTo>
                        <a:pt x="51" y="300"/>
                      </a:lnTo>
                      <a:cubicBezTo>
                        <a:pt x="55" y="300"/>
                        <a:pt x="59" y="300"/>
                        <a:pt x="64" y="300"/>
                      </a:cubicBezTo>
                      <a:cubicBezTo>
                        <a:pt x="99" y="300"/>
                        <a:pt x="147" y="297"/>
                        <a:pt x="206" y="289"/>
                      </a:cubicBezTo>
                      <a:cubicBezTo>
                        <a:pt x="270" y="281"/>
                        <a:pt x="345" y="263"/>
                        <a:pt x="425" y="238"/>
                      </a:cubicBezTo>
                      <a:cubicBezTo>
                        <a:pt x="464" y="225"/>
                        <a:pt x="507" y="210"/>
                        <a:pt x="550" y="185"/>
                      </a:cubicBezTo>
                      <a:cubicBezTo>
                        <a:pt x="569" y="170"/>
                        <a:pt x="593" y="152"/>
                        <a:pt x="600" y="120"/>
                      </a:cubicBezTo>
                      <a:cubicBezTo>
                        <a:pt x="607" y="88"/>
                        <a:pt x="590" y="56"/>
                        <a:pt x="569" y="38"/>
                      </a:cubicBezTo>
                      <a:cubicBezTo>
                        <a:pt x="514" y="11"/>
                        <a:pt x="460" y="0"/>
                        <a:pt x="409"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9"/>
                <p:cNvSpPr/>
                <p:nvPr/>
              </p:nvSpPr>
              <p:spPr>
                <a:xfrm flipH="1">
                  <a:off x="8275008" y="4939136"/>
                  <a:ext cx="22430" cy="28468"/>
                </a:xfrm>
                <a:custGeom>
                  <a:avLst/>
                  <a:gdLst/>
                  <a:ahLst/>
                  <a:cxnLst/>
                  <a:rect l="l" t="t" r="r" b="b"/>
                  <a:pathLst>
                    <a:path w="312" h="396" extrusionOk="0">
                      <a:moveTo>
                        <a:pt x="75" y="0"/>
                      </a:moveTo>
                      <a:cubicBezTo>
                        <a:pt x="73" y="0"/>
                        <a:pt x="71" y="0"/>
                        <a:pt x="68" y="0"/>
                      </a:cubicBezTo>
                      <a:cubicBezTo>
                        <a:pt x="22" y="7"/>
                        <a:pt x="0" y="62"/>
                        <a:pt x="7" y="97"/>
                      </a:cubicBezTo>
                      <a:cubicBezTo>
                        <a:pt x="10" y="133"/>
                        <a:pt x="29" y="162"/>
                        <a:pt x="43" y="187"/>
                      </a:cubicBezTo>
                      <a:cubicBezTo>
                        <a:pt x="75" y="237"/>
                        <a:pt x="111" y="280"/>
                        <a:pt x="143" y="312"/>
                      </a:cubicBezTo>
                      <a:cubicBezTo>
                        <a:pt x="203" y="369"/>
                        <a:pt x="252" y="392"/>
                        <a:pt x="261" y="392"/>
                      </a:cubicBezTo>
                      <a:cubicBezTo>
                        <a:pt x="261" y="392"/>
                        <a:pt x="262" y="392"/>
                        <a:pt x="262" y="392"/>
                      </a:cubicBezTo>
                      <a:cubicBezTo>
                        <a:pt x="265" y="388"/>
                        <a:pt x="219" y="355"/>
                        <a:pt x="161" y="291"/>
                      </a:cubicBezTo>
                      <a:cubicBezTo>
                        <a:pt x="133" y="259"/>
                        <a:pt x="104" y="219"/>
                        <a:pt x="75" y="169"/>
                      </a:cubicBezTo>
                      <a:cubicBezTo>
                        <a:pt x="47" y="126"/>
                        <a:pt x="25" y="50"/>
                        <a:pt x="75" y="40"/>
                      </a:cubicBezTo>
                      <a:cubicBezTo>
                        <a:pt x="79" y="40"/>
                        <a:pt x="83" y="39"/>
                        <a:pt x="86" y="39"/>
                      </a:cubicBezTo>
                      <a:cubicBezTo>
                        <a:pt x="136" y="39"/>
                        <a:pt x="182" y="86"/>
                        <a:pt x="212" y="123"/>
                      </a:cubicBezTo>
                      <a:cubicBezTo>
                        <a:pt x="247" y="169"/>
                        <a:pt x="265" y="216"/>
                        <a:pt x="272" y="255"/>
                      </a:cubicBezTo>
                      <a:cubicBezTo>
                        <a:pt x="290" y="342"/>
                        <a:pt x="272" y="395"/>
                        <a:pt x="280" y="395"/>
                      </a:cubicBezTo>
                      <a:cubicBezTo>
                        <a:pt x="280" y="395"/>
                        <a:pt x="280" y="395"/>
                        <a:pt x="280" y="395"/>
                      </a:cubicBezTo>
                      <a:cubicBezTo>
                        <a:pt x="285" y="395"/>
                        <a:pt x="312" y="342"/>
                        <a:pt x="302" y="252"/>
                      </a:cubicBezTo>
                      <a:cubicBezTo>
                        <a:pt x="294" y="209"/>
                        <a:pt x="277" y="155"/>
                        <a:pt x="240" y="105"/>
                      </a:cubicBezTo>
                      <a:cubicBezTo>
                        <a:pt x="205" y="59"/>
                        <a:pt x="160" y="0"/>
                        <a:pt x="7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9"/>
                <p:cNvSpPr/>
                <p:nvPr/>
              </p:nvSpPr>
              <p:spPr>
                <a:xfrm flipH="1">
                  <a:off x="8443739" y="4954305"/>
                  <a:ext cx="83105" cy="65420"/>
                </a:xfrm>
                <a:custGeom>
                  <a:avLst/>
                  <a:gdLst/>
                  <a:ahLst/>
                  <a:cxnLst/>
                  <a:rect l="l" t="t" r="r" b="b"/>
                  <a:pathLst>
                    <a:path w="1156" h="910" extrusionOk="0">
                      <a:moveTo>
                        <a:pt x="183" y="0"/>
                      </a:moveTo>
                      <a:cubicBezTo>
                        <a:pt x="134" y="0"/>
                        <a:pt x="93" y="3"/>
                        <a:pt x="65" y="8"/>
                      </a:cubicBezTo>
                      <a:cubicBezTo>
                        <a:pt x="22" y="15"/>
                        <a:pt x="0" y="23"/>
                        <a:pt x="0" y="23"/>
                      </a:cubicBezTo>
                      <a:cubicBezTo>
                        <a:pt x="0" y="25"/>
                        <a:pt x="5" y="25"/>
                        <a:pt x="13" y="25"/>
                      </a:cubicBezTo>
                      <a:cubicBezTo>
                        <a:pt x="21" y="25"/>
                        <a:pt x="34" y="25"/>
                        <a:pt x="50" y="23"/>
                      </a:cubicBezTo>
                      <a:cubicBezTo>
                        <a:pt x="70" y="23"/>
                        <a:pt x="96" y="22"/>
                        <a:pt x="128" y="22"/>
                      </a:cubicBezTo>
                      <a:cubicBezTo>
                        <a:pt x="159" y="22"/>
                        <a:pt x="196" y="23"/>
                        <a:pt x="237" y="26"/>
                      </a:cubicBezTo>
                      <a:cubicBezTo>
                        <a:pt x="380" y="41"/>
                        <a:pt x="582" y="98"/>
                        <a:pt x="758" y="231"/>
                      </a:cubicBezTo>
                      <a:cubicBezTo>
                        <a:pt x="933" y="367"/>
                        <a:pt x="1038" y="547"/>
                        <a:pt x="1088" y="683"/>
                      </a:cubicBezTo>
                      <a:cubicBezTo>
                        <a:pt x="1137" y="817"/>
                        <a:pt x="1145" y="909"/>
                        <a:pt x="1152" y="909"/>
                      </a:cubicBezTo>
                      <a:cubicBezTo>
                        <a:pt x="1152" y="909"/>
                        <a:pt x="1152" y="909"/>
                        <a:pt x="1152" y="909"/>
                      </a:cubicBezTo>
                      <a:cubicBezTo>
                        <a:pt x="1152" y="909"/>
                        <a:pt x="1156" y="888"/>
                        <a:pt x="1152" y="845"/>
                      </a:cubicBezTo>
                      <a:cubicBezTo>
                        <a:pt x="1145" y="805"/>
                        <a:pt x="1134" y="744"/>
                        <a:pt x="1112" y="672"/>
                      </a:cubicBezTo>
                      <a:cubicBezTo>
                        <a:pt x="1069" y="532"/>
                        <a:pt x="965" y="343"/>
                        <a:pt x="783" y="202"/>
                      </a:cubicBezTo>
                      <a:cubicBezTo>
                        <a:pt x="599" y="63"/>
                        <a:pt x="388" y="8"/>
                        <a:pt x="241" y="1"/>
                      </a:cubicBezTo>
                      <a:cubicBezTo>
                        <a:pt x="220" y="0"/>
                        <a:pt x="201" y="0"/>
                        <a:pt x="18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9"/>
                <p:cNvSpPr/>
                <p:nvPr/>
              </p:nvSpPr>
              <p:spPr>
                <a:xfrm flipH="1">
                  <a:off x="8502832" y="4859911"/>
                  <a:ext cx="2876" cy="94535"/>
                </a:xfrm>
                <a:custGeom>
                  <a:avLst/>
                  <a:gdLst/>
                  <a:ahLst/>
                  <a:cxnLst/>
                  <a:rect l="l" t="t" r="r" b="b"/>
                  <a:pathLst>
                    <a:path w="40" h="1315" extrusionOk="0">
                      <a:moveTo>
                        <a:pt x="18" y="1"/>
                      </a:moveTo>
                      <a:cubicBezTo>
                        <a:pt x="18" y="1"/>
                        <a:pt x="18" y="1"/>
                        <a:pt x="18" y="1"/>
                      </a:cubicBezTo>
                      <a:cubicBezTo>
                        <a:pt x="8" y="1"/>
                        <a:pt x="0" y="294"/>
                        <a:pt x="0" y="657"/>
                      </a:cubicBezTo>
                      <a:cubicBezTo>
                        <a:pt x="0" y="1020"/>
                        <a:pt x="11" y="1314"/>
                        <a:pt x="22" y="1314"/>
                      </a:cubicBezTo>
                      <a:cubicBezTo>
                        <a:pt x="33" y="1314"/>
                        <a:pt x="40" y="1020"/>
                        <a:pt x="40" y="657"/>
                      </a:cubicBezTo>
                      <a:cubicBezTo>
                        <a:pt x="40" y="297"/>
                        <a:pt x="30" y="1"/>
                        <a:pt x="1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9"/>
                <p:cNvSpPr/>
                <p:nvPr/>
              </p:nvSpPr>
              <p:spPr>
                <a:xfrm flipH="1">
                  <a:off x="8347763" y="4997440"/>
                  <a:ext cx="67361" cy="3666"/>
                </a:xfrm>
                <a:custGeom>
                  <a:avLst/>
                  <a:gdLst/>
                  <a:ahLst/>
                  <a:cxnLst/>
                  <a:rect l="l" t="t" r="r" b="b"/>
                  <a:pathLst>
                    <a:path w="937" h="51" extrusionOk="0">
                      <a:moveTo>
                        <a:pt x="894" y="0"/>
                      </a:moveTo>
                      <a:cubicBezTo>
                        <a:pt x="820" y="0"/>
                        <a:pt x="657" y="9"/>
                        <a:pt x="471" y="11"/>
                      </a:cubicBezTo>
                      <a:cubicBezTo>
                        <a:pt x="298" y="11"/>
                        <a:pt x="147" y="7"/>
                        <a:pt x="65" y="7"/>
                      </a:cubicBezTo>
                      <a:cubicBezTo>
                        <a:pt x="24" y="7"/>
                        <a:pt x="0" y="8"/>
                        <a:pt x="0" y="11"/>
                      </a:cubicBezTo>
                      <a:cubicBezTo>
                        <a:pt x="0" y="22"/>
                        <a:pt x="208" y="51"/>
                        <a:pt x="471" y="51"/>
                      </a:cubicBezTo>
                      <a:cubicBezTo>
                        <a:pt x="729" y="47"/>
                        <a:pt x="937" y="15"/>
                        <a:pt x="937" y="4"/>
                      </a:cubicBezTo>
                      <a:cubicBezTo>
                        <a:pt x="937" y="1"/>
                        <a:pt x="922" y="0"/>
                        <a:pt x="89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9"/>
                <p:cNvSpPr/>
                <p:nvPr/>
              </p:nvSpPr>
              <p:spPr>
                <a:xfrm flipH="1">
                  <a:off x="8453011" y="4998662"/>
                  <a:ext cx="7836" cy="13300"/>
                </a:xfrm>
                <a:custGeom>
                  <a:avLst/>
                  <a:gdLst/>
                  <a:ahLst/>
                  <a:cxnLst/>
                  <a:rect l="l" t="t" r="r" b="b"/>
                  <a:pathLst>
                    <a:path w="109" h="185" extrusionOk="0">
                      <a:moveTo>
                        <a:pt x="11" y="0"/>
                      </a:moveTo>
                      <a:cubicBezTo>
                        <a:pt x="10" y="0"/>
                        <a:pt x="9" y="0"/>
                        <a:pt x="8" y="1"/>
                      </a:cubicBezTo>
                      <a:cubicBezTo>
                        <a:pt x="1" y="9"/>
                        <a:pt x="26" y="49"/>
                        <a:pt x="47" y="95"/>
                      </a:cubicBezTo>
                      <a:cubicBezTo>
                        <a:pt x="73" y="142"/>
                        <a:pt x="83" y="185"/>
                        <a:pt x="95" y="185"/>
                      </a:cubicBezTo>
                      <a:cubicBezTo>
                        <a:pt x="105" y="185"/>
                        <a:pt x="108" y="130"/>
                        <a:pt x="83" y="77"/>
                      </a:cubicBezTo>
                      <a:cubicBezTo>
                        <a:pt x="61" y="28"/>
                        <a:pt x="24" y="0"/>
                        <a:pt x="1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9"/>
                <p:cNvSpPr/>
                <p:nvPr/>
              </p:nvSpPr>
              <p:spPr>
                <a:xfrm flipH="1">
                  <a:off x="8468252" y="4977741"/>
                  <a:ext cx="9849" cy="9058"/>
                </a:xfrm>
                <a:custGeom>
                  <a:avLst/>
                  <a:gdLst/>
                  <a:ahLst/>
                  <a:cxnLst/>
                  <a:rect l="l" t="t" r="r" b="b"/>
                  <a:pathLst>
                    <a:path w="137" h="126" extrusionOk="0">
                      <a:moveTo>
                        <a:pt x="11" y="1"/>
                      </a:moveTo>
                      <a:cubicBezTo>
                        <a:pt x="10" y="1"/>
                        <a:pt x="8" y="1"/>
                        <a:pt x="7" y="2"/>
                      </a:cubicBezTo>
                      <a:cubicBezTo>
                        <a:pt x="0" y="9"/>
                        <a:pt x="22" y="45"/>
                        <a:pt x="55" y="77"/>
                      </a:cubicBezTo>
                      <a:cubicBezTo>
                        <a:pt x="85" y="105"/>
                        <a:pt x="114" y="125"/>
                        <a:pt x="126" y="125"/>
                      </a:cubicBezTo>
                      <a:cubicBezTo>
                        <a:pt x="127" y="125"/>
                        <a:pt x="129" y="125"/>
                        <a:pt x="130" y="124"/>
                      </a:cubicBezTo>
                      <a:cubicBezTo>
                        <a:pt x="136" y="116"/>
                        <a:pt x="115" y="81"/>
                        <a:pt x="83" y="48"/>
                      </a:cubicBezTo>
                      <a:cubicBezTo>
                        <a:pt x="54" y="21"/>
                        <a:pt x="24" y="1"/>
                        <a:pt x="1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9"/>
                <p:cNvSpPr/>
                <p:nvPr/>
              </p:nvSpPr>
              <p:spPr>
                <a:xfrm flipH="1">
                  <a:off x="8488382" y="4967245"/>
                  <a:ext cx="13947" cy="5823"/>
                </a:xfrm>
                <a:custGeom>
                  <a:avLst/>
                  <a:gdLst/>
                  <a:ahLst/>
                  <a:cxnLst/>
                  <a:rect l="l" t="t" r="r" b="b"/>
                  <a:pathLst>
                    <a:path w="194" h="81" extrusionOk="0">
                      <a:moveTo>
                        <a:pt x="63" y="1"/>
                      </a:moveTo>
                      <a:cubicBezTo>
                        <a:pt x="27" y="1"/>
                        <a:pt x="1" y="14"/>
                        <a:pt x="4" y="19"/>
                      </a:cubicBezTo>
                      <a:cubicBezTo>
                        <a:pt x="7" y="29"/>
                        <a:pt x="50" y="29"/>
                        <a:pt x="97" y="44"/>
                      </a:cubicBezTo>
                      <a:cubicBezTo>
                        <a:pt x="138" y="60"/>
                        <a:pt x="171" y="81"/>
                        <a:pt x="183" y="81"/>
                      </a:cubicBezTo>
                      <a:cubicBezTo>
                        <a:pt x="185" y="81"/>
                        <a:pt x="186" y="81"/>
                        <a:pt x="187" y="80"/>
                      </a:cubicBezTo>
                      <a:cubicBezTo>
                        <a:pt x="193" y="72"/>
                        <a:pt x="168" y="26"/>
                        <a:pt x="107" y="7"/>
                      </a:cubicBezTo>
                      <a:cubicBezTo>
                        <a:pt x="92" y="3"/>
                        <a:pt x="77" y="1"/>
                        <a:pt x="6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9"/>
                <p:cNvSpPr/>
                <p:nvPr/>
              </p:nvSpPr>
              <p:spPr>
                <a:xfrm flipH="1">
                  <a:off x="8512106" y="4963866"/>
                  <a:ext cx="7548" cy="3666"/>
                </a:xfrm>
                <a:custGeom>
                  <a:avLst/>
                  <a:gdLst/>
                  <a:ahLst/>
                  <a:cxnLst/>
                  <a:rect l="l" t="t" r="r" b="b"/>
                  <a:pathLst>
                    <a:path w="105" h="51" extrusionOk="0">
                      <a:moveTo>
                        <a:pt x="23" y="0"/>
                      </a:moveTo>
                      <a:cubicBezTo>
                        <a:pt x="13" y="0"/>
                        <a:pt x="6" y="3"/>
                        <a:pt x="4" y="8"/>
                      </a:cubicBezTo>
                      <a:cubicBezTo>
                        <a:pt x="0" y="19"/>
                        <a:pt x="18" y="33"/>
                        <a:pt x="43" y="44"/>
                      </a:cubicBezTo>
                      <a:cubicBezTo>
                        <a:pt x="57" y="49"/>
                        <a:pt x="69" y="51"/>
                        <a:pt x="79" y="51"/>
                      </a:cubicBezTo>
                      <a:cubicBezTo>
                        <a:pt x="91" y="51"/>
                        <a:pt x="99" y="48"/>
                        <a:pt x="101" y="44"/>
                      </a:cubicBezTo>
                      <a:cubicBezTo>
                        <a:pt x="105" y="33"/>
                        <a:pt x="86" y="16"/>
                        <a:pt x="58" y="8"/>
                      </a:cubicBezTo>
                      <a:cubicBezTo>
                        <a:pt x="46" y="3"/>
                        <a:pt x="33" y="0"/>
                        <a:pt x="2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9"/>
                <p:cNvSpPr/>
                <p:nvPr/>
              </p:nvSpPr>
              <p:spPr>
                <a:xfrm flipH="1">
                  <a:off x="8296647" y="4914836"/>
                  <a:ext cx="791" cy="27462"/>
                </a:xfrm>
                <a:custGeom>
                  <a:avLst/>
                  <a:gdLst/>
                  <a:ahLst/>
                  <a:cxnLst/>
                  <a:rect l="l" t="t" r="r" b="b"/>
                  <a:pathLst>
                    <a:path w="11" h="382" extrusionOk="0">
                      <a:moveTo>
                        <a:pt x="0" y="1"/>
                      </a:moveTo>
                      <a:lnTo>
                        <a:pt x="7" y="382"/>
                      </a:lnTo>
                      <a:lnTo>
                        <a:pt x="10" y="382"/>
                      </a:lnTo>
                      <a:lnTo>
                        <a:pt x="0" y="1"/>
                      </a:ln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9"/>
                <p:cNvSpPr/>
                <p:nvPr/>
              </p:nvSpPr>
              <p:spPr>
                <a:xfrm flipH="1">
                  <a:off x="8296867" y="4914621"/>
                  <a:ext cx="206540" cy="34363"/>
                </a:xfrm>
                <a:custGeom>
                  <a:avLst/>
                  <a:gdLst/>
                  <a:ahLst/>
                  <a:cxnLst/>
                  <a:rect l="l" t="t" r="r" b="b"/>
                  <a:pathLst>
                    <a:path w="2873" h="478" extrusionOk="0">
                      <a:moveTo>
                        <a:pt x="2865" y="0"/>
                      </a:moveTo>
                      <a:lnTo>
                        <a:pt x="4" y="255"/>
                      </a:lnTo>
                      <a:cubicBezTo>
                        <a:pt x="4" y="348"/>
                        <a:pt x="1" y="428"/>
                        <a:pt x="1" y="478"/>
                      </a:cubicBezTo>
                      <a:lnTo>
                        <a:pt x="2567" y="395"/>
                      </a:lnTo>
                      <a:cubicBezTo>
                        <a:pt x="2524" y="385"/>
                        <a:pt x="2496" y="370"/>
                        <a:pt x="2496" y="363"/>
                      </a:cubicBezTo>
                      <a:cubicBezTo>
                        <a:pt x="2499" y="360"/>
                        <a:pt x="2502" y="360"/>
                        <a:pt x="2509" y="360"/>
                      </a:cubicBezTo>
                      <a:cubicBezTo>
                        <a:pt x="2539" y="360"/>
                        <a:pt x="2607" y="370"/>
                        <a:pt x="2685" y="378"/>
                      </a:cubicBezTo>
                      <a:cubicBezTo>
                        <a:pt x="2779" y="381"/>
                        <a:pt x="2857" y="378"/>
                        <a:pt x="2872" y="385"/>
                      </a:cubicBezTo>
                      <a:lnTo>
                        <a:pt x="2865" y="4"/>
                      </a:lnTo>
                      <a:lnTo>
                        <a:pt x="2865" y="0"/>
                      </a:ln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9"/>
                <p:cNvSpPr/>
                <p:nvPr/>
              </p:nvSpPr>
              <p:spPr>
                <a:xfrm flipH="1">
                  <a:off x="8296647" y="4940430"/>
                  <a:ext cx="27390" cy="2588"/>
                </a:xfrm>
                <a:custGeom>
                  <a:avLst/>
                  <a:gdLst/>
                  <a:ahLst/>
                  <a:cxnLst/>
                  <a:rect l="l" t="t" r="r" b="b"/>
                  <a:pathLst>
                    <a:path w="381" h="36" extrusionOk="0">
                      <a:moveTo>
                        <a:pt x="14" y="1"/>
                      </a:moveTo>
                      <a:cubicBezTo>
                        <a:pt x="7" y="1"/>
                        <a:pt x="4" y="1"/>
                        <a:pt x="1" y="4"/>
                      </a:cubicBezTo>
                      <a:cubicBezTo>
                        <a:pt x="1" y="11"/>
                        <a:pt x="29" y="26"/>
                        <a:pt x="72" y="36"/>
                      </a:cubicBezTo>
                      <a:lnTo>
                        <a:pt x="380" y="26"/>
                      </a:lnTo>
                      <a:lnTo>
                        <a:pt x="377" y="26"/>
                      </a:lnTo>
                      <a:cubicBezTo>
                        <a:pt x="362" y="19"/>
                        <a:pt x="284" y="22"/>
                        <a:pt x="190" y="19"/>
                      </a:cubicBezTo>
                      <a:cubicBezTo>
                        <a:pt x="112" y="11"/>
                        <a:pt x="44" y="1"/>
                        <a:pt x="14" y="1"/>
                      </a:cubicBezTo>
                      <a:close/>
                    </a:path>
                  </a:pathLst>
                </a:custGeom>
                <a:solidFill>
                  <a:srgbClr val="1B23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9"/>
                <p:cNvSpPr/>
                <p:nvPr/>
              </p:nvSpPr>
              <p:spPr>
                <a:xfrm flipH="1">
                  <a:off x="8528066" y="4935254"/>
                  <a:ext cx="647" cy="3163"/>
                </a:xfrm>
                <a:custGeom>
                  <a:avLst/>
                  <a:gdLst/>
                  <a:ahLst/>
                  <a:cxnLst/>
                  <a:rect l="l" t="t" r="r" b="b"/>
                  <a:pathLst>
                    <a:path w="9" h="44" extrusionOk="0">
                      <a:moveTo>
                        <a:pt x="1" y="0"/>
                      </a:moveTo>
                      <a:lnTo>
                        <a:pt x="8" y="43"/>
                      </a:lnTo>
                      <a:lnTo>
                        <a:pt x="8" y="0"/>
                      </a:ln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9"/>
                <p:cNvSpPr/>
                <p:nvPr/>
              </p:nvSpPr>
              <p:spPr>
                <a:xfrm flipH="1">
                  <a:off x="8504630" y="4933169"/>
                  <a:ext cx="23508" cy="16607"/>
                </a:xfrm>
                <a:custGeom>
                  <a:avLst/>
                  <a:gdLst/>
                  <a:ahLst/>
                  <a:cxnLst/>
                  <a:rect l="l" t="t" r="r" b="b"/>
                  <a:pathLst>
                    <a:path w="327" h="231" extrusionOk="0">
                      <a:moveTo>
                        <a:pt x="316" y="1"/>
                      </a:moveTo>
                      <a:lnTo>
                        <a:pt x="0" y="29"/>
                      </a:lnTo>
                      <a:lnTo>
                        <a:pt x="0" y="72"/>
                      </a:lnTo>
                      <a:lnTo>
                        <a:pt x="22" y="231"/>
                      </a:lnTo>
                      <a:lnTo>
                        <a:pt x="327" y="223"/>
                      </a:lnTo>
                      <a:cubicBezTo>
                        <a:pt x="323" y="170"/>
                        <a:pt x="320" y="94"/>
                        <a:pt x="316" y="1"/>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9"/>
                <p:cNvSpPr/>
                <p:nvPr/>
              </p:nvSpPr>
              <p:spPr>
                <a:xfrm flipH="1">
                  <a:off x="8503048" y="4932953"/>
                  <a:ext cx="2444" cy="16319"/>
                </a:xfrm>
                <a:custGeom>
                  <a:avLst/>
                  <a:gdLst/>
                  <a:ahLst/>
                  <a:cxnLst/>
                  <a:rect l="l" t="t" r="r" b="b"/>
                  <a:pathLst>
                    <a:path w="34" h="227" extrusionOk="0">
                      <a:moveTo>
                        <a:pt x="33" y="0"/>
                      </a:moveTo>
                      <a:lnTo>
                        <a:pt x="1" y="4"/>
                      </a:lnTo>
                      <a:cubicBezTo>
                        <a:pt x="5" y="97"/>
                        <a:pt x="8" y="173"/>
                        <a:pt x="12" y="226"/>
                      </a:cubicBezTo>
                      <a:lnTo>
                        <a:pt x="30" y="223"/>
                      </a:lnTo>
                      <a:cubicBezTo>
                        <a:pt x="30" y="173"/>
                        <a:pt x="33" y="93"/>
                        <a:pt x="33" y="0"/>
                      </a:cubicBezTo>
                      <a:close/>
                    </a:path>
                  </a:pathLst>
                </a:custGeom>
                <a:solidFill>
                  <a:srgbClr val="1B23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9"/>
                <p:cNvSpPr/>
                <p:nvPr/>
              </p:nvSpPr>
              <p:spPr>
                <a:xfrm flipH="1">
                  <a:off x="7605347" y="4840573"/>
                  <a:ext cx="430190" cy="187633"/>
                </a:xfrm>
                <a:custGeom>
                  <a:avLst/>
                  <a:gdLst/>
                  <a:ahLst/>
                  <a:cxnLst/>
                  <a:rect l="l" t="t" r="r" b="b"/>
                  <a:pathLst>
                    <a:path w="5984" h="2610" extrusionOk="0">
                      <a:moveTo>
                        <a:pt x="3202" y="0"/>
                      </a:moveTo>
                      <a:lnTo>
                        <a:pt x="0" y="68"/>
                      </a:lnTo>
                      <a:lnTo>
                        <a:pt x="43" y="2571"/>
                      </a:lnTo>
                      <a:lnTo>
                        <a:pt x="240" y="2577"/>
                      </a:lnTo>
                      <a:cubicBezTo>
                        <a:pt x="641" y="2590"/>
                        <a:pt x="1598" y="2610"/>
                        <a:pt x="2581" y="2610"/>
                      </a:cubicBezTo>
                      <a:cubicBezTo>
                        <a:pt x="3774" y="2610"/>
                        <a:pt x="5006" y="2581"/>
                        <a:pt x="5326" y="2477"/>
                      </a:cubicBezTo>
                      <a:cubicBezTo>
                        <a:pt x="5984" y="2261"/>
                        <a:pt x="3249" y="1709"/>
                        <a:pt x="3249" y="1709"/>
                      </a:cubicBezTo>
                      <a:lnTo>
                        <a:pt x="3202" y="0"/>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9"/>
                <p:cNvSpPr/>
                <p:nvPr/>
              </p:nvSpPr>
              <p:spPr>
                <a:xfrm flipH="1">
                  <a:off x="7644303" y="4986081"/>
                  <a:ext cx="61466" cy="28468"/>
                </a:xfrm>
                <a:custGeom>
                  <a:avLst/>
                  <a:gdLst/>
                  <a:ahLst/>
                  <a:cxnLst/>
                  <a:rect l="l" t="t" r="r" b="b"/>
                  <a:pathLst>
                    <a:path w="855" h="396" extrusionOk="0">
                      <a:moveTo>
                        <a:pt x="0" y="0"/>
                      </a:moveTo>
                      <a:lnTo>
                        <a:pt x="0" y="0"/>
                      </a:lnTo>
                      <a:cubicBezTo>
                        <a:pt x="11" y="4"/>
                        <a:pt x="101" y="30"/>
                        <a:pt x="223" y="68"/>
                      </a:cubicBezTo>
                      <a:cubicBezTo>
                        <a:pt x="151" y="44"/>
                        <a:pt x="75" y="22"/>
                        <a:pt x="0" y="0"/>
                      </a:cubicBezTo>
                      <a:close/>
                      <a:moveTo>
                        <a:pt x="833" y="345"/>
                      </a:moveTo>
                      <a:cubicBezTo>
                        <a:pt x="844" y="363"/>
                        <a:pt x="844" y="381"/>
                        <a:pt x="833" y="396"/>
                      </a:cubicBezTo>
                      <a:lnTo>
                        <a:pt x="851" y="396"/>
                      </a:lnTo>
                      <a:cubicBezTo>
                        <a:pt x="855" y="381"/>
                        <a:pt x="847" y="363"/>
                        <a:pt x="833" y="34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9"/>
                <p:cNvSpPr/>
                <p:nvPr/>
              </p:nvSpPr>
              <p:spPr>
                <a:xfrm flipH="1">
                  <a:off x="7811239" y="5025334"/>
                  <a:ext cx="221206" cy="3666"/>
                </a:xfrm>
                <a:custGeom>
                  <a:avLst/>
                  <a:gdLst/>
                  <a:ahLst/>
                  <a:cxnLst/>
                  <a:rect l="l" t="t" r="r" b="b"/>
                  <a:pathLst>
                    <a:path w="3077" h="51" extrusionOk="0">
                      <a:moveTo>
                        <a:pt x="0" y="1"/>
                      </a:moveTo>
                      <a:cubicBezTo>
                        <a:pt x="517" y="32"/>
                        <a:pt x="1242" y="51"/>
                        <a:pt x="1996" y="51"/>
                      </a:cubicBezTo>
                      <a:cubicBezTo>
                        <a:pt x="2355" y="51"/>
                        <a:pt x="2724" y="47"/>
                        <a:pt x="3076" y="39"/>
                      </a:cubicBezTo>
                      <a:lnTo>
                        <a:pt x="2530" y="39"/>
                      </a:lnTo>
                      <a:cubicBezTo>
                        <a:pt x="1551" y="39"/>
                        <a:pt x="596" y="22"/>
                        <a:pt x="197" y="7"/>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9"/>
                <p:cNvSpPr/>
                <p:nvPr/>
              </p:nvSpPr>
              <p:spPr>
                <a:xfrm flipH="1">
                  <a:off x="7645102" y="4986081"/>
                  <a:ext cx="387343" cy="42128"/>
                </a:xfrm>
                <a:custGeom>
                  <a:avLst/>
                  <a:gdLst/>
                  <a:ahLst/>
                  <a:cxnLst/>
                  <a:rect l="l" t="t" r="r" b="b"/>
                  <a:pathLst>
                    <a:path w="5388" h="586" extrusionOk="0">
                      <a:moveTo>
                        <a:pt x="4541" y="0"/>
                      </a:moveTo>
                      <a:cubicBezTo>
                        <a:pt x="4357" y="15"/>
                        <a:pt x="4268" y="421"/>
                        <a:pt x="4268" y="421"/>
                      </a:cubicBezTo>
                      <a:lnTo>
                        <a:pt x="1156" y="460"/>
                      </a:lnTo>
                      <a:lnTo>
                        <a:pt x="1156" y="478"/>
                      </a:lnTo>
                      <a:cubicBezTo>
                        <a:pt x="1152" y="478"/>
                        <a:pt x="1152" y="471"/>
                        <a:pt x="1148" y="460"/>
                      </a:cubicBezTo>
                      <a:lnTo>
                        <a:pt x="4" y="474"/>
                      </a:lnTo>
                      <a:lnTo>
                        <a:pt x="0" y="547"/>
                      </a:lnTo>
                      <a:lnTo>
                        <a:pt x="197" y="553"/>
                      </a:lnTo>
                      <a:cubicBezTo>
                        <a:pt x="596" y="568"/>
                        <a:pt x="1551" y="585"/>
                        <a:pt x="2530" y="585"/>
                      </a:cubicBezTo>
                      <a:lnTo>
                        <a:pt x="3076" y="585"/>
                      </a:lnTo>
                      <a:cubicBezTo>
                        <a:pt x="4059" y="564"/>
                        <a:pt x="4935" y="521"/>
                        <a:pt x="5255" y="460"/>
                      </a:cubicBezTo>
                      <a:cubicBezTo>
                        <a:pt x="5265" y="456"/>
                        <a:pt x="5276" y="456"/>
                        <a:pt x="5283" y="453"/>
                      </a:cubicBezTo>
                      <a:cubicBezTo>
                        <a:pt x="5334" y="435"/>
                        <a:pt x="5366" y="417"/>
                        <a:pt x="5377" y="396"/>
                      </a:cubicBezTo>
                      <a:cubicBezTo>
                        <a:pt x="5388" y="381"/>
                        <a:pt x="5388" y="363"/>
                        <a:pt x="5377" y="345"/>
                      </a:cubicBezTo>
                      <a:cubicBezTo>
                        <a:pt x="5298" y="249"/>
                        <a:pt x="4985" y="137"/>
                        <a:pt x="4767" y="68"/>
                      </a:cubicBezTo>
                      <a:cubicBezTo>
                        <a:pt x="4695" y="44"/>
                        <a:pt x="4619" y="22"/>
                        <a:pt x="4544" y="0"/>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9"/>
                <p:cNvSpPr/>
                <p:nvPr/>
              </p:nvSpPr>
              <p:spPr>
                <a:xfrm flipH="1">
                  <a:off x="7645317" y="5011962"/>
                  <a:ext cx="390506" cy="10136"/>
                </a:xfrm>
                <a:custGeom>
                  <a:avLst/>
                  <a:gdLst/>
                  <a:ahLst/>
                  <a:cxnLst/>
                  <a:rect l="l" t="t" r="r" b="b"/>
                  <a:pathLst>
                    <a:path w="5432" h="141" extrusionOk="0">
                      <a:moveTo>
                        <a:pt x="5418" y="1"/>
                      </a:moveTo>
                      <a:cubicBezTo>
                        <a:pt x="5409" y="1"/>
                        <a:pt x="5395" y="1"/>
                        <a:pt x="5377" y="3"/>
                      </a:cubicBezTo>
                      <a:cubicBezTo>
                        <a:pt x="5330" y="3"/>
                        <a:pt x="5277" y="7"/>
                        <a:pt x="5219" y="7"/>
                      </a:cubicBezTo>
                      <a:cubicBezTo>
                        <a:pt x="5062" y="14"/>
                        <a:pt x="4868" y="21"/>
                        <a:pt x="4638" y="32"/>
                      </a:cubicBezTo>
                      <a:cubicBezTo>
                        <a:pt x="4146" y="50"/>
                        <a:pt x="3468" y="75"/>
                        <a:pt x="2718" y="89"/>
                      </a:cubicBezTo>
                      <a:cubicBezTo>
                        <a:pt x="2134" y="103"/>
                        <a:pt x="1594" y="109"/>
                        <a:pt x="1152" y="109"/>
                      </a:cubicBezTo>
                      <a:cubicBezTo>
                        <a:pt x="1025" y="109"/>
                        <a:pt x="907" y="108"/>
                        <a:pt x="798" y="107"/>
                      </a:cubicBezTo>
                      <a:lnTo>
                        <a:pt x="213" y="107"/>
                      </a:lnTo>
                      <a:cubicBezTo>
                        <a:pt x="155" y="107"/>
                        <a:pt x="105" y="107"/>
                        <a:pt x="54" y="111"/>
                      </a:cubicBezTo>
                      <a:lnTo>
                        <a:pt x="1" y="111"/>
                      </a:lnTo>
                      <a:cubicBezTo>
                        <a:pt x="1" y="114"/>
                        <a:pt x="19" y="114"/>
                        <a:pt x="54" y="118"/>
                      </a:cubicBezTo>
                      <a:cubicBezTo>
                        <a:pt x="101" y="118"/>
                        <a:pt x="155" y="122"/>
                        <a:pt x="213" y="122"/>
                      </a:cubicBezTo>
                      <a:cubicBezTo>
                        <a:pt x="370" y="125"/>
                        <a:pt x="568" y="132"/>
                        <a:pt x="798" y="136"/>
                      </a:cubicBezTo>
                      <a:cubicBezTo>
                        <a:pt x="1005" y="139"/>
                        <a:pt x="1245" y="141"/>
                        <a:pt x="1510" y="141"/>
                      </a:cubicBezTo>
                      <a:cubicBezTo>
                        <a:pt x="1873" y="141"/>
                        <a:pt x="2283" y="137"/>
                        <a:pt x="2718" y="129"/>
                      </a:cubicBezTo>
                      <a:cubicBezTo>
                        <a:pt x="3468" y="114"/>
                        <a:pt x="4146" y="86"/>
                        <a:pt x="4638" y="57"/>
                      </a:cubicBezTo>
                      <a:cubicBezTo>
                        <a:pt x="4868" y="43"/>
                        <a:pt x="5062" y="32"/>
                        <a:pt x="5219" y="21"/>
                      </a:cubicBezTo>
                      <a:cubicBezTo>
                        <a:pt x="5280" y="18"/>
                        <a:pt x="5330" y="14"/>
                        <a:pt x="5377" y="10"/>
                      </a:cubicBezTo>
                      <a:cubicBezTo>
                        <a:pt x="5413" y="7"/>
                        <a:pt x="5431" y="3"/>
                        <a:pt x="5431" y="3"/>
                      </a:cubicBezTo>
                      <a:cubicBezTo>
                        <a:pt x="5431" y="1"/>
                        <a:pt x="5427" y="1"/>
                        <a:pt x="541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9"/>
                <p:cNvSpPr/>
                <p:nvPr/>
              </p:nvSpPr>
              <p:spPr>
                <a:xfrm flipH="1">
                  <a:off x="7703685" y="4983421"/>
                  <a:ext cx="23508" cy="36520"/>
                </a:xfrm>
                <a:custGeom>
                  <a:avLst/>
                  <a:gdLst/>
                  <a:ahLst/>
                  <a:cxnLst/>
                  <a:rect l="l" t="t" r="r" b="b"/>
                  <a:pathLst>
                    <a:path w="327" h="508" extrusionOk="0">
                      <a:moveTo>
                        <a:pt x="317" y="1"/>
                      </a:moveTo>
                      <a:cubicBezTo>
                        <a:pt x="296" y="1"/>
                        <a:pt x="173" y="64"/>
                        <a:pt x="90" y="206"/>
                      </a:cubicBezTo>
                      <a:cubicBezTo>
                        <a:pt x="0" y="360"/>
                        <a:pt x="11" y="508"/>
                        <a:pt x="22" y="508"/>
                      </a:cubicBezTo>
                      <a:cubicBezTo>
                        <a:pt x="33" y="508"/>
                        <a:pt x="40" y="368"/>
                        <a:pt x="126" y="228"/>
                      </a:cubicBezTo>
                      <a:cubicBezTo>
                        <a:pt x="209" y="84"/>
                        <a:pt x="327" y="9"/>
                        <a:pt x="320" y="2"/>
                      </a:cubicBezTo>
                      <a:cubicBezTo>
                        <a:pt x="320" y="1"/>
                        <a:pt x="318" y="1"/>
                        <a:pt x="31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9"/>
                <p:cNvSpPr/>
                <p:nvPr/>
              </p:nvSpPr>
              <p:spPr>
                <a:xfrm flipH="1">
                  <a:off x="7781831" y="4967461"/>
                  <a:ext cx="13012" cy="19482"/>
                </a:xfrm>
                <a:custGeom>
                  <a:avLst/>
                  <a:gdLst/>
                  <a:ahLst/>
                  <a:cxnLst/>
                  <a:rect l="l" t="t" r="r" b="b"/>
                  <a:pathLst>
                    <a:path w="181" h="271" extrusionOk="0">
                      <a:moveTo>
                        <a:pt x="171" y="0"/>
                      </a:moveTo>
                      <a:cubicBezTo>
                        <a:pt x="158" y="0"/>
                        <a:pt x="117" y="56"/>
                        <a:pt x="73" y="123"/>
                      </a:cubicBezTo>
                      <a:cubicBezTo>
                        <a:pt x="30" y="198"/>
                        <a:pt x="1" y="263"/>
                        <a:pt x="8" y="271"/>
                      </a:cubicBezTo>
                      <a:cubicBezTo>
                        <a:pt x="9" y="271"/>
                        <a:pt x="9" y="271"/>
                        <a:pt x="9" y="271"/>
                      </a:cubicBezTo>
                      <a:cubicBezTo>
                        <a:pt x="21" y="271"/>
                        <a:pt x="63" y="218"/>
                        <a:pt x="105" y="145"/>
                      </a:cubicBezTo>
                      <a:cubicBezTo>
                        <a:pt x="151" y="69"/>
                        <a:pt x="181" y="4"/>
                        <a:pt x="173" y="1"/>
                      </a:cubicBezTo>
                      <a:cubicBezTo>
                        <a:pt x="172" y="1"/>
                        <a:pt x="172" y="0"/>
                        <a:pt x="17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9"/>
                <p:cNvSpPr/>
                <p:nvPr/>
              </p:nvSpPr>
              <p:spPr>
                <a:xfrm flipH="1">
                  <a:off x="7798366" y="4964082"/>
                  <a:ext cx="15313" cy="13372"/>
                </a:xfrm>
                <a:custGeom>
                  <a:avLst/>
                  <a:gdLst/>
                  <a:ahLst/>
                  <a:cxnLst/>
                  <a:rect l="l" t="t" r="r" b="b"/>
                  <a:pathLst>
                    <a:path w="213" h="186" extrusionOk="0">
                      <a:moveTo>
                        <a:pt x="203" y="1"/>
                      </a:moveTo>
                      <a:cubicBezTo>
                        <a:pt x="189" y="1"/>
                        <a:pt x="143" y="31"/>
                        <a:pt x="95" y="81"/>
                      </a:cubicBezTo>
                      <a:cubicBezTo>
                        <a:pt x="40" y="131"/>
                        <a:pt x="1" y="177"/>
                        <a:pt x="8" y="185"/>
                      </a:cubicBezTo>
                      <a:cubicBezTo>
                        <a:pt x="9" y="186"/>
                        <a:pt x="10" y="186"/>
                        <a:pt x="11" y="186"/>
                      </a:cubicBezTo>
                      <a:cubicBezTo>
                        <a:pt x="24" y="186"/>
                        <a:pt x="70" y="154"/>
                        <a:pt x="120" y="106"/>
                      </a:cubicBezTo>
                      <a:cubicBezTo>
                        <a:pt x="173" y="56"/>
                        <a:pt x="213" y="8"/>
                        <a:pt x="206" y="1"/>
                      </a:cubicBezTo>
                      <a:cubicBezTo>
                        <a:pt x="205" y="1"/>
                        <a:pt x="204" y="1"/>
                        <a:pt x="20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9"/>
                <p:cNvSpPr/>
                <p:nvPr/>
              </p:nvSpPr>
              <p:spPr>
                <a:xfrm flipH="1">
                  <a:off x="7801242" y="4954377"/>
                  <a:ext cx="24011" cy="2876"/>
                </a:xfrm>
                <a:custGeom>
                  <a:avLst/>
                  <a:gdLst/>
                  <a:ahLst/>
                  <a:cxnLst/>
                  <a:rect l="l" t="t" r="r" b="b"/>
                  <a:pathLst>
                    <a:path w="334" h="40" extrusionOk="0">
                      <a:moveTo>
                        <a:pt x="165" y="0"/>
                      </a:moveTo>
                      <a:cubicBezTo>
                        <a:pt x="72" y="0"/>
                        <a:pt x="1" y="11"/>
                        <a:pt x="1" y="22"/>
                      </a:cubicBezTo>
                      <a:cubicBezTo>
                        <a:pt x="1" y="32"/>
                        <a:pt x="76" y="40"/>
                        <a:pt x="165" y="40"/>
                      </a:cubicBezTo>
                      <a:cubicBezTo>
                        <a:pt x="259" y="40"/>
                        <a:pt x="334" y="29"/>
                        <a:pt x="334" y="18"/>
                      </a:cubicBezTo>
                      <a:cubicBezTo>
                        <a:pt x="334" y="7"/>
                        <a:pt x="259" y="0"/>
                        <a:pt x="16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9"/>
                <p:cNvSpPr/>
                <p:nvPr/>
              </p:nvSpPr>
              <p:spPr>
                <a:xfrm flipH="1">
                  <a:off x="7802249" y="4940430"/>
                  <a:ext cx="27678" cy="4026"/>
                </a:xfrm>
                <a:custGeom>
                  <a:avLst/>
                  <a:gdLst/>
                  <a:ahLst/>
                  <a:cxnLst/>
                  <a:rect l="l" t="t" r="r" b="b"/>
                  <a:pathLst>
                    <a:path w="385" h="56" extrusionOk="0">
                      <a:moveTo>
                        <a:pt x="19" y="0"/>
                      </a:moveTo>
                      <a:cubicBezTo>
                        <a:pt x="10" y="0"/>
                        <a:pt x="5" y="1"/>
                        <a:pt x="4" y="4"/>
                      </a:cubicBezTo>
                      <a:cubicBezTo>
                        <a:pt x="1" y="14"/>
                        <a:pt x="84" y="47"/>
                        <a:pt x="191" y="54"/>
                      </a:cubicBezTo>
                      <a:cubicBezTo>
                        <a:pt x="204" y="55"/>
                        <a:pt x="216" y="55"/>
                        <a:pt x="228" y="55"/>
                      </a:cubicBezTo>
                      <a:cubicBezTo>
                        <a:pt x="318" y="55"/>
                        <a:pt x="385" y="32"/>
                        <a:pt x="381" y="26"/>
                      </a:cubicBezTo>
                      <a:cubicBezTo>
                        <a:pt x="381" y="14"/>
                        <a:pt x="295" y="22"/>
                        <a:pt x="195" y="14"/>
                      </a:cubicBezTo>
                      <a:cubicBezTo>
                        <a:pt x="115" y="12"/>
                        <a:pt x="47" y="0"/>
                        <a:pt x="19"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9"/>
                <p:cNvSpPr/>
                <p:nvPr/>
              </p:nvSpPr>
              <p:spPr>
                <a:xfrm flipH="1">
                  <a:off x="7743370" y="4945247"/>
                  <a:ext cx="43422" cy="25449"/>
                </a:xfrm>
                <a:custGeom>
                  <a:avLst/>
                  <a:gdLst/>
                  <a:ahLst/>
                  <a:cxnLst/>
                  <a:rect l="l" t="t" r="r" b="b"/>
                  <a:pathLst>
                    <a:path w="604" h="354" extrusionOk="0">
                      <a:moveTo>
                        <a:pt x="410" y="38"/>
                      </a:moveTo>
                      <a:cubicBezTo>
                        <a:pt x="456" y="38"/>
                        <a:pt x="502" y="47"/>
                        <a:pt x="539" y="70"/>
                      </a:cubicBezTo>
                      <a:cubicBezTo>
                        <a:pt x="574" y="91"/>
                        <a:pt x="560" y="131"/>
                        <a:pt x="524" y="152"/>
                      </a:cubicBezTo>
                      <a:cubicBezTo>
                        <a:pt x="492" y="174"/>
                        <a:pt x="448" y="189"/>
                        <a:pt x="410" y="206"/>
                      </a:cubicBezTo>
                      <a:cubicBezTo>
                        <a:pt x="334" y="235"/>
                        <a:pt x="262" y="253"/>
                        <a:pt x="201" y="263"/>
                      </a:cubicBezTo>
                      <a:cubicBezTo>
                        <a:pt x="139" y="276"/>
                        <a:pt x="89" y="283"/>
                        <a:pt x="55" y="287"/>
                      </a:cubicBezTo>
                      <a:lnTo>
                        <a:pt x="55" y="287"/>
                      </a:lnTo>
                      <a:cubicBezTo>
                        <a:pt x="67" y="256"/>
                        <a:pt x="87" y="216"/>
                        <a:pt x="122" y="174"/>
                      </a:cubicBezTo>
                      <a:cubicBezTo>
                        <a:pt x="158" y="127"/>
                        <a:pt x="219" y="81"/>
                        <a:pt x="294" y="55"/>
                      </a:cubicBezTo>
                      <a:cubicBezTo>
                        <a:pt x="328" y="45"/>
                        <a:pt x="369" y="38"/>
                        <a:pt x="410" y="38"/>
                      </a:cubicBezTo>
                      <a:close/>
                      <a:moveTo>
                        <a:pt x="408" y="1"/>
                      </a:moveTo>
                      <a:cubicBezTo>
                        <a:pt x="270" y="1"/>
                        <a:pt x="150" y="83"/>
                        <a:pt x="100" y="159"/>
                      </a:cubicBezTo>
                      <a:cubicBezTo>
                        <a:pt x="63" y="207"/>
                        <a:pt x="46" y="254"/>
                        <a:pt x="37" y="290"/>
                      </a:cubicBezTo>
                      <a:lnTo>
                        <a:pt x="37" y="290"/>
                      </a:lnTo>
                      <a:cubicBezTo>
                        <a:pt x="13" y="293"/>
                        <a:pt x="1" y="294"/>
                        <a:pt x="1" y="296"/>
                      </a:cubicBezTo>
                      <a:cubicBezTo>
                        <a:pt x="1" y="299"/>
                        <a:pt x="12" y="302"/>
                        <a:pt x="35" y="303"/>
                      </a:cubicBezTo>
                      <a:lnTo>
                        <a:pt x="35" y="303"/>
                      </a:lnTo>
                      <a:cubicBezTo>
                        <a:pt x="29" y="334"/>
                        <a:pt x="29" y="353"/>
                        <a:pt x="32" y="353"/>
                      </a:cubicBezTo>
                      <a:cubicBezTo>
                        <a:pt x="36" y="353"/>
                        <a:pt x="38" y="334"/>
                        <a:pt x="49" y="303"/>
                      </a:cubicBezTo>
                      <a:lnTo>
                        <a:pt x="49" y="303"/>
                      </a:lnTo>
                      <a:cubicBezTo>
                        <a:pt x="53" y="303"/>
                        <a:pt x="57" y="303"/>
                        <a:pt x="61" y="303"/>
                      </a:cubicBezTo>
                      <a:cubicBezTo>
                        <a:pt x="96" y="303"/>
                        <a:pt x="145" y="300"/>
                        <a:pt x="205" y="292"/>
                      </a:cubicBezTo>
                      <a:cubicBezTo>
                        <a:pt x="269" y="282"/>
                        <a:pt x="341" y="267"/>
                        <a:pt x="423" y="239"/>
                      </a:cubicBezTo>
                      <a:cubicBezTo>
                        <a:pt x="463" y="224"/>
                        <a:pt x="503" y="214"/>
                        <a:pt x="546" y="184"/>
                      </a:cubicBezTo>
                      <a:cubicBezTo>
                        <a:pt x="567" y="170"/>
                        <a:pt x="589" y="152"/>
                        <a:pt x="596" y="120"/>
                      </a:cubicBezTo>
                      <a:cubicBezTo>
                        <a:pt x="604" y="88"/>
                        <a:pt x="589" y="55"/>
                        <a:pt x="564" y="38"/>
                      </a:cubicBezTo>
                      <a:cubicBezTo>
                        <a:pt x="511" y="12"/>
                        <a:pt x="458" y="1"/>
                        <a:pt x="40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9"/>
                <p:cNvSpPr/>
                <p:nvPr/>
              </p:nvSpPr>
              <p:spPr>
                <a:xfrm flipH="1">
                  <a:off x="7780537" y="4938848"/>
                  <a:ext cx="22789" cy="28468"/>
                </a:xfrm>
                <a:custGeom>
                  <a:avLst/>
                  <a:gdLst/>
                  <a:ahLst/>
                  <a:cxnLst/>
                  <a:rect l="l" t="t" r="r" b="b"/>
                  <a:pathLst>
                    <a:path w="317" h="396" extrusionOk="0">
                      <a:moveTo>
                        <a:pt x="79" y="1"/>
                      </a:moveTo>
                      <a:cubicBezTo>
                        <a:pt x="77" y="1"/>
                        <a:pt x="74" y="1"/>
                        <a:pt x="72" y="1"/>
                      </a:cubicBezTo>
                      <a:cubicBezTo>
                        <a:pt x="22" y="8"/>
                        <a:pt x="1" y="62"/>
                        <a:pt x="7" y="97"/>
                      </a:cubicBezTo>
                      <a:cubicBezTo>
                        <a:pt x="15" y="134"/>
                        <a:pt x="29" y="166"/>
                        <a:pt x="47" y="187"/>
                      </a:cubicBezTo>
                      <a:cubicBezTo>
                        <a:pt x="80" y="241"/>
                        <a:pt x="112" y="281"/>
                        <a:pt x="144" y="313"/>
                      </a:cubicBezTo>
                      <a:cubicBezTo>
                        <a:pt x="208" y="370"/>
                        <a:pt x="256" y="392"/>
                        <a:pt x="265" y="392"/>
                      </a:cubicBezTo>
                      <a:cubicBezTo>
                        <a:pt x="265" y="392"/>
                        <a:pt x="266" y="392"/>
                        <a:pt x="266" y="392"/>
                      </a:cubicBezTo>
                      <a:cubicBezTo>
                        <a:pt x="269" y="389"/>
                        <a:pt x="223" y="356"/>
                        <a:pt x="166" y="291"/>
                      </a:cubicBezTo>
                      <a:cubicBezTo>
                        <a:pt x="137" y="259"/>
                        <a:pt x="105" y="220"/>
                        <a:pt x="75" y="170"/>
                      </a:cubicBezTo>
                      <a:cubicBezTo>
                        <a:pt x="47" y="127"/>
                        <a:pt x="25" y="51"/>
                        <a:pt x="80" y="41"/>
                      </a:cubicBezTo>
                      <a:cubicBezTo>
                        <a:pt x="83" y="40"/>
                        <a:pt x="87" y="40"/>
                        <a:pt x="90" y="40"/>
                      </a:cubicBezTo>
                      <a:cubicBezTo>
                        <a:pt x="137" y="40"/>
                        <a:pt x="185" y="86"/>
                        <a:pt x="216" y="122"/>
                      </a:cubicBezTo>
                      <a:cubicBezTo>
                        <a:pt x="248" y="170"/>
                        <a:pt x="266" y="216"/>
                        <a:pt x="277" y="256"/>
                      </a:cubicBezTo>
                      <a:cubicBezTo>
                        <a:pt x="295" y="338"/>
                        <a:pt x="277" y="392"/>
                        <a:pt x="284" y="396"/>
                      </a:cubicBezTo>
                      <a:cubicBezTo>
                        <a:pt x="284" y="396"/>
                        <a:pt x="317" y="346"/>
                        <a:pt x="302" y="252"/>
                      </a:cubicBezTo>
                      <a:cubicBezTo>
                        <a:pt x="299" y="205"/>
                        <a:pt x="280" y="152"/>
                        <a:pt x="244" y="101"/>
                      </a:cubicBezTo>
                      <a:cubicBezTo>
                        <a:pt x="206" y="59"/>
                        <a:pt x="161" y="1"/>
                        <a:pt x="7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9"/>
                <p:cNvSpPr/>
                <p:nvPr/>
              </p:nvSpPr>
              <p:spPr>
                <a:xfrm flipH="1">
                  <a:off x="7949053" y="4955024"/>
                  <a:ext cx="83392" cy="65420"/>
                </a:xfrm>
                <a:custGeom>
                  <a:avLst/>
                  <a:gdLst/>
                  <a:ahLst/>
                  <a:cxnLst/>
                  <a:rect l="l" t="t" r="r" b="b"/>
                  <a:pathLst>
                    <a:path w="1160" h="910" extrusionOk="0">
                      <a:moveTo>
                        <a:pt x="199" y="1"/>
                      </a:moveTo>
                      <a:cubicBezTo>
                        <a:pt x="144" y="1"/>
                        <a:pt x="97" y="7"/>
                        <a:pt x="61" y="13"/>
                      </a:cubicBezTo>
                      <a:cubicBezTo>
                        <a:pt x="22" y="16"/>
                        <a:pt x="0" y="23"/>
                        <a:pt x="0" y="27"/>
                      </a:cubicBezTo>
                      <a:cubicBezTo>
                        <a:pt x="0" y="28"/>
                        <a:pt x="2" y="29"/>
                        <a:pt x="6" y="29"/>
                      </a:cubicBezTo>
                      <a:cubicBezTo>
                        <a:pt x="14" y="29"/>
                        <a:pt x="29" y="27"/>
                        <a:pt x="50" y="27"/>
                      </a:cubicBezTo>
                      <a:cubicBezTo>
                        <a:pt x="66" y="25"/>
                        <a:pt x="86" y="24"/>
                        <a:pt x="109" y="24"/>
                      </a:cubicBezTo>
                      <a:cubicBezTo>
                        <a:pt x="144" y="24"/>
                        <a:pt x="187" y="26"/>
                        <a:pt x="237" y="31"/>
                      </a:cubicBezTo>
                      <a:cubicBezTo>
                        <a:pt x="381" y="45"/>
                        <a:pt x="582" y="99"/>
                        <a:pt x="757" y="232"/>
                      </a:cubicBezTo>
                      <a:cubicBezTo>
                        <a:pt x="933" y="368"/>
                        <a:pt x="1037" y="548"/>
                        <a:pt x="1087" y="681"/>
                      </a:cubicBezTo>
                      <a:cubicBezTo>
                        <a:pt x="1142" y="817"/>
                        <a:pt x="1148" y="910"/>
                        <a:pt x="1156" y="910"/>
                      </a:cubicBezTo>
                      <a:cubicBezTo>
                        <a:pt x="1156" y="910"/>
                        <a:pt x="1160" y="885"/>
                        <a:pt x="1152" y="845"/>
                      </a:cubicBezTo>
                      <a:cubicBezTo>
                        <a:pt x="1148" y="802"/>
                        <a:pt x="1138" y="742"/>
                        <a:pt x="1117" y="673"/>
                      </a:cubicBezTo>
                      <a:cubicBezTo>
                        <a:pt x="1070" y="530"/>
                        <a:pt x="966" y="343"/>
                        <a:pt x="779" y="203"/>
                      </a:cubicBezTo>
                      <a:cubicBezTo>
                        <a:pt x="596" y="63"/>
                        <a:pt x="388" y="9"/>
                        <a:pt x="237" y="2"/>
                      </a:cubicBezTo>
                      <a:cubicBezTo>
                        <a:pt x="224" y="1"/>
                        <a:pt x="211" y="1"/>
                        <a:pt x="19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9"/>
                <p:cNvSpPr/>
                <p:nvPr/>
              </p:nvSpPr>
              <p:spPr>
                <a:xfrm flipH="1">
                  <a:off x="8008649" y="4860702"/>
                  <a:ext cx="3163" cy="94751"/>
                </a:xfrm>
                <a:custGeom>
                  <a:avLst/>
                  <a:gdLst/>
                  <a:ahLst/>
                  <a:cxnLst/>
                  <a:rect l="l" t="t" r="r" b="b"/>
                  <a:pathLst>
                    <a:path w="44" h="1318" extrusionOk="0">
                      <a:moveTo>
                        <a:pt x="18" y="0"/>
                      </a:moveTo>
                      <a:cubicBezTo>
                        <a:pt x="8" y="0"/>
                        <a:pt x="0" y="295"/>
                        <a:pt x="4" y="657"/>
                      </a:cubicBezTo>
                      <a:cubicBezTo>
                        <a:pt x="8" y="1020"/>
                        <a:pt x="18" y="1317"/>
                        <a:pt x="29" y="1317"/>
                      </a:cubicBezTo>
                      <a:cubicBezTo>
                        <a:pt x="40" y="1314"/>
                        <a:pt x="43" y="1020"/>
                        <a:pt x="43" y="657"/>
                      </a:cubicBezTo>
                      <a:cubicBezTo>
                        <a:pt x="40" y="295"/>
                        <a:pt x="29" y="0"/>
                        <a:pt x="1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9"/>
                <p:cNvSpPr/>
                <p:nvPr/>
              </p:nvSpPr>
              <p:spPr>
                <a:xfrm flipH="1">
                  <a:off x="7853077" y="4997440"/>
                  <a:ext cx="67648" cy="3954"/>
                </a:xfrm>
                <a:custGeom>
                  <a:avLst/>
                  <a:gdLst/>
                  <a:ahLst/>
                  <a:cxnLst/>
                  <a:rect l="l" t="t" r="r" b="b"/>
                  <a:pathLst>
                    <a:path w="941" h="55" extrusionOk="0">
                      <a:moveTo>
                        <a:pt x="906" y="1"/>
                      </a:moveTo>
                      <a:cubicBezTo>
                        <a:pt x="838" y="1"/>
                        <a:pt x="669" y="12"/>
                        <a:pt x="471" y="15"/>
                      </a:cubicBezTo>
                      <a:cubicBezTo>
                        <a:pt x="441" y="15"/>
                        <a:pt x="411" y="15"/>
                        <a:pt x="383" y="15"/>
                      </a:cubicBezTo>
                      <a:cubicBezTo>
                        <a:pt x="236" y="15"/>
                        <a:pt x="113" y="11"/>
                        <a:pt x="50" y="11"/>
                      </a:cubicBezTo>
                      <a:cubicBezTo>
                        <a:pt x="20" y="11"/>
                        <a:pt x="4" y="12"/>
                        <a:pt x="4" y="15"/>
                      </a:cubicBezTo>
                      <a:cubicBezTo>
                        <a:pt x="0" y="26"/>
                        <a:pt x="212" y="54"/>
                        <a:pt x="471" y="54"/>
                      </a:cubicBezTo>
                      <a:cubicBezTo>
                        <a:pt x="732" y="51"/>
                        <a:pt x="941" y="15"/>
                        <a:pt x="937" y="4"/>
                      </a:cubicBezTo>
                      <a:cubicBezTo>
                        <a:pt x="937" y="2"/>
                        <a:pt x="926" y="1"/>
                        <a:pt x="906"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9"/>
                <p:cNvSpPr/>
                <p:nvPr/>
              </p:nvSpPr>
              <p:spPr>
                <a:xfrm flipH="1">
                  <a:off x="7958325" y="4999453"/>
                  <a:ext cx="7836" cy="13012"/>
                </a:xfrm>
                <a:custGeom>
                  <a:avLst/>
                  <a:gdLst/>
                  <a:ahLst/>
                  <a:cxnLst/>
                  <a:rect l="l" t="t" r="r" b="b"/>
                  <a:pathLst>
                    <a:path w="109" h="181" extrusionOk="0">
                      <a:moveTo>
                        <a:pt x="11" y="0"/>
                      </a:moveTo>
                      <a:cubicBezTo>
                        <a:pt x="10" y="0"/>
                        <a:pt x="8" y="1"/>
                        <a:pt x="8" y="1"/>
                      </a:cubicBezTo>
                      <a:cubicBezTo>
                        <a:pt x="1" y="8"/>
                        <a:pt x="26" y="44"/>
                        <a:pt x="47" y="91"/>
                      </a:cubicBezTo>
                      <a:cubicBezTo>
                        <a:pt x="69" y="137"/>
                        <a:pt x="84" y="181"/>
                        <a:pt x="94" y="181"/>
                      </a:cubicBezTo>
                      <a:cubicBezTo>
                        <a:pt x="105" y="181"/>
                        <a:pt x="108" y="131"/>
                        <a:pt x="84" y="76"/>
                      </a:cubicBezTo>
                      <a:cubicBezTo>
                        <a:pt x="60" y="26"/>
                        <a:pt x="24" y="0"/>
                        <a:pt x="1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9"/>
                <p:cNvSpPr/>
                <p:nvPr/>
              </p:nvSpPr>
              <p:spPr>
                <a:xfrm flipH="1">
                  <a:off x="7973782" y="4978460"/>
                  <a:ext cx="9921" cy="8842"/>
                </a:xfrm>
                <a:custGeom>
                  <a:avLst/>
                  <a:gdLst/>
                  <a:ahLst/>
                  <a:cxnLst/>
                  <a:rect l="l" t="t" r="r" b="b"/>
                  <a:pathLst>
                    <a:path w="138" h="123" extrusionOk="0">
                      <a:moveTo>
                        <a:pt x="12" y="1"/>
                      </a:moveTo>
                      <a:cubicBezTo>
                        <a:pt x="10" y="1"/>
                        <a:pt x="9" y="1"/>
                        <a:pt x="8" y="2"/>
                      </a:cubicBezTo>
                      <a:cubicBezTo>
                        <a:pt x="0" y="10"/>
                        <a:pt x="22" y="42"/>
                        <a:pt x="54" y="78"/>
                      </a:cubicBezTo>
                      <a:cubicBezTo>
                        <a:pt x="85" y="105"/>
                        <a:pt x="113" y="123"/>
                        <a:pt x="125" y="123"/>
                      </a:cubicBezTo>
                      <a:cubicBezTo>
                        <a:pt x="127" y="123"/>
                        <a:pt x="128" y="122"/>
                        <a:pt x="129" y="121"/>
                      </a:cubicBezTo>
                      <a:cubicBezTo>
                        <a:pt x="137" y="114"/>
                        <a:pt x="116" y="81"/>
                        <a:pt x="83" y="50"/>
                      </a:cubicBezTo>
                      <a:cubicBezTo>
                        <a:pt x="55" y="21"/>
                        <a:pt x="24" y="1"/>
                        <a:pt x="12"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9"/>
                <p:cNvSpPr/>
                <p:nvPr/>
              </p:nvSpPr>
              <p:spPr>
                <a:xfrm flipH="1">
                  <a:off x="7993911" y="4968036"/>
                  <a:ext cx="13947" cy="5823"/>
                </a:xfrm>
                <a:custGeom>
                  <a:avLst/>
                  <a:gdLst/>
                  <a:ahLst/>
                  <a:cxnLst/>
                  <a:rect l="l" t="t" r="r" b="b"/>
                  <a:pathLst>
                    <a:path w="194" h="81" extrusionOk="0">
                      <a:moveTo>
                        <a:pt x="62" y="1"/>
                      </a:moveTo>
                      <a:cubicBezTo>
                        <a:pt x="26" y="1"/>
                        <a:pt x="0" y="14"/>
                        <a:pt x="3" y="22"/>
                      </a:cubicBezTo>
                      <a:cubicBezTo>
                        <a:pt x="6" y="33"/>
                        <a:pt x="49" y="29"/>
                        <a:pt x="96" y="47"/>
                      </a:cubicBezTo>
                      <a:cubicBezTo>
                        <a:pt x="136" y="59"/>
                        <a:pt x="169" y="81"/>
                        <a:pt x="181" y="81"/>
                      </a:cubicBezTo>
                      <a:cubicBezTo>
                        <a:pt x="183" y="81"/>
                        <a:pt x="185" y="80"/>
                        <a:pt x="185" y="79"/>
                      </a:cubicBezTo>
                      <a:cubicBezTo>
                        <a:pt x="193" y="72"/>
                        <a:pt x="168" y="26"/>
                        <a:pt x="107" y="8"/>
                      </a:cubicBezTo>
                      <a:cubicBezTo>
                        <a:pt x="91" y="3"/>
                        <a:pt x="76" y="1"/>
                        <a:pt x="62"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9"/>
                <p:cNvSpPr/>
                <p:nvPr/>
              </p:nvSpPr>
              <p:spPr>
                <a:xfrm flipH="1">
                  <a:off x="8017707" y="4964657"/>
                  <a:ext cx="7548" cy="3738"/>
                </a:xfrm>
                <a:custGeom>
                  <a:avLst/>
                  <a:gdLst/>
                  <a:ahLst/>
                  <a:cxnLst/>
                  <a:rect l="l" t="t" r="r" b="b"/>
                  <a:pathLst>
                    <a:path w="105" h="52" extrusionOk="0">
                      <a:moveTo>
                        <a:pt x="26" y="1"/>
                      </a:moveTo>
                      <a:cubicBezTo>
                        <a:pt x="15" y="1"/>
                        <a:pt x="6" y="4"/>
                        <a:pt x="4" y="8"/>
                      </a:cubicBezTo>
                      <a:cubicBezTo>
                        <a:pt x="1" y="18"/>
                        <a:pt x="18" y="37"/>
                        <a:pt x="44" y="43"/>
                      </a:cubicBezTo>
                      <a:cubicBezTo>
                        <a:pt x="58" y="49"/>
                        <a:pt x="72" y="52"/>
                        <a:pt x="82" y="52"/>
                      </a:cubicBezTo>
                      <a:cubicBezTo>
                        <a:pt x="92" y="52"/>
                        <a:pt x="99" y="49"/>
                        <a:pt x="101" y="43"/>
                      </a:cubicBezTo>
                      <a:cubicBezTo>
                        <a:pt x="104" y="33"/>
                        <a:pt x="83" y="18"/>
                        <a:pt x="58" y="8"/>
                      </a:cubicBezTo>
                      <a:cubicBezTo>
                        <a:pt x="46" y="3"/>
                        <a:pt x="35" y="1"/>
                        <a:pt x="26"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9"/>
                <p:cNvSpPr/>
                <p:nvPr/>
              </p:nvSpPr>
              <p:spPr>
                <a:xfrm flipH="1">
                  <a:off x="7802535" y="4914333"/>
                  <a:ext cx="791" cy="27965"/>
                </a:xfrm>
                <a:custGeom>
                  <a:avLst/>
                  <a:gdLst/>
                  <a:ahLst/>
                  <a:cxnLst/>
                  <a:rect l="l" t="t" r="r" b="b"/>
                  <a:pathLst>
                    <a:path w="11" h="389" extrusionOk="0">
                      <a:moveTo>
                        <a:pt x="1" y="1"/>
                      </a:moveTo>
                      <a:lnTo>
                        <a:pt x="11" y="389"/>
                      </a:lnTo>
                      <a:lnTo>
                        <a:pt x="11" y="385"/>
                      </a:lnTo>
                      <a:lnTo>
                        <a:pt x="1" y="1"/>
                      </a:ln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9"/>
                <p:cNvSpPr/>
                <p:nvPr/>
              </p:nvSpPr>
              <p:spPr>
                <a:xfrm flipH="1">
                  <a:off x="7802540" y="4914333"/>
                  <a:ext cx="206684" cy="35729"/>
                </a:xfrm>
                <a:custGeom>
                  <a:avLst/>
                  <a:gdLst/>
                  <a:ahLst/>
                  <a:cxnLst/>
                  <a:rect l="l" t="t" r="r" b="b"/>
                  <a:pathLst>
                    <a:path w="2875" h="497" extrusionOk="0">
                      <a:moveTo>
                        <a:pt x="2865" y="1"/>
                      </a:moveTo>
                      <a:lnTo>
                        <a:pt x="7" y="270"/>
                      </a:lnTo>
                      <a:cubicBezTo>
                        <a:pt x="4" y="367"/>
                        <a:pt x="4" y="442"/>
                        <a:pt x="0" y="496"/>
                      </a:cubicBezTo>
                      <a:lnTo>
                        <a:pt x="2566" y="399"/>
                      </a:lnTo>
                      <a:cubicBezTo>
                        <a:pt x="2523" y="385"/>
                        <a:pt x="2495" y="370"/>
                        <a:pt x="2498" y="367"/>
                      </a:cubicBezTo>
                      <a:cubicBezTo>
                        <a:pt x="2498" y="364"/>
                        <a:pt x="2502" y="364"/>
                        <a:pt x="2513" y="364"/>
                      </a:cubicBezTo>
                      <a:cubicBezTo>
                        <a:pt x="2541" y="364"/>
                        <a:pt x="2606" y="374"/>
                        <a:pt x="2689" y="377"/>
                      </a:cubicBezTo>
                      <a:cubicBezTo>
                        <a:pt x="2735" y="381"/>
                        <a:pt x="2778" y="381"/>
                        <a:pt x="2812" y="381"/>
                      </a:cubicBezTo>
                      <a:cubicBezTo>
                        <a:pt x="2845" y="381"/>
                        <a:pt x="2868" y="381"/>
                        <a:pt x="2875" y="385"/>
                      </a:cubicBezTo>
                      <a:lnTo>
                        <a:pt x="2865" y="1"/>
                      </a:ln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9"/>
                <p:cNvSpPr/>
                <p:nvPr/>
              </p:nvSpPr>
              <p:spPr>
                <a:xfrm flipH="1">
                  <a:off x="7802536" y="4940430"/>
                  <a:ext cx="27390" cy="2588"/>
                </a:xfrm>
                <a:custGeom>
                  <a:avLst/>
                  <a:gdLst/>
                  <a:ahLst/>
                  <a:cxnLst/>
                  <a:rect l="l" t="t" r="r" b="b"/>
                  <a:pathLst>
                    <a:path w="381" h="36" extrusionOk="0">
                      <a:moveTo>
                        <a:pt x="19" y="1"/>
                      </a:moveTo>
                      <a:cubicBezTo>
                        <a:pt x="8" y="1"/>
                        <a:pt x="4" y="1"/>
                        <a:pt x="4" y="4"/>
                      </a:cubicBezTo>
                      <a:cubicBezTo>
                        <a:pt x="1" y="7"/>
                        <a:pt x="29" y="22"/>
                        <a:pt x="72" y="36"/>
                      </a:cubicBezTo>
                      <a:lnTo>
                        <a:pt x="381" y="26"/>
                      </a:lnTo>
                      <a:lnTo>
                        <a:pt x="381" y="22"/>
                      </a:lnTo>
                      <a:cubicBezTo>
                        <a:pt x="374" y="18"/>
                        <a:pt x="351" y="18"/>
                        <a:pt x="318" y="18"/>
                      </a:cubicBezTo>
                      <a:cubicBezTo>
                        <a:pt x="284" y="18"/>
                        <a:pt x="241" y="18"/>
                        <a:pt x="195" y="14"/>
                      </a:cubicBezTo>
                      <a:cubicBezTo>
                        <a:pt x="112" y="11"/>
                        <a:pt x="47" y="1"/>
                        <a:pt x="19" y="1"/>
                      </a:cubicBezTo>
                      <a:close/>
                    </a:path>
                  </a:pathLst>
                </a:custGeom>
                <a:solidFill>
                  <a:srgbClr val="1B23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9"/>
                <p:cNvSpPr/>
                <p:nvPr/>
              </p:nvSpPr>
              <p:spPr>
                <a:xfrm flipH="1">
                  <a:off x="8033955" y="4936260"/>
                  <a:ext cx="575" cy="2947"/>
                </a:xfrm>
                <a:custGeom>
                  <a:avLst/>
                  <a:gdLst/>
                  <a:ahLst/>
                  <a:cxnLst/>
                  <a:rect l="l" t="t" r="r" b="b"/>
                  <a:pathLst>
                    <a:path w="8" h="41" extrusionOk="0">
                      <a:moveTo>
                        <a:pt x="1" y="1"/>
                      </a:moveTo>
                      <a:lnTo>
                        <a:pt x="8" y="40"/>
                      </a:lnTo>
                      <a:lnTo>
                        <a:pt x="8" y="1"/>
                      </a:ln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9"/>
                <p:cNvSpPr/>
                <p:nvPr/>
              </p:nvSpPr>
              <p:spPr>
                <a:xfrm flipH="1">
                  <a:off x="8010447" y="4933960"/>
                  <a:ext cx="23580" cy="16822"/>
                </a:xfrm>
                <a:custGeom>
                  <a:avLst/>
                  <a:gdLst/>
                  <a:ahLst/>
                  <a:cxnLst/>
                  <a:rect l="l" t="t" r="r" b="b"/>
                  <a:pathLst>
                    <a:path w="328" h="234" extrusionOk="0">
                      <a:moveTo>
                        <a:pt x="320" y="1"/>
                      </a:moveTo>
                      <a:lnTo>
                        <a:pt x="1" y="33"/>
                      </a:lnTo>
                      <a:lnTo>
                        <a:pt x="1" y="72"/>
                      </a:lnTo>
                      <a:lnTo>
                        <a:pt x="26" y="234"/>
                      </a:lnTo>
                      <a:lnTo>
                        <a:pt x="327" y="223"/>
                      </a:lnTo>
                      <a:cubicBezTo>
                        <a:pt x="324" y="169"/>
                        <a:pt x="320" y="94"/>
                        <a:pt x="320" y="1"/>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9"/>
                <p:cNvSpPr/>
                <p:nvPr/>
              </p:nvSpPr>
              <p:spPr>
                <a:xfrm flipH="1">
                  <a:off x="8008649" y="4933672"/>
                  <a:ext cx="2372" cy="16391"/>
                </a:xfrm>
                <a:custGeom>
                  <a:avLst/>
                  <a:gdLst/>
                  <a:ahLst/>
                  <a:cxnLst/>
                  <a:rect l="l" t="t" r="r" b="b"/>
                  <a:pathLst>
                    <a:path w="33" h="228" extrusionOk="0">
                      <a:moveTo>
                        <a:pt x="32" y="1"/>
                      </a:moveTo>
                      <a:lnTo>
                        <a:pt x="0" y="5"/>
                      </a:lnTo>
                      <a:cubicBezTo>
                        <a:pt x="0" y="98"/>
                        <a:pt x="4" y="173"/>
                        <a:pt x="7" y="227"/>
                      </a:cubicBezTo>
                      <a:lnTo>
                        <a:pt x="25" y="227"/>
                      </a:lnTo>
                      <a:cubicBezTo>
                        <a:pt x="29" y="173"/>
                        <a:pt x="29" y="98"/>
                        <a:pt x="32" y="1"/>
                      </a:cubicBezTo>
                      <a:close/>
                    </a:path>
                  </a:pathLst>
                </a:custGeom>
                <a:solidFill>
                  <a:srgbClr val="1B23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2" name="Google Shape;592;p29"/>
              <p:cNvSpPr/>
              <p:nvPr/>
            </p:nvSpPr>
            <p:spPr>
              <a:xfrm flipH="1">
                <a:off x="7352169" y="2317256"/>
                <a:ext cx="531159" cy="563531"/>
              </a:xfrm>
              <a:custGeom>
                <a:avLst/>
                <a:gdLst/>
                <a:ahLst/>
                <a:cxnLst/>
                <a:rect l="l" t="t" r="r" b="b"/>
                <a:pathLst>
                  <a:path w="10967" h="11636" extrusionOk="0">
                    <a:moveTo>
                      <a:pt x="9968" y="0"/>
                    </a:moveTo>
                    <a:cubicBezTo>
                      <a:pt x="9815" y="0"/>
                      <a:pt x="9735" y="286"/>
                      <a:pt x="9735" y="286"/>
                    </a:cubicBezTo>
                    <a:cubicBezTo>
                      <a:pt x="9735" y="286"/>
                      <a:pt x="9081" y="1726"/>
                      <a:pt x="8906" y="1726"/>
                    </a:cubicBezTo>
                    <a:cubicBezTo>
                      <a:pt x="8902" y="1726"/>
                      <a:pt x="8899" y="1726"/>
                      <a:pt x="8895" y="1724"/>
                    </a:cubicBezTo>
                    <a:cubicBezTo>
                      <a:pt x="8737" y="1660"/>
                      <a:pt x="9111" y="763"/>
                      <a:pt x="9257" y="468"/>
                    </a:cubicBezTo>
                    <a:cubicBezTo>
                      <a:pt x="9387" y="206"/>
                      <a:pt x="9335" y="28"/>
                      <a:pt x="9189" y="28"/>
                    </a:cubicBezTo>
                    <a:cubicBezTo>
                      <a:pt x="9173" y="28"/>
                      <a:pt x="9157" y="30"/>
                      <a:pt x="9139" y="34"/>
                    </a:cubicBezTo>
                    <a:cubicBezTo>
                      <a:pt x="9017" y="63"/>
                      <a:pt x="8543" y="953"/>
                      <a:pt x="8407" y="1247"/>
                    </a:cubicBezTo>
                    <a:cubicBezTo>
                      <a:pt x="8300" y="1471"/>
                      <a:pt x="8064" y="1992"/>
                      <a:pt x="7894" y="1992"/>
                    </a:cubicBezTo>
                    <a:cubicBezTo>
                      <a:pt x="7839" y="1992"/>
                      <a:pt x="7792" y="1939"/>
                      <a:pt x="7757" y="1807"/>
                    </a:cubicBezTo>
                    <a:cubicBezTo>
                      <a:pt x="7610" y="1258"/>
                      <a:pt x="7290" y="892"/>
                      <a:pt x="7136" y="853"/>
                    </a:cubicBezTo>
                    <a:cubicBezTo>
                      <a:pt x="7123" y="849"/>
                      <a:pt x="7110" y="848"/>
                      <a:pt x="7098" y="848"/>
                    </a:cubicBezTo>
                    <a:cubicBezTo>
                      <a:pt x="6965" y="848"/>
                      <a:pt x="6881" y="1029"/>
                      <a:pt x="6985" y="1151"/>
                    </a:cubicBezTo>
                    <a:cubicBezTo>
                      <a:pt x="7075" y="1262"/>
                      <a:pt x="7168" y="1492"/>
                      <a:pt x="7233" y="1664"/>
                    </a:cubicBezTo>
                    <a:cubicBezTo>
                      <a:pt x="7287" y="1811"/>
                      <a:pt x="7315" y="1961"/>
                      <a:pt x="7315" y="2116"/>
                    </a:cubicBezTo>
                    <a:cubicBezTo>
                      <a:pt x="7319" y="2612"/>
                      <a:pt x="7272" y="2920"/>
                      <a:pt x="7254" y="3010"/>
                    </a:cubicBezTo>
                    <a:lnTo>
                      <a:pt x="3224" y="8340"/>
                    </a:lnTo>
                    <a:lnTo>
                      <a:pt x="1555" y="7335"/>
                    </a:lnTo>
                    <a:lnTo>
                      <a:pt x="1" y="10034"/>
                    </a:lnTo>
                    <a:lnTo>
                      <a:pt x="2244" y="11304"/>
                    </a:lnTo>
                    <a:cubicBezTo>
                      <a:pt x="2639" y="11529"/>
                      <a:pt x="3069" y="11636"/>
                      <a:pt x="3494" y="11636"/>
                    </a:cubicBezTo>
                    <a:cubicBezTo>
                      <a:pt x="4341" y="11636"/>
                      <a:pt x="5166" y="11211"/>
                      <a:pt x="5647" y="10446"/>
                    </a:cubicBezTo>
                    <a:lnTo>
                      <a:pt x="9800" y="3031"/>
                    </a:lnTo>
                    <a:cubicBezTo>
                      <a:pt x="10094" y="2662"/>
                      <a:pt x="10367" y="2306"/>
                      <a:pt x="10517" y="2066"/>
                    </a:cubicBezTo>
                    <a:cubicBezTo>
                      <a:pt x="10966" y="1351"/>
                      <a:pt x="10902" y="1308"/>
                      <a:pt x="10812" y="1272"/>
                    </a:cubicBezTo>
                    <a:cubicBezTo>
                      <a:pt x="10803" y="1268"/>
                      <a:pt x="10793" y="1266"/>
                      <a:pt x="10783" y="1266"/>
                    </a:cubicBezTo>
                    <a:cubicBezTo>
                      <a:pt x="10553" y="1266"/>
                      <a:pt x="10105" y="2199"/>
                      <a:pt x="9972" y="2199"/>
                    </a:cubicBezTo>
                    <a:cubicBezTo>
                      <a:pt x="9953" y="2199"/>
                      <a:pt x="9941" y="2181"/>
                      <a:pt x="9936" y="2138"/>
                    </a:cubicBezTo>
                    <a:cubicBezTo>
                      <a:pt x="9896" y="1779"/>
                      <a:pt x="10844" y="598"/>
                      <a:pt x="10582" y="501"/>
                    </a:cubicBezTo>
                    <a:cubicBezTo>
                      <a:pt x="10567" y="496"/>
                      <a:pt x="10552" y="493"/>
                      <a:pt x="10536" y="493"/>
                    </a:cubicBezTo>
                    <a:cubicBezTo>
                      <a:pt x="10188" y="493"/>
                      <a:pt x="9647" y="1784"/>
                      <a:pt x="9591" y="1893"/>
                    </a:cubicBezTo>
                    <a:cubicBezTo>
                      <a:pt x="9571" y="1932"/>
                      <a:pt x="9537" y="1948"/>
                      <a:pt x="9504" y="1948"/>
                    </a:cubicBezTo>
                    <a:cubicBezTo>
                      <a:pt x="9443" y="1948"/>
                      <a:pt x="9385" y="1894"/>
                      <a:pt x="9422" y="1829"/>
                    </a:cubicBezTo>
                    <a:cubicBezTo>
                      <a:pt x="9505" y="1681"/>
                      <a:pt x="10352" y="135"/>
                      <a:pt x="10015" y="9"/>
                    </a:cubicBezTo>
                    <a:cubicBezTo>
                      <a:pt x="9999" y="3"/>
                      <a:pt x="9983" y="0"/>
                      <a:pt x="9968" y="0"/>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9"/>
              <p:cNvSpPr/>
              <p:nvPr/>
            </p:nvSpPr>
            <p:spPr>
              <a:xfrm flipH="1">
                <a:off x="8108534" y="2060426"/>
                <a:ext cx="254077" cy="497618"/>
              </a:xfrm>
              <a:custGeom>
                <a:avLst/>
                <a:gdLst/>
                <a:ahLst/>
                <a:cxnLst/>
                <a:rect l="l" t="t" r="r" b="b"/>
                <a:pathLst>
                  <a:path w="5246" h="10275" extrusionOk="0">
                    <a:moveTo>
                      <a:pt x="2880" y="0"/>
                    </a:moveTo>
                    <a:cubicBezTo>
                      <a:pt x="1946" y="0"/>
                      <a:pt x="1019" y="263"/>
                      <a:pt x="220" y="804"/>
                    </a:cubicBezTo>
                    <a:lnTo>
                      <a:pt x="1" y="951"/>
                    </a:lnTo>
                    <a:lnTo>
                      <a:pt x="72" y="8561"/>
                    </a:lnTo>
                    <a:cubicBezTo>
                      <a:pt x="84" y="9457"/>
                      <a:pt x="776" y="10201"/>
                      <a:pt x="1670" y="10269"/>
                    </a:cubicBezTo>
                    <a:cubicBezTo>
                      <a:pt x="1715" y="10272"/>
                      <a:pt x="1760" y="10274"/>
                      <a:pt x="1805" y="10274"/>
                    </a:cubicBezTo>
                    <a:cubicBezTo>
                      <a:pt x="2726" y="10274"/>
                      <a:pt x="3498" y="9545"/>
                      <a:pt x="3536" y="8611"/>
                    </a:cubicBezTo>
                    <a:cubicBezTo>
                      <a:pt x="3572" y="7667"/>
                      <a:pt x="3604" y="6712"/>
                      <a:pt x="3604" y="6712"/>
                    </a:cubicBezTo>
                    <a:cubicBezTo>
                      <a:pt x="3604" y="6712"/>
                      <a:pt x="5033" y="6579"/>
                      <a:pt x="5141" y="5165"/>
                    </a:cubicBezTo>
                    <a:cubicBezTo>
                      <a:pt x="5245" y="3750"/>
                      <a:pt x="5166" y="574"/>
                      <a:pt x="5166" y="574"/>
                    </a:cubicBezTo>
                    <a:lnTo>
                      <a:pt x="5209" y="560"/>
                    </a:lnTo>
                    <a:cubicBezTo>
                      <a:pt x="4476" y="190"/>
                      <a:pt x="3676" y="0"/>
                      <a:pt x="2880" y="0"/>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9"/>
              <p:cNvSpPr/>
              <p:nvPr/>
            </p:nvSpPr>
            <p:spPr>
              <a:xfrm flipH="1">
                <a:off x="8125245" y="2187557"/>
                <a:ext cx="22134" cy="20002"/>
              </a:xfrm>
              <a:custGeom>
                <a:avLst/>
                <a:gdLst/>
                <a:ahLst/>
                <a:cxnLst/>
                <a:rect l="l" t="t" r="r" b="b"/>
                <a:pathLst>
                  <a:path w="457" h="413" extrusionOk="0">
                    <a:moveTo>
                      <a:pt x="228" y="1"/>
                    </a:moveTo>
                    <a:cubicBezTo>
                      <a:pt x="176" y="1"/>
                      <a:pt x="124" y="21"/>
                      <a:pt x="83" y="60"/>
                    </a:cubicBezTo>
                    <a:cubicBezTo>
                      <a:pt x="4" y="138"/>
                      <a:pt x="0" y="267"/>
                      <a:pt x="79" y="350"/>
                    </a:cubicBezTo>
                    <a:cubicBezTo>
                      <a:pt x="119" y="392"/>
                      <a:pt x="173" y="413"/>
                      <a:pt x="227" y="413"/>
                    </a:cubicBezTo>
                    <a:cubicBezTo>
                      <a:pt x="280" y="413"/>
                      <a:pt x="333" y="393"/>
                      <a:pt x="374" y="354"/>
                    </a:cubicBezTo>
                    <a:cubicBezTo>
                      <a:pt x="452" y="275"/>
                      <a:pt x="457" y="146"/>
                      <a:pt x="377" y="63"/>
                    </a:cubicBezTo>
                    <a:cubicBezTo>
                      <a:pt x="336" y="22"/>
                      <a:pt x="282" y="1"/>
                      <a:pt x="22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9"/>
              <p:cNvSpPr/>
              <p:nvPr/>
            </p:nvSpPr>
            <p:spPr>
              <a:xfrm flipH="1">
                <a:off x="8116237" y="2182036"/>
                <a:ext cx="35501" cy="11139"/>
              </a:xfrm>
              <a:custGeom>
                <a:avLst/>
                <a:gdLst/>
                <a:ahLst/>
                <a:cxnLst/>
                <a:rect l="l" t="t" r="r" b="b"/>
                <a:pathLst>
                  <a:path w="733" h="230" extrusionOk="0">
                    <a:moveTo>
                      <a:pt x="350" y="1"/>
                    </a:moveTo>
                    <a:cubicBezTo>
                      <a:pt x="241" y="1"/>
                      <a:pt x="146" y="37"/>
                      <a:pt x="87" y="77"/>
                    </a:cubicBezTo>
                    <a:cubicBezTo>
                      <a:pt x="22" y="120"/>
                      <a:pt x="1" y="163"/>
                      <a:pt x="8" y="174"/>
                    </a:cubicBezTo>
                    <a:cubicBezTo>
                      <a:pt x="11" y="177"/>
                      <a:pt x="15" y="178"/>
                      <a:pt x="21" y="178"/>
                    </a:cubicBezTo>
                    <a:cubicBezTo>
                      <a:pt x="62" y="178"/>
                      <a:pt x="179" y="118"/>
                      <a:pt x="330" y="118"/>
                    </a:cubicBezTo>
                    <a:cubicBezTo>
                      <a:pt x="343" y="118"/>
                      <a:pt x="357" y="119"/>
                      <a:pt x="370" y="120"/>
                    </a:cubicBezTo>
                    <a:cubicBezTo>
                      <a:pt x="551" y="133"/>
                      <a:pt x="675" y="230"/>
                      <a:pt x="714" y="230"/>
                    </a:cubicBezTo>
                    <a:cubicBezTo>
                      <a:pt x="717" y="230"/>
                      <a:pt x="720" y="229"/>
                      <a:pt x="722" y="227"/>
                    </a:cubicBezTo>
                    <a:cubicBezTo>
                      <a:pt x="733" y="217"/>
                      <a:pt x="715" y="170"/>
                      <a:pt x="658" y="116"/>
                    </a:cubicBezTo>
                    <a:cubicBezTo>
                      <a:pt x="600" y="66"/>
                      <a:pt x="504" y="12"/>
                      <a:pt x="381" y="2"/>
                    </a:cubicBezTo>
                    <a:cubicBezTo>
                      <a:pt x="371" y="1"/>
                      <a:pt x="361" y="1"/>
                      <a:pt x="35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9"/>
              <p:cNvSpPr/>
              <p:nvPr/>
            </p:nvSpPr>
            <p:spPr>
              <a:xfrm flipH="1">
                <a:off x="8227291" y="2189688"/>
                <a:ext cx="22812" cy="19953"/>
              </a:xfrm>
              <a:custGeom>
                <a:avLst/>
                <a:gdLst/>
                <a:ahLst/>
                <a:cxnLst/>
                <a:rect l="l" t="t" r="r" b="b"/>
                <a:pathLst>
                  <a:path w="471" h="412" extrusionOk="0">
                    <a:moveTo>
                      <a:pt x="236" y="0"/>
                    </a:moveTo>
                    <a:cubicBezTo>
                      <a:pt x="172" y="0"/>
                      <a:pt x="108" y="30"/>
                      <a:pt x="68" y="87"/>
                    </a:cubicBezTo>
                    <a:cubicBezTo>
                      <a:pt x="0" y="180"/>
                      <a:pt x="25" y="310"/>
                      <a:pt x="118" y="374"/>
                    </a:cubicBezTo>
                    <a:cubicBezTo>
                      <a:pt x="155" y="399"/>
                      <a:pt x="196" y="411"/>
                      <a:pt x="237" y="411"/>
                    </a:cubicBezTo>
                    <a:cubicBezTo>
                      <a:pt x="301" y="411"/>
                      <a:pt x="364" y="381"/>
                      <a:pt x="406" y="324"/>
                    </a:cubicBezTo>
                    <a:cubicBezTo>
                      <a:pt x="471" y="231"/>
                      <a:pt x="449" y="105"/>
                      <a:pt x="355" y="37"/>
                    </a:cubicBezTo>
                    <a:cubicBezTo>
                      <a:pt x="319" y="12"/>
                      <a:pt x="278" y="0"/>
                      <a:pt x="23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9"/>
              <p:cNvSpPr/>
              <p:nvPr/>
            </p:nvSpPr>
            <p:spPr>
              <a:xfrm flipH="1">
                <a:off x="8219106" y="2184264"/>
                <a:ext cx="35743" cy="11042"/>
              </a:xfrm>
              <a:custGeom>
                <a:avLst/>
                <a:gdLst/>
                <a:ahLst/>
                <a:cxnLst/>
                <a:rect l="l" t="t" r="r" b="b"/>
                <a:pathLst>
                  <a:path w="738" h="228" extrusionOk="0">
                    <a:moveTo>
                      <a:pt x="340" y="0"/>
                    </a:moveTo>
                    <a:cubicBezTo>
                      <a:pt x="236" y="0"/>
                      <a:pt x="148" y="36"/>
                      <a:pt x="91" y="74"/>
                    </a:cubicBezTo>
                    <a:cubicBezTo>
                      <a:pt x="27" y="117"/>
                      <a:pt x="1" y="160"/>
                      <a:pt x="12" y="171"/>
                    </a:cubicBezTo>
                    <a:cubicBezTo>
                      <a:pt x="14" y="174"/>
                      <a:pt x="18" y="175"/>
                      <a:pt x="24" y="175"/>
                    </a:cubicBezTo>
                    <a:cubicBezTo>
                      <a:pt x="63" y="175"/>
                      <a:pt x="183" y="115"/>
                      <a:pt x="335" y="115"/>
                    </a:cubicBezTo>
                    <a:cubicBezTo>
                      <a:pt x="348" y="115"/>
                      <a:pt x="361" y="116"/>
                      <a:pt x="375" y="117"/>
                    </a:cubicBezTo>
                    <a:cubicBezTo>
                      <a:pt x="552" y="130"/>
                      <a:pt x="678" y="227"/>
                      <a:pt x="718" y="227"/>
                    </a:cubicBezTo>
                    <a:cubicBezTo>
                      <a:pt x="721" y="227"/>
                      <a:pt x="724" y="226"/>
                      <a:pt x="726" y="224"/>
                    </a:cubicBezTo>
                    <a:cubicBezTo>
                      <a:pt x="737" y="214"/>
                      <a:pt x="719" y="168"/>
                      <a:pt x="662" y="117"/>
                    </a:cubicBezTo>
                    <a:cubicBezTo>
                      <a:pt x="604" y="63"/>
                      <a:pt x="504" y="9"/>
                      <a:pt x="382" y="2"/>
                    </a:cubicBezTo>
                    <a:cubicBezTo>
                      <a:pt x="367" y="1"/>
                      <a:pt x="353" y="0"/>
                      <a:pt x="34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9"/>
              <p:cNvSpPr/>
              <p:nvPr/>
            </p:nvSpPr>
            <p:spPr>
              <a:xfrm flipH="1">
                <a:off x="8110277" y="2038196"/>
                <a:ext cx="255433" cy="208249"/>
              </a:xfrm>
              <a:custGeom>
                <a:avLst/>
                <a:gdLst/>
                <a:ahLst/>
                <a:cxnLst/>
                <a:rect l="l" t="t" r="r" b="b"/>
                <a:pathLst>
                  <a:path w="5274" h="4300" extrusionOk="0">
                    <a:moveTo>
                      <a:pt x="2832" y="0"/>
                    </a:moveTo>
                    <a:cubicBezTo>
                      <a:pt x="2374" y="0"/>
                      <a:pt x="1874" y="49"/>
                      <a:pt x="1350" y="175"/>
                    </a:cubicBezTo>
                    <a:cubicBezTo>
                      <a:pt x="1350" y="175"/>
                      <a:pt x="126" y="631"/>
                      <a:pt x="65" y="1281"/>
                    </a:cubicBezTo>
                    <a:cubicBezTo>
                      <a:pt x="0" y="1930"/>
                      <a:pt x="79" y="3007"/>
                      <a:pt x="79" y="3007"/>
                    </a:cubicBezTo>
                    <a:lnTo>
                      <a:pt x="154" y="3015"/>
                    </a:lnTo>
                    <a:lnTo>
                      <a:pt x="123" y="4299"/>
                    </a:lnTo>
                    <a:lnTo>
                      <a:pt x="600" y="4231"/>
                    </a:lnTo>
                    <a:lnTo>
                      <a:pt x="668" y="2630"/>
                    </a:lnTo>
                    <a:cubicBezTo>
                      <a:pt x="668" y="2630"/>
                      <a:pt x="1501" y="2056"/>
                      <a:pt x="1515" y="1163"/>
                    </a:cubicBezTo>
                    <a:cubicBezTo>
                      <a:pt x="1731" y="1134"/>
                      <a:pt x="2388" y="1054"/>
                      <a:pt x="3160" y="1054"/>
                    </a:cubicBezTo>
                    <a:cubicBezTo>
                      <a:pt x="3851" y="1054"/>
                      <a:pt x="4633" y="1118"/>
                      <a:pt x="5273" y="1338"/>
                    </a:cubicBezTo>
                    <a:lnTo>
                      <a:pt x="5273" y="1019"/>
                    </a:lnTo>
                    <a:cubicBezTo>
                      <a:pt x="5273" y="821"/>
                      <a:pt x="5129" y="423"/>
                      <a:pt x="4943" y="355"/>
                    </a:cubicBezTo>
                    <a:cubicBezTo>
                      <a:pt x="4535" y="205"/>
                      <a:pt x="3774" y="0"/>
                      <a:pt x="2832"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9"/>
              <p:cNvSpPr/>
              <p:nvPr/>
            </p:nvSpPr>
            <p:spPr>
              <a:xfrm flipH="1">
                <a:off x="8186995" y="2351061"/>
                <a:ext cx="87275" cy="52353"/>
              </a:xfrm>
              <a:custGeom>
                <a:avLst/>
                <a:gdLst/>
                <a:ahLst/>
                <a:cxnLst/>
                <a:rect l="l" t="t" r="r" b="b"/>
                <a:pathLst>
                  <a:path w="1802" h="1081" extrusionOk="0">
                    <a:moveTo>
                      <a:pt x="0" y="0"/>
                    </a:moveTo>
                    <a:cubicBezTo>
                      <a:pt x="1" y="1"/>
                      <a:pt x="337" y="1066"/>
                      <a:pt x="1770" y="1081"/>
                    </a:cubicBezTo>
                    <a:lnTo>
                      <a:pt x="1802" y="711"/>
                    </a:lnTo>
                    <a:cubicBezTo>
                      <a:pt x="1802" y="711"/>
                      <a:pt x="897" y="693"/>
                      <a:pt x="0" y="0"/>
                    </a:cubicBezTo>
                    <a:close/>
                  </a:path>
                </a:pathLst>
              </a:custGeom>
              <a:solidFill>
                <a:srgbClr val="EB9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9"/>
              <p:cNvSpPr/>
              <p:nvPr/>
            </p:nvSpPr>
            <p:spPr>
              <a:xfrm flipH="1">
                <a:off x="8220172" y="2167119"/>
                <a:ext cx="35888" cy="5521"/>
              </a:xfrm>
              <a:custGeom>
                <a:avLst/>
                <a:gdLst/>
                <a:ahLst/>
                <a:cxnLst/>
                <a:rect l="l" t="t" r="r" b="b"/>
                <a:pathLst>
                  <a:path w="741" h="114" extrusionOk="0">
                    <a:moveTo>
                      <a:pt x="554" y="1"/>
                    </a:moveTo>
                    <a:cubicBezTo>
                      <a:pt x="499" y="1"/>
                      <a:pt x="435" y="3"/>
                      <a:pt x="367" y="8"/>
                    </a:cubicBezTo>
                    <a:cubicBezTo>
                      <a:pt x="163" y="26"/>
                      <a:pt x="1" y="62"/>
                      <a:pt x="4" y="86"/>
                    </a:cubicBezTo>
                    <a:cubicBezTo>
                      <a:pt x="4" y="103"/>
                      <a:pt x="77" y="114"/>
                      <a:pt x="183" y="114"/>
                    </a:cubicBezTo>
                    <a:cubicBezTo>
                      <a:pt x="239" y="114"/>
                      <a:pt x="305" y="111"/>
                      <a:pt x="375" y="105"/>
                    </a:cubicBezTo>
                    <a:cubicBezTo>
                      <a:pt x="576" y="91"/>
                      <a:pt x="741" y="55"/>
                      <a:pt x="737" y="30"/>
                    </a:cubicBezTo>
                    <a:cubicBezTo>
                      <a:pt x="734" y="10"/>
                      <a:pt x="661" y="1"/>
                      <a:pt x="55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9"/>
              <p:cNvSpPr/>
              <p:nvPr/>
            </p:nvSpPr>
            <p:spPr>
              <a:xfrm flipH="1">
                <a:off x="8121855" y="2150992"/>
                <a:ext cx="35259" cy="8863"/>
              </a:xfrm>
              <a:custGeom>
                <a:avLst/>
                <a:gdLst/>
                <a:ahLst/>
                <a:cxnLst/>
                <a:rect l="l" t="t" r="r" b="b"/>
                <a:pathLst>
                  <a:path w="728" h="183" extrusionOk="0">
                    <a:moveTo>
                      <a:pt x="409" y="1"/>
                    </a:moveTo>
                    <a:cubicBezTo>
                      <a:pt x="390" y="1"/>
                      <a:pt x="371" y="2"/>
                      <a:pt x="352" y="3"/>
                    </a:cubicBezTo>
                    <a:cubicBezTo>
                      <a:pt x="130" y="22"/>
                      <a:pt x="0" y="161"/>
                      <a:pt x="22" y="179"/>
                    </a:cubicBezTo>
                    <a:cubicBezTo>
                      <a:pt x="24" y="182"/>
                      <a:pt x="27" y="183"/>
                      <a:pt x="31" y="183"/>
                    </a:cubicBezTo>
                    <a:cubicBezTo>
                      <a:pt x="67" y="183"/>
                      <a:pt x="194" y="113"/>
                      <a:pt x="363" y="101"/>
                    </a:cubicBezTo>
                    <a:cubicBezTo>
                      <a:pt x="392" y="97"/>
                      <a:pt x="421" y="96"/>
                      <a:pt x="448" y="96"/>
                    </a:cubicBezTo>
                    <a:cubicBezTo>
                      <a:pt x="563" y="96"/>
                      <a:pt x="655" y="121"/>
                      <a:pt x="693" y="121"/>
                    </a:cubicBezTo>
                    <a:cubicBezTo>
                      <a:pt x="703" y="121"/>
                      <a:pt x="709" y="119"/>
                      <a:pt x="711" y="115"/>
                    </a:cubicBezTo>
                    <a:cubicBezTo>
                      <a:pt x="728" y="95"/>
                      <a:pt x="601" y="1"/>
                      <a:pt x="40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9"/>
              <p:cNvSpPr/>
              <p:nvPr/>
            </p:nvSpPr>
            <p:spPr>
              <a:xfrm flipH="1">
                <a:off x="8173241" y="2285291"/>
                <a:ext cx="42475" cy="14965"/>
              </a:xfrm>
              <a:custGeom>
                <a:avLst/>
                <a:gdLst/>
                <a:ahLst/>
                <a:cxnLst/>
                <a:rect l="l" t="t" r="r" b="b"/>
                <a:pathLst>
                  <a:path w="877" h="309" extrusionOk="0">
                    <a:moveTo>
                      <a:pt x="31" y="0"/>
                    </a:moveTo>
                    <a:cubicBezTo>
                      <a:pt x="29" y="0"/>
                      <a:pt x="27" y="1"/>
                      <a:pt x="26" y="2"/>
                    </a:cubicBezTo>
                    <a:cubicBezTo>
                      <a:pt x="1" y="15"/>
                      <a:pt x="134" y="209"/>
                      <a:pt x="399" y="282"/>
                    </a:cubicBezTo>
                    <a:cubicBezTo>
                      <a:pt x="469" y="301"/>
                      <a:pt x="536" y="309"/>
                      <a:pt x="596" y="309"/>
                    </a:cubicBezTo>
                    <a:cubicBezTo>
                      <a:pt x="763" y="309"/>
                      <a:pt x="877" y="250"/>
                      <a:pt x="866" y="231"/>
                    </a:cubicBezTo>
                    <a:cubicBezTo>
                      <a:pt x="864" y="224"/>
                      <a:pt x="849" y="223"/>
                      <a:pt x="823" y="223"/>
                    </a:cubicBezTo>
                    <a:cubicBezTo>
                      <a:pt x="798" y="223"/>
                      <a:pt x="763" y="224"/>
                      <a:pt x="720" y="224"/>
                    </a:cubicBezTo>
                    <a:cubicBezTo>
                      <a:pt x="641" y="224"/>
                      <a:pt x="536" y="219"/>
                      <a:pt x="425" y="188"/>
                    </a:cubicBezTo>
                    <a:cubicBezTo>
                      <a:pt x="205" y="131"/>
                      <a:pt x="65" y="0"/>
                      <a:pt x="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9"/>
              <p:cNvSpPr/>
              <p:nvPr/>
            </p:nvSpPr>
            <p:spPr>
              <a:xfrm flipH="1">
                <a:off x="8315292" y="1999451"/>
                <a:ext cx="80495" cy="77682"/>
              </a:xfrm>
              <a:custGeom>
                <a:avLst/>
                <a:gdLst/>
                <a:ahLst/>
                <a:cxnLst/>
                <a:rect l="l" t="t" r="r" b="b"/>
                <a:pathLst>
                  <a:path w="1662" h="1604" extrusionOk="0">
                    <a:moveTo>
                      <a:pt x="1415" y="1366"/>
                    </a:moveTo>
                    <a:lnTo>
                      <a:pt x="1369" y="1399"/>
                    </a:lnTo>
                    <a:lnTo>
                      <a:pt x="1369" y="1399"/>
                    </a:lnTo>
                    <a:cubicBezTo>
                      <a:pt x="1385" y="1389"/>
                      <a:pt x="1400" y="1378"/>
                      <a:pt x="1415" y="1366"/>
                    </a:cubicBezTo>
                    <a:close/>
                    <a:moveTo>
                      <a:pt x="769" y="0"/>
                    </a:moveTo>
                    <a:cubicBezTo>
                      <a:pt x="731" y="0"/>
                      <a:pt x="692" y="3"/>
                      <a:pt x="654" y="10"/>
                    </a:cubicBezTo>
                    <a:cubicBezTo>
                      <a:pt x="331" y="60"/>
                      <a:pt x="65" y="351"/>
                      <a:pt x="33" y="677"/>
                    </a:cubicBezTo>
                    <a:cubicBezTo>
                      <a:pt x="0" y="1000"/>
                      <a:pt x="197" y="1330"/>
                      <a:pt x="489" y="1474"/>
                    </a:cubicBezTo>
                    <a:cubicBezTo>
                      <a:pt x="602" y="1530"/>
                      <a:pt x="728" y="1556"/>
                      <a:pt x="854" y="1556"/>
                    </a:cubicBezTo>
                    <a:cubicBezTo>
                      <a:pt x="981" y="1556"/>
                      <a:pt x="1109" y="1529"/>
                      <a:pt x="1226" y="1478"/>
                    </a:cubicBezTo>
                    <a:lnTo>
                      <a:pt x="1226" y="1478"/>
                    </a:lnTo>
                    <a:cubicBezTo>
                      <a:pt x="1181" y="1521"/>
                      <a:pt x="1135" y="1563"/>
                      <a:pt x="1088" y="1603"/>
                    </a:cubicBezTo>
                    <a:lnTo>
                      <a:pt x="1369" y="1399"/>
                    </a:lnTo>
                    <a:lnTo>
                      <a:pt x="1369" y="1399"/>
                    </a:lnTo>
                    <a:cubicBezTo>
                      <a:pt x="1324" y="1430"/>
                      <a:pt x="1276" y="1456"/>
                      <a:pt x="1226" y="1478"/>
                    </a:cubicBezTo>
                    <a:lnTo>
                      <a:pt x="1226" y="1478"/>
                    </a:lnTo>
                    <a:cubicBezTo>
                      <a:pt x="1343" y="1366"/>
                      <a:pt x="1450" y="1244"/>
                      <a:pt x="1526" y="1101"/>
                    </a:cubicBezTo>
                    <a:cubicBezTo>
                      <a:pt x="1627" y="904"/>
                      <a:pt x="1662" y="656"/>
                      <a:pt x="1565" y="455"/>
                    </a:cubicBezTo>
                    <a:cubicBezTo>
                      <a:pt x="1497" y="311"/>
                      <a:pt x="1365" y="200"/>
                      <a:pt x="1224" y="124"/>
                    </a:cubicBezTo>
                    <a:cubicBezTo>
                      <a:pt x="1083" y="50"/>
                      <a:pt x="926" y="0"/>
                      <a:pt x="769"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9"/>
              <p:cNvSpPr/>
              <p:nvPr/>
            </p:nvSpPr>
            <p:spPr>
              <a:xfrm flipH="1">
                <a:off x="8355587" y="2171817"/>
                <a:ext cx="47900" cy="78892"/>
              </a:xfrm>
              <a:custGeom>
                <a:avLst/>
                <a:gdLst/>
                <a:ahLst/>
                <a:cxnLst/>
                <a:rect l="l" t="t" r="r" b="b"/>
                <a:pathLst>
                  <a:path w="989" h="1629" extrusionOk="0">
                    <a:moveTo>
                      <a:pt x="750" y="0"/>
                    </a:moveTo>
                    <a:cubicBezTo>
                      <a:pt x="486" y="0"/>
                      <a:pt x="75" y="118"/>
                      <a:pt x="38" y="826"/>
                    </a:cubicBezTo>
                    <a:cubicBezTo>
                      <a:pt x="1" y="1497"/>
                      <a:pt x="402" y="1628"/>
                      <a:pt x="694" y="1628"/>
                    </a:cubicBezTo>
                    <a:cubicBezTo>
                      <a:pt x="856" y="1628"/>
                      <a:pt x="984" y="1588"/>
                      <a:pt x="985" y="1576"/>
                    </a:cubicBezTo>
                    <a:cubicBezTo>
                      <a:pt x="989" y="1555"/>
                      <a:pt x="981" y="618"/>
                      <a:pt x="977" y="213"/>
                    </a:cubicBezTo>
                    <a:cubicBezTo>
                      <a:pt x="977" y="101"/>
                      <a:pt x="888" y="4"/>
                      <a:pt x="773" y="1"/>
                    </a:cubicBezTo>
                    <a:cubicBezTo>
                      <a:pt x="766" y="0"/>
                      <a:pt x="758" y="0"/>
                      <a:pt x="750" y="0"/>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9"/>
              <p:cNvSpPr/>
              <p:nvPr/>
            </p:nvSpPr>
            <p:spPr>
              <a:xfrm flipH="1">
                <a:off x="8366727" y="2187945"/>
                <a:ext cx="21940" cy="44168"/>
              </a:xfrm>
              <a:custGeom>
                <a:avLst/>
                <a:gdLst/>
                <a:ahLst/>
                <a:cxnLst/>
                <a:rect l="l" t="t" r="r" b="b"/>
                <a:pathLst>
                  <a:path w="453" h="912" extrusionOk="0">
                    <a:moveTo>
                      <a:pt x="295" y="1"/>
                    </a:moveTo>
                    <a:cubicBezTo>
                      <a:pt x="291" y="1"/>
                      <a:pt x="287" y="1"/>
                      <a:pt x="284" y="1"/>
                    </a:cubicBezTo>
                    <a:cubicBezTo>
                      <a:pt x="201" y="1"/>
                      <a:pt x="126" y="73"/>
                      <a:pt x="83" y="152"/>
                    </a:cubicBezTo>
                    <a:cubicBezTo>
                      <a:pt x="40" y="231"/>
                      <a:pt x="7" y="332"/>
                      <a:pt x="4" y="440"/>
                    </a:cubicBezTo>
                    <a:cubicBezTo>
                      <a:pt x="0" y="647"/>
                      <a:pt x="98" y="852"/>
                      <a:pt x="244" y="902"/>
                    </a:cubicBezTo>
                    <a:cubicBezTo>
                      <a:pt x="267" y="909"/>
                      <a:pt x="289" y="912"/>
                      <a:pt x="310" y="912"/>
                    </a:cubicBezTo>
                    <a:cubicBezTo>
                      <a:pt x="354" y="912"/>
                      <a:pt x="391" y="899"/>
                      <a:pt x="413" y="884"/>
                    </a:cubicBezTo>
                    <a:cubicBezTo>
                      <a:pt x="446" y="859"/>
                      <a:pt x="453" y="838"/>
                      <a:pt x="449" y="834"/>
                    </a:cubicBezTo>
                    <a:cubicBezTo>
                      <a:pt x="449" y="834"/>
                      <a:pt x="449" y="834"/>
                      <a:pt x="448" y="834"/>
                    </a:cubicBezTo>
                    <a:cubicBezTo>
                      <a:pt x="443" y="834"/>
                      <a:pt x="428" y="850"/>
                      <a:pt x="399" y="859"/>
                    </a:cubicBezTo>
                    <a:cubicBezTo>
                      <a:pt x="382" y="865"/>
                      <a:pt x="360" y="870"/>
                      <a:pt x="335" y="870"/>
                    </a:cubicBezTo>
                    <a:cubicBezTo>
                      <a:pt x="313" y="870"/>
                      <a:pt x="288" y="866"/>
                      <a:pt x="262" y="856"/>
                    </a:cubicBezTo>
                    <a:cubicBezTo>
                      <a:pt x="155" y="809"/>
                      <a:pt x="72" y="630"/>
                      <a:pt x="80" y="440"/>
                    </a:cubicBezTo>
                    <a:cubicBezTo>
                      <a:pt x="80" y="346"/>
                      <a:pt x="105" y="256"/>
                      <a:pt x="144" y="185"/>
                    </a:cubicBezTo>
                    <a:cubicBezTo>
                      <a:pt x="180" y="109"/>
                      <a:pt x="230" y="59"/>
                      <a:pt x="287" y="52"/>
                    </a:cubicBezTo>
                    <a:cubicBezTo>
                      <a:pt x="294" y="50"/>
                      <a:pt x="301" y="50"/>
                      <a:pt x="307" y="50"/>
                    </a:cubicBezTo>
                    <a:cubicBezTo>
                      <a:pt x="351" y="50"/>
                      <a:pt x="382" y="81"/>
                      <a:pt x="392" y="109"/>
                    </a:cubicBezTo>
                    <a:cubicBezTo>
                      <a:pt x="403" y="138"/>
                      <a:pt x="395" y="160"/>
                      <a:pt x="403" y="160"/>
                    </a:cubicBezTo>
                    <a:cubicBezTo>
                      <a:pt x="403" y="160"/>
                      <a:pt x="403" y="160"/>
                      <a:pt x="404" y="160"/>
                    </a:cubicBezTo>
                    <a:cubicBezTo>
                      <a:pt x="409" y="160"/>
                      <a:pt x="424" y="141"/>
                      <a:pt x="421" y="102"/>
                    </a:cubicBezTo>
                    <a:cubicBezTo>
                      <a:pt x="417" y="80"/>
                      <a:pt x="406" y="55"/>
                      <a:pt x="381" y="34"/>
                    </a:cubicBezTo>
                    <a:cubicBezTo>
                      <a:pt x="362" y="14"/>
                      <a:pt x="328" y="1"/>
                      <a:pt x="295" y="1"/>
                    </a:cubicBezTo>
                    <a:close/>
                  </a:path>
                </a:pathLst>
              </a:custGeom>
              <a:solidFill>
                <a:srgbClr val="EB9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9"/>
              <p:cNvSpPr/>
              <p:nvPr/>
            </p:nvSpPr>
            <p:spPr>
              <a:xfrm flipH="1">
                <a:off x="7720053" y="2405110"/>
                <a:ext cx="955428" cy="792751"/>
              </a:xfrm>
              <a:custGeom>
                <a:avLst/>
                <a:gdLst/>
                <a:ahLst/>
                <a:cxnLst/>
                <a:rect l="l" t="t" r="r" b="b"/>
                <a:pathLst>
                  <a:path w="19727" h="16369" extrusionOk="0">
                    <a:moveTo>
                      <a:pt x="10287" y="1"/>
                    </a:moveTo>
                    <a:cubicBezTo>
                      <a:pt x="9167" y="112"/>
                      <a:pt x="8586" y="1436"/>
                      <a:pt x="8586" y="1436"/>
                    </a:cubicBezTo>
                    <a:cubicBezTo>
                      <a:pt x="8123" y="316"/>
                      <a:pt x="6378" y="152"/>
                      <a:pt x="6378" y="152"/>
                    </a:cubicBezTo>
                    <a:lnTo>
                      <a:pt x="6378" y="152"/>
                    </a:lnTo>
                    <a:lnTo>
                      <a:pt x="6411" y="1310"/>
                    </a:lnTo>
                    <a:cubicBezTo>
                      <a:pt x="5851" y="1346"/>
                      <a:pt x="5008" y="1490"/>
                      <a:pt x="4584" y="1644"/>
                    </a:cubicBezTo>
                    <a:cubicBezTo>
                      <a:pt x="3611" y="1996"/>
                      <a:pt x="2757" y="2470"/>
                      <a:pt x="2092" y="3248"/>
                    </a:cubicBezTo>
                    <a:cubicBezTo>
                      <a:pt x="1536" y="3899"/>
                      <a:pt x="1199" y="4706"/>
                      <a:pt x="1070" y="5553"/>
                    </a:cubicBezTo>
                    <a:lnTo>
                      <a:pt x="0" y="12474"/>
                    </a:lnTo>
                    <a:lnTo>
                      <a:pt x="3877" y="12843"/>
                    </a:lnTo>
                    <a:lnTo>
                      <a:pt x="4501" y="7588"/>
                    </a:lnTo>
                    <a:lnTo>
                      <a:pt x="4584" y="11526"/>
                    </a:lnTo>
                    <a:lnTo>
                      <a:pt x="4627" y="15794"/>
                    </a:lnTo>
                    <a:lnTo>
                      <a:pt x="14699" y="16368"/>
                    </a:lnTo>
                    <a:lnTo>
                      <a:pt x="14699" y="16368"/>
                    </a:lnTo>
                    <a:lnTo>
                      <a:pt x="14027" y="11677"/>
                    </a:lnTo>
                    <a:lnTo>
                      <a:pt x="13482" y="6831"/>
                    </a:lnTo>
                    <a:lnTo>
                      <a:pt x="13482" y="6831"/>
                    </a:lnTo>
                    <a:lnTo>
                      <a:pt x="17527" y="9110"/>
                    </a:lnTo>
                    <a:lnTo>
                      <a:pt x="19727" y="6296"/>
                    </a:lnTo>
                    <a:cubicBezTo>
                      <a:pt x="19727" y="6296"/>
                      <a:pt x="14763" y="2962"/>
                      <a:pt x="14278" y="2682"/>
                    </a:cubicBezTo>
                    <a:cubicBezTo>
                      <a:pt x="12067" y="1389"/>
                      <a:pt x="10947" y="1296"/>
                      <a:pt x="10280" y="1260"/>
                    </a:cubicBezTo>
                    <a:lnTo>
                      <a:pt x="10287" y="1"/>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9"/>
              <p:cNvSpPr/>
              <p:nvPr/>
            </p:nvSpPr>
            <p:spPr>
              <a:xfrm flipH="1">
                <a:off x="8407070" y="2495676"/>
                <a:ext cx="61025" cy="275567"/>
              </a:xfrm>
              <a:custGeom>
                <a:avLst/>
                <a:gdLst/>
                <a:ahLst/>
                <a:cxnLst/>
                <a:rect l="l" t="t" r="r" b="b"/>
                <a:pathLst>
                  <a:path w="1260" h="5690" extrusionOk="0">
                    <a:moveTo>
                      <a:pt x="18" y="0"/>
                    </a:moveTo>
                    <a:cubicBezTo>
                      <a:pt x="0" y="22"/>
                      <a:pt x="359" y="141"/>
                      <a:pt x="689" y="596"/>
                    </a:cubicBezTo>
                    <a:cubicBezTo>
                      <a:pt x="855" y="823"/>
                      <a:pt x="1001" y="1128"/>
                      <a:pt x="1080" y="1486"/>
                    </a:cubicBezTo>
                    <a:cubicBezTo>
                      <a:pt x="1160" y="1845"/>
                      <a:pt x="1163" y="2258"/>
                      <a:pt x="1102" y="2678"/>
                    </a:cubicBezTo>
                    <a:cubicBezTo>
                      <a:pt x="969" y="3529"/>
                      <a:pt x="661" y="4254"/>
                      <a:pt x="499" y="4796"/>
                    </a:cubicBezTo>
                    <a:cubicBezTo>
                      <a:pt x="413" y="5069"/>
                      <a:pt x="352" y="5291"/>
                      <a:pt x="320" y="5445"/>
                    </a:cubicBezTo>
                    <a:cubicBezTo>
                      <a:pt x="284" y="5599"/>
                      <a:pt x="273" y="5686"/>
                      <a:pt x="280" y="5690"/>
                    </a:cubicBezTo>
                    <a:cubicBezTo>
                      <a:pt x="287" y="5690"/>
                      <a:pt x="312" y="5607"/>
                      <a:pt x="355" y="5453"/>
                    </a:cubicBezTo>
                    <a:cubicBezTo>
                      <a:pt x="403" y="5302"/>
                      <a:pt x="471" y="5087"/>
                      <a:pt x="564" y="4817"/>
                    </a:cubicBezTo>
                    <a:cubicBezTo>
                      <a:pt x="657" y="4552"/>
                      <a:pt x="776" y="4236"/>
                      <a:pt x="894" y="3881"/>
                    </a:cubicBezTo>
                    <a:cubicBezTo>
                      <a:pt x="1016" y="3525"/>
                      <a:pt x="1135" y="3127"/>
                      <a:pt x="1195" y="2692"/>
                    </a:cubicBezTo>
                    <a:cubicBezTo>
                      <a:pt x="1260" y="2261"/>
                      <a:pt x="1256" y="1838"/>
                      <a:pt x="1167" y="1465"/>
                    </a:cubicBezTo>
                    <a:cubicBezTo>
                      <a:pt x="1080" y="1095"/>
                      <a:pt x="923" y="783"/>
                      <a:pt x="747" y="557"/>
                    </a:cubicBezTo>
                    <a:cubicBezTo>
                      <a:pt x="567" y="327"/>
                      <a:pt x="381" y="184"/>
                      <a:pt x="244" y="104"/>
                    </a:cubicBezTo>
                    <a:cubicBezTo>
                      <a:pt x="173" y="65"/>
                      <a:pt x="118" y="36"/>
                      <a:pt x="80" y="22"/>
                    </a:cubicBezTo>
                    <a:cubicBezTo>
                      <a:pt x="40" y="8"/>
                      <a:pt x="18" y="0"/>
                      <a:pt x="1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9"/>
              <p:cNvSpPr/>
              <p:nvPr/>
            </p:nvSpPr>
            <p:spPr>
              <a:xfrm flipH="1">
                <a:off x="8016273" y="2499309"/>
                <a:ext cx="35985" cy="288643"/>
              </a:xfrm>
              <a:custGeom>
                <a:avLst/>
                <a:gdLst/>
                <a:ahLst/>
                <a:cxnLst/>
                <a:rect l="l" t="t" r="r" b="b"/>
                <a:pathLst>
                  <a:path w="743" h="5960" extrusionOk="0">
                    <a:moveTo>
                      <a:pt x="7" y="1"/>
                    </a:moveTo>
                    <a:cubicBezTo>
                      <a:pt x="7" y="1"/>
                      <a:pt x="7" y="1"/>
                      <a:pt x="7" y="1"/>
                    </a:cubicBezTo>
                    <a:cubicBezTo>
                      <a:pt x="0" y="1"/>
                      <a:pt x="7" y="87"/>
                      <a:pt x="25" y="234"/>
                    </a:cubicBezTo>
                    <a:cubicBezTo>
                      <a:pt x="47" y="407"/>
                      <a:pt x="72" y="622"/>
                      <a:pt x="104" y="873"/>
                    </a:cubicBezTo>
                    <a:cubicBezTo>
                      <a:pt x="172" y="1433"/>
                      <a:pt x="259" y="2169"/>
                      <a:pt x="359" y="2980"/>
                    </a:cubicBezTo>
                    <a:cubicBezTo>
                      <a:pt x="456" y="3795"/>
                      <a:pt x="545" y="4530"/>
                      <a:pt x="614" y="5087"/>
                    </a:cubicBezTo>
                    <a:cubicBezTo>
                      <a:pt x="646" y="5342"/>
                      <a:pt x="675" y="5557"/>
                      <a:pt x="696" y="5726"/>
                    </a:cubicBezTo>
                    <a:cubicBezTo>
                      <a:pt x="714" y="5877"/>
                      <a:pt x="728" y="5959"/>
                      <a:pt x="736" y="5959"/>
                    </a:cubicBezTo>
                    <a:cubicBezTo>
                      <a:pt x="743" y="5959"/>
                      <a:pt x="739" y="5877"/>
                      <a:pt x="732" y="5723"/>
                    </a:cubicBezTo>
                    <a:cubicBezTo>
                      <a:pt x="725" y="5572"/>
                      <a:pt x="707" y="5352"/>
                      <a:pt x="682" y="5080"/>
                    </a:cubicBezTo>
                    <a:cubicBezTo>
                      <a:pt x="635" y="4542"/>
                      <a:pt x="552" y="3795"/>
                      <a:pt x="456" y="2969"/>
                    </a:cubicBezTo>
                    <a:cubicBezTo>
                      <a:pt x="355" y="2148"/>
                      <a:pt x="254" y="1401"/>
                      <a:pt x="168" y="866"/>
                    </a:cubicBezTo>
                    <a:cubicBezTo>
                      <a:pt x="129" y="597"/>
                      <a:pt x="90" y="382"/>
                      <a:pt x="60" y="231"/>
                    </a:cubicBezTo>
                    <a:cubicBezTo>
                      <a:pt x="33" y="83"/>
                      <a:pt x="15" y="1"/>
                      <a:pt x="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9"/>
              <p:cNvSpPr/>
              <p:nvPr/>
            </p:nvSpPr>
            <p:spPr>
              <a:xfrm flipH="1">
                <a:off x="8275432" y="2450296"/>
                <a:ext cx="90617" cy="42279"/>
              </a:xfrm>
              <a:custGeom>
                <a:avLst/>
                <a:gdLst/>
                <a:ahLst/>
                <a:cxnLst/>
                <a:rect l="l" t="t" r="r" b="b"/>
                <a:pathLst>
                  <a:path w="1871" h="873" extrusionOk="0">
                    <a:moveTo>
                      <a:pt x="1697" y="1"/>
                    </a:moveTo>
                    <a:cubicBezTo>
                      <a:pt x="1642" y="1"/>
                      <a:pt x="1576" y="12"/>
                      <a:pt x="1508" y="44"/>
                    </a:cubicBezTo>
                    <a:cubicBezTo>
                      <a:pt x="1400" y="90"/>
                      <a:pt x="1296" y="198"/>
                      <a:pt x="1228" y="334"/>
                    </a:cubicBezTo>
                    <a:cubicBezTo>
                      <a:pt x="1195" y="403"/>
                      <a:pt x="1167" y="478"/>
                      <a:pt x="1145" y="554"/>
                    </a:cubicBezTo>
                    <a:cubicBezTo>
                      <a:pt x="1120" y="629"/>
                      <a:pt x="1109" y="726"/>
                      <a:pt x="1074" y="761"/>
                    </a:cubicBezTo>
                    <a:cubicBezTo>
                      <a:pt x="1066" y="771"/>
                      <a:pt x="1058" y="775"/>
                      <a:pt x="1048" y="775"/>
                    </a:cubicBezTo>
                    <a:cubicBezTo>
                      <a:pt x="1039" y="775"/>
                      <a:pt x="1028" y="772"/>
                      <a:pt x="1013" y="765"/>
                    </a:cubicBezTo>
                    <a:cubicBezTo>
                      <a:pt x="976" y="751"/>
                      <a:pt x="940" y="733"/>
                      <a:pt x="905" y="718"/>
                    </a:cubicBezTo>
                    <a:cubicBezTo>
                      <a:pt x="832" y="686"/>
                      <a:pt x="764" y="654"/>
                      <a:pt x="696" y="622"/>
                    </a:cubicBezTo>
                    <a:cubicBezTo>
                      <a:pt x="574" y="568"/>
                      <a:pt x="456" y="514"/>
                      <a:pt x="341" y="463"/>
                    </a:cubicBezTo>
                    <a:cubicBezTo>
                      <a:pt x="160" y="386"/>
                      <a:pt x="37" y="340"/>
                      <a:pt x="12" y="340"/>
                    </a:cubicBezTo>
                    <a:cubicBezTo>
                      <a:pt x="9" y="340"/>
                      <a:pt x="8" y="341"/>
                      <a:pt x="7" y="342"/>
                    </a:cubicBezTo>
                    <a:cubicBezTo>
                      <a:pt x="0" y="356"/>
                      <a:pt x="118" y="425"/>
                      <a:pt x="312" y="525"/>
                    </a:cubicBezTo>
                    <a:cubicBezTo>
                      <a:pt x="423" y="582"/>
                      <a:pt x="539" y="640"/>
                      <a:pt x="657" y="700"/>
                    </a:cubicBezTo>
                    <a:cubicBezTo>
                      <a:pt x="725" y="736"/>
                      <a:pt x="794" y="769"/>
                      <a:pt x="865" y="804"/>
                    </a:cubicBezTo>
                    <a:cubicBezTo>
                      <a:pt x="901" y="819"/>
                      <a:pt x="933" y="837"/>
                      <a:pt x="976" y="855"/>
                    </a:cubicBezTo>
                    <a:cubicBezTo>
                      <a:pt x="998" y="866"/>
                      <a:pt x="1023" y="873"/>
                      <a:pt x="1056" y="873"/>
                    </a:cubicBezTo>
                    <a:cubicBezTo>
                      <a:pt x="1091" y="869"/>
                      <a:pt x="1124" y="851"/>
                      <a:pt x="1142" y="829"/>
                    </a:cubicBezTo>
                    <a:cubicBezTo>
                      <a:pt x="1185" y="783"/>
                      <a:pt x="1195" y="736"/>
                      <a:pt x="1206" y="697"/>
                    </a:cubicBezTo>
                    <a:cubicBezTo>
                      <a:pt x="1217" y="657"/>
                      <a:pt x="1224" y="618"/>
                      <a:pt x="1235" y="582"/>
                    </a:cubicBezTo>
                    <a:cubicBezTo>
                      <a:pt x="1256" y="506"/>
                      <a:pt x="1278" y="435"/>
                      <a:pt x="1311" y="374"/>
                    </a:cubicBezTo>
                    <a:cubicBezTo>
                      <a:pt x="1364" y="245"/>
                      <a:pt x="1450" y="152"/>
                      <a:pt x="1540" y="105"/>
                    </a:cubicBezTo>
                    <a:cubicBezTo>
                      <a:pt x="1619" y="59"/>
                      <a:pt x="1689" y="47"/>
                      <a:pt x="1745" y="47"/>
                    </a:cubicBezTo>
                    <a:cubicBezTo>
                      <a:pt x="1809" y="47"/>
                      <a:pt x="1852" y="64"/>
                      <a:pt x="1863" y="64"/>
                    </a:cubicBezTo>
                    <a:cubicBezTo>
                      <a:pt x="1865" y="64"/>
                      <a:pt x="1866" y="63"/>
                      <a:pt x="1866" y="62"/>
                    </a:cubicBezTo>
                    <a:cubicBezTo>
                      <a:pt x="1871" y="58"/>
                      <a:pt x="1845" y="29"/>
                      <a:pt x="1780" y="11"/>
                    </a:cubicBezTo>
                    <a:cubicBezTo>
                      <a:pt x="1758" y="5"/>
                      <a:pt x="1729" y="1"/>
                      <a:pt x="169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9"/>
              <p:cNvSpPr/>
              <p:nvPr/>
            </p:nvSpPr>
            <p:spPr>
              <a:xfrm flipH="1">
                <a:off x="8175662" y="2446277"/>
                <a:ext cx="68338" cy="49108"/>
              </a:xfrm>
              <a:custGeom>
                <a:avLst/>
                <a:gdLst/>
                <a:ahLst/>
                <a:cxnLst/>
                <a:rect l="l" t="t" r="r" b="b"/>
                <a:pathLst>
                  <a:path w="1411" h="1014" extrusionOk="0">
                    <a:moveTo>
                      <a:pt x="29" y="0"/>
                    </a:moveTo>
                    <a:cubicBezTo>
                      <a:pt x="12" y="0"/>
                      <a:pt x="3" y="3"/>
                      <a:pt x="3" y="5"/>
                    </a:cubicBezTo>
                    <a:cubicBezTo>
                      <a:pt x="0" y="23"/>
                      <a:pt x="126" y="37"/>
                      <a:pt x="262" y="170"/>
                    </a:cubicBezTo>
                    <a:cubicBezTo>
                      <a:pt x="401" y="296"/>
                      <a:pt x="502" y="543"/>
                      <a:pt x="545" y="838"/>
                    </a:cubicBezTo>
                    <a:cubicBezTo>
                      <a:pt x="552" y="869"/>
                      <a:pt x="557" y="906"/>
                      <a:pt x="563" y="934"/>
                    </a:cubicBezTo>
                    <a:lnTo>
                      <a:pt x="578" y="1013"/>
                    </a:lnTo>
                    <a:lnTo>
                      <a:pt x="638" y="967"/>
                    </a:lnTo>
                    <a:cubicBezTo>
                      <a:pt x="1080" y="632"/>
                      <a:pt x="1410" y="360"/>
                      <a:pt x="1396" y="339"/>
                    </a:cubicBezTo>
                    <a:cubicBezTo>
                      <a:pt x="1396" y="338"/>
                      <a:pt x="1395" y="337"/>
                      <a:pt x="1393" y="337"/>
                    </a:cubicBezTo>
                    <a:cubicBezTo>
                      <a:pt x="1354" y="337"/>
                      <a:pt x="1039" y="551"/>
                      <a:pt x="645" y="841"/>
                    </a:cubicBezTo>
                    <a:lnTo>
                      <a:pt x="645" y="841"/>
                    </a:lnTo>
                    <a:cubicBezTo>
                      <a:pt x="644" y="834"/>
                      <a:pt x="643" y="827"/>
                      <a:pt x="643" y="819"/>
                    </a:cubicBezTo>
                    <a:cubicBezTo>
                      <a:pt x="613" y="672"/>
                      <a:pt x="578" y="529"/>
                      <a:pt x="524" y="407"/>
                    </a:cubicBezTo>
                    <a:cubicBezTo>
                      <a:pt x="466" y="281"/>
                      <a:pt x="388" y="185"/>
                      <a:pt x="308" y="120"/>
                    </a:cubicBezTo>
                    <a:cubicBezTo>
                      <a:pt x="186" y="19"/>
                      <a:pt x="77" y="0"/>
                      <a:pt x="29"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9"/>
              <p:cNvSpPr/>
              <p:nvPr/>
            </p:nvSpPr>
            <p:spPr>
              <a:xfrm flipH="1">
                <a:off x="8248311" y="2475335"/>
                <a:ext cx="15014" cy="131148"/>
              </a:xfrm>
              <a:custGeom>
                <a:avLst/>
                <a:gdLst/>
                <a:ahLst/>
                <a:cxnLst/>
                <a:rect l="l" t="t" r="r" b="b"/>
                <a:pathLst>
                  <a:path w="310" h="2708" extrusionOk="0">
                    <a:moveTo>
                      <a:pt x="15" y="1"/>
                    </a:moveTo>
                    <a:cubicBezTo>
                      <a:pt x="0" y="4"/>
                      <a:pt x="4" y="155"/>
                      <a:pt x="22" y="403"/>
                    </a:cubicBezTo>
                    <a:cubicBezTo>
                      <a:pt x="40" y="647"/>
                      <a:pt x="68" y="988"/>
                      <a:pt x="104" y="1361"/>
                    </a:cubicBezTo>
                    <a:cubicBezTo>
                      <a:pt x="172" y="2000"/>
                      <a:pt x="241" y="2535"/>
                      <a:pt x="277" y="2671"/>
                    </a:cubicBezTo>
                    <a:lnTo>
                      <a:pt x="280" y="2675"/>
                    </a:lnTo>
                    <a:cubicBezTo>
                      <a:pt x="291" y="2696"/>
                      <a:pt x="298" y="2707"/>
                      <a:pt x="302" y="2707"/>
                    </a:cubicBezTo>
                    <a:cubicBezTo>
                      <a:pt x="305" y="2703"/>
                      <a:pt x="305" y="2693"/>
                      <a:pt x="298" y="2668"/>
                    </a:cubicBezTo>
                    <a:lnTo>
                      <a:pt x="302" y="2668"/>
                    </a:lnTo>
                    <a:cubicBezTo>
                      <a:pt x="309" y="2531"/>
                      <a:pt x="270" y="1992"/>
                      <a:pt x="202" y="1350"/>
                    </a:cubicBezTo>
                    <a:cubicBezTo>
                      <a:pt x="166" y="977"/>
                      <a:pt x="123" y="635"/>
                      <a:pt x="90" y="395"/>
                    </a:cubicBezTo>
                    <a:cubicBezTo>
                      <a:pt x="58" y="151"/>
                      <a:pt x="29" y="1"/>
                      <a:pt x="1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9"/>
              <p:cNvSpPr/>
              <p:nvPr/>
            </p:nvSpPr>
            <p:spPr>
              <a:xfrm flipH="1">
                <a:off x="8495167" y="2979504"/>
                <a:ext cx="156195" cy="39519"/>
              </a:xfrm>
              <a:custGeom>
                <a:avLst/>
                <a:gdLst/>
                <a:ahLst/>
                <a:cxnLst/>
                <a:rect l="l" t="t" r="r" b="b"/>
                <a:pathLst>
                  <a:path w="3225" h="816" extrusionOk="0">
                    <a:moveTo>
                      <a:pt x="47" y="1"/>
                    </a:moveTo>
                    <a:cubicBezTo>
                      <a:pt x="19" y="1"/>
                      <a:pt x="4" y="3"/>
                      <a:pt x="4" y="7"/>
                    </a:cubicBezTo>
                    <a:cubicBezTo>
                      <a:pt x="1" y="21"/>
                      <a:pt x="184" y="54"/>
                      <a:pt x="478" y="110"/>
                    </a:cubicBezTo>
                    <a:cubicBezTo>
                      <a:pt x="773" y="172"/>
                      <a:pt x="1178" y="254"/>
                      <a:pt x="1624" y="365"/>
                    </a:cubicBezTo>
                    <a:cubicBezTo>
                      <a:pt x="2065" y="477"/>
                      <a:pt x="2464" y="595"/>
                      <a:pt x="2751" y="682"/>
                    </a:cubicBezTo>
                    <a:cubicBezTo>
                      <a:pt x="3009" y="763"/>
                      <a:pt x="3181" y="816"/>
                      <a:pt x="3212" y="816"/>
                    </a:cubicBezTo>
                    <a:cubicBezTo>
                      <a:pt x="3215" y="816"/>
                      <a:pt x="3217" y="815"/>
                      <a:pt x="3217" y="814"/>
                    </a:cubicBezTo>
                    <a:cubicBezTo>
                      <a:pt x="3224" y="800"/>
                      <a:pt x="3052" y="725"/>
                      <a:pt x="2772" y="617"/>
                    </a:cubicBezTo>
                    <a:cubicBezTo>
                      <a:pt x="2489" y="513"/>
                      <a:pt x="2090" y="384"/>
                      <a:pt x="1645" y="272"/>
                    </a:cubicBezTo>
                    <a:cubicBezTo>
                      <a:pt x="1200" y="161"/>
                      <a:pt x="787" y="85"/>
                      <a:pt x="489" y="46"/>
                    </a:cubicBezTo>
                    <a:cubicBezTo>
                      <a:pt x="275" y="15"/>
                      <a:pt x="118" y="1"/>
                      <a:pt x="4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9"/>
              <p:cNvSpPr/>
              <p:nvPr/>
            </p:nvSpPr>
            <p:spPr>
              <a:xfrm flipH="1">
                <a:off x="8493811" y="2960180"/>
                <a:ext cx="142392" cy="59666"/>
              </a:xfrm>
              <a:custGeom>
                <a:avLst/>
                <a:gdLst/>
                <a:ahLst/>
                <a:cxnLst/>
                <a:rect l="l" t="t" r="r" b="b"/>
                <a:pathLst>
                  <a:path w="2940" h="1232" extrusionOk="0">
                    <a:moveTo>
                      <a:pt x="17" y="1"/>
                    </a:moveTo>
                    <a:cubicBezTo>
                      <a:pt x="9" y="1"/>
                      <a:pt x="4" y="2"/>
                      <a:pt x="4" y="4"/>
                    </a:cubicBezTo>
                    <a:cubicBezTo>
                      <a:pt x="1" y="18"/>
                      <a:pt x="173" y="75"/>
                      <a:pt x="449" y="165"/>
                    </a:cubicBezTo>
                    <a:cubicBezTo>
                      <a:pt x="725" y="255"/>
                      <a:pt x="1109" y="377"/>
                      <a:pt x="1526" y="524"/>
                    </a:cubicBezTo>
                    <a:cubicBezTo>
                      <a:pt x="1734" y="600"/>
                      <a:pt x="1931" y="671"/>
                      <a:pt x="2114" y="736"/>
                    </a:cubicBezTo>
                    <a:cubicBezTo>
                      <a:pt x="2297" y="804"/>
                      <a:pt x="2459" y="862"/>
                      <a:pt x="2585" y="930"/>
                    </a:cubicBezTo>
                    <a:cubicBezTo>
                      <a:pt x="2835" y="1060"/>
                      <a:pt x="2912" y="1232"/>
                      <a:pt x="2925" y="1232"/>
                    </a:cubicBezTo>
                    <a:cubicBezTo>
                      <a:pt x="2926" y="1232"/>
                      <a:pt x="2926" y="1231"/>
                      <a:pt x="2926" y="1231"/>
                    </a:cubicBezTo>
                    <a:cubicBezTo>
                      <a:pt x="2940" y="1231"/>
                      <a:pt x="2883" y="1031"/>
                      <a:pt x="2617" y="872"/>
                    </a:cubicBezTo>
                    <a:cubicBezTo>
                      <a:pt x="2491" y="789"/>
                      <a:pt x="2326" y="725"/>
                      <a:pt x="2146" y="653"/>
                    </a:cubicBezTo>
                    <a:cubicBezTo>
                      <a:pt x="1967" y="582"/>
                      <a:pt x="1770" y="506"/>
                      <a:pt x="1558" y="435"/>
                    </a:cubicBezTo>
                    <a:cubicBezTo>
                      <a:pt x="1138" y="287"/>
                      <a:pt x="751" y="173"/>
                      <a:pt x="467" y="97"/>
                    </a:cubicBezTo>
                    <a:cubicBezTo>
                      <a:pt x="228" y="36"/>
                      <a:pt x="62" y="1"/>
                      <a:pt x="1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9"/>
              <p:cNvSpPr/>
              <p:nvPr/>
            </p:nvSpPr>
            <p:spPr>
              <a:xfrm flipH="1">
                <a:off x="7734980" y="2699911"/>
                <a:ext cx="77250" cy="110469"/>
              </a:xfrm>
              <a:custGeom>
                <a:avLst/>
                <a:gdLst/>
                <a:ahLst/>
                <a:cxnLst/>
                <a:rect l="l" t="t" r="r" b="b"/>
                <a:pathLst>
                  <a:path w="1595" h="2281" extrusionOk="0">
                    <a:moveTo>
                      <a:pt x="1572" y="0"/>
                    </a:moveTo>
                    <a:cubicBezTo>
                      <a:pt x="1555" y="0"/>
                      <a:pt x="1446" y="107"/>
                      <a:pt x="1285" y="288"/>
                    </a:cubicBezTo>
                    <a:cubicBezTo>
                      <a:pt x="1121" y="478"/>
                      <a:pt x="902" y="751"/>
                      <a:pt x="687" y="1067"/>
                    </a:cubicBezTo>
                    <a:cubicBezTo>
                      <a:pt x="467" y="1382"/>
                      <a:pt x="291" y="1684"/>
                      <a:pt x="177" y="1907"/>
                    </a:cubicBezTo>
                    <a:cubicBezTo>
                      <a:pt x="58" y="2129"/>
                      <a:pt x="1" y="2273"/>
                      <a:pt x="11" y="2280"/>
                    </a:cubicBezTo>
                    <a:cubicBezTo>
                      <a:pt x="11" y="2280"/>
                      <a:pt x="12" y="2280"/>
                      <a:pt x="12" y="2280"/>
                    </a:cubicBezTo>
                    <a:cubicBezTo>
                      <a:pt x="42" y="2280"/>
                      <a:pt x="335" y="1742"/>
                      <a:pt x="765" y="1121"/>
                    </a:cubicBezTo>
                    <a:cubicBezTo>
                      <a:pt x="1192" y="493"/>
                      <a:pt x="1595" y="22"/>
                      <a:pt x="1573" y="1"/>
                    </a:cubicBezTo>
                    <a:cubicBezTo>
                      <a:pt x="1573" y="1"/>
                      <a:pt x="1572" y="0"/>
                      <a:pt x="157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9"/>
              <p:cNvSpPr/>
              <p:nvPr/>
            </p:nvSpPr>
            <p:spPr>
              <a:xfrm flipH="1">
                <a:off x="7738128" y="2702332"/>
                <a:ext cx="88196" cy="85963"/>
              </a:xfrm>
              <a:custGeom>
                <a:avLst/>
                <a:gdLst/>
                <a:ahLst/>
                <a:cxnLst/>
                <a:rect l="l" t="t" r="r" b="b"/>
                <a:pathLst>
                  <a:path w="1821" h="1775" extrusionOk="0">
                    <a:moveTo>
                      <a:pt x="1799" y="0"/>
                    </a:moveTo>
                    <a:cubicBezTo>
                      <a:pt x="1777" y="0"/>
                      <a:pt x="1650" y="58"/>
                      <a:pt x="1465" y="166"/>
                    </a:cubicBezTo>
                    <a:cubicBezTo>
                      <a:pt x="1268" y="288"/>
                      <a:pt x="1006" y="479"/>
                      <a:pt x="754" y="729"/>
                    </a:cubicBezTo>
                    <a:cubicBezTo>
                      <a:pt x="499" y="981"/>
                      <a:pt x="306" y="1239"/>
                      <a:pt x="184" y="1437"/>
                    </a:cubicBezTo>
                    <a:cubicBezTo>
                      <a:pt x="58" y="1634"/>
                      <a:pt x="1" y="1767"/>
                      <a:pt x="12" y="1774"/>
                    </a:cubicBezTo>
                    <a:cubicBezTo>
                      <a:pt x="12" y="1775"/>
                      <a:pt x="13" y="1775"/>
                      <a:pt x="13" y="1775"/>
                    </a:cubicBezTo>
                    <a:cubicBezTo>
                      <a:pt x="48" y="1775"/>
                      <a:pt x="327" y="1282"/>
                      <a:pt x="823" y="798"/>
                    </a:cubicBezTo>
                    <a:cubicBezTo>
                      <a:pt x="1318" y="306"/>
                      <a:pt x="1821" y="27"/>
                      <a:pt x="1803" y="2"/>
                    </a:cubicBezTo>
                    <a:cubicBezTo>
                      <a:pt x="1803" y="1"/>
                      <a:pt x="1801" y="0"/>
                      <a:pt x="1799"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9"/>
              <p:cNvSpPr/>
              <p:nvPr/>
            </p:nvSpPr>
            <p:spPr>
              <a:xfrm flipH="1">
                <a:off x="8307785" y="2605131"/>
                <a:ext cx="42136" cy="39906"/>
              </a:xfrm>
              <a:custGeom>
                <a:avLst/>
                <a:gdLst/>
                <a:ahLst/>
                <a:cxnLst/>
                <a:rect l="l" t="t" r="r" b="b"/>
                <a:pathLst>
                  <a:path w="870" h="824" extrusionOk="0">
                    <a:moveTo>
                      <a:pt x="451" y="1"/>
                    </a:moveTo>
                    <a:cubicBezTo>
                      <a:pt x="401" y="1"/>
                      <a:pt x="348" y="16"/>
                      <a:pt x="302" y="38"/>
                    </a:cubicBezTo>
                    <a:lnTo>
                      <a:pt x="234" y="74"/>
                    </a:lnTo>
                    <a:cubicBezTo>
                      <a:pt x="148" y="113"/>
                      <a:pt x="77" y="181"/>
                      <a:pt x="52" y="271"/>
                    </a:cubicBezTo>
                    <a:cubicBezTo>
                      <a:pt x="1" y="458"/>
                      <a:pt x="80" y="695"/>
                      <a:pt x="249" y="784"/>
                    </a:cubicBezTo>
                    <a:cubicBezTo>
                      <a:pt x="301" y="811"/>
                      <a:pt x="357" y="824"/>
                      <a:pt x="415" y="824"/>
                    </a:cubicBezTo>
                    <a:cubicBezTo>
                      <a:pt x="608" y="824"/>
                      <a:pt x="807" y="684"/>
                      <a:pt x="837" y="490"/>
                    </a:cubicBezTo>
                    <a:cubicBezTo>
                      <a:pt x="870" y="278"/>
                      <a:pt x="704" y="52"/>
                      <a:pt x="499" y="6"/>
                    </a:cubicBezTo>
                    <a:cubicBezTo>
                      <a:pt x="484" y="2"/>
                      <a:pt x="468" y="1"/>
                      <a:pt x="4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9"/>
              <p:cNvSpPr/>
              <p:nvPr/>
            </p:nvSpPr>
            <p:spPr>
              <a:xfrm flipH="1">
                <a:off x="8571303" y="2808493"/>
                <a:ext cx="42330" cy="39858"/>
              </a:xfrm>
              <a:custGeom>
                <a:avLst/>
                <a:gdLst/>
                <a:ahLst/>
                <a:cxnLst/>
                <a:rect l="l" t="t" r="r" b="b"/>
                <a:pathLst>
                  <a:path w="874" h="823" extrusionOk="0">
                    <a:moveTo>
                      <a:pt x="448" y="1"/>
                    </a:moveTo>
                    <a:cubicBezTo>
                      <a:pt x="398" y="1"/>
                      <a:pt x="347" y="15"/>
                      <a:pt x="302" y="38"/>
                    </a:cubicBezTo>
                    <a:lnTo>
                      <a:pt x="234" y="71"/>
                    </a:lnTo>
                    <a:cubicBezTo>
                      <a:pt x="148" y="110"/>
                      <a:pt x="76" y="182"/>
                      <a:pt x="51" y="272"/>
                    </a:cubicBezTo>
                    <a:cubicBezTo>
                      <a:pt x="1" y="454"/>
                      <a:pt x="80" y="691"/>
                      <a:pt x="249" y="781"/>
                    </a:cubicBezTo>
                    <a:cubicBezTo>
                      <a:pt x="301" y="810"/>
                      <a:pt x="359" y="823"/>
                      <a:pt x="418" y="823"/>
                    </a:cubicBezTo>
                    <a:cubicBezTo>
                      <a:pt x="610" y="823"/>
                      <a:pt x="807" y="682"/>
                      <a:pt x="837" y="487"/>
                    </a:cubicBezTo>
                    <a:cubicBezTo>
                      <a:pt x="873" y="278"/>
                      <a:pt x="704" y="49"/>
                      <a:pt x="500" y="6"/>
                    </a:cubicBezTo>
                    <a:cubicBezTo>
                      <a:pt x="483" y="2"/>
                      <a:pt x="466" y="1"/>
                      <a:pt x="4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9"/>
              <p:cNvSpPr/>
              <p:nvPr/>
            </p:nvSpPr>
            <p:spPr>
              <a:xfrm flipH="1">
                <a:off x="7945853" y="2606293"/>
                <a:ext cx="42136" cy="39906"/>
              </a:xfrm>
              <a:custGeom>
                <a:avLst/>
                <a:gdLst/>
                <a:ahLst/>
                <a:cxnLst/>
                <a:rect l="l" t="t" r="r" b="b"/>
                <a:pathLst>
                  <a:path w="870" h="824" extrusionOk="0">
                    <a:moveTo>
                      <a:pt x="446" y="1"/>
                    </a:moveTo>
                    <a:cubicBezTo>
                      <a:pt x="396" y="1"/>
                      <a:pt x="347" y="15"/>
                      <a:pt x="302" y="39"/>
                    </a:cubicBezTo>
                    <a:lnTo>
                      <a:pt x="234" y="71"/>
                    </a:lnTo>
                    <a:cubicBezTo>
                      <a:pt x="148" y="111"/>
                      <a:pt x="76" y="182"/>
                      <a:pt x="51" y="272"/>
                    </a:cubicBezTo>
                    <a:cubicBezTo>
                      <a:pt x="1" y="456"/>
                      <a:pt x="80" y="692"/>
                      <a:pt x="249" y="782"/>
                    </a:cubicBezTo>
                    <a:cubicBezTo>
                      <a:pt x="301" y="810"/>
                      <a:pt x="359" y="823"/>
                      <a:pt x="418" y="823"/>
                    </a:cubicBezTo>
                    <a:cubicBezTo>
                      <a:pt x="610" y="823"/>
                      <a:pt x="807" y="683"/>
                      <a:pt x="837" y="487"/>
                    </a:cubicBezTo>
                    <a:cubicBezTo>
                      <a:pt x="870" y="279"/>
                      <a:pt x="704" y="50"/>
                      <a:pt x="499" y="7"/>
                    </a:cubicBezTo>
                    <a:cubicBezTo>
                      <a:pt x="481" y="3"/>
                      <a:pt x="463" y="1"/>
                      <a:pt x="4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9"/>
              <p:cNvSpPr/>
              <p:nvPr/>
            </p:nvSpPr>
            <p:spPr>
              <a:xfrm flipH="1">
                <a:off x="8026880" y="3084357"/>
                <a:ext cx="42282" cy="39955"/>
              </a:xfrm>
              <a:custGeom>
                <a:avLst/>
                <a:gdLst/>
                <a:ahLst/>
                <a:cxnLst/>
                <a:rect l="l" t="t" r="r" b="b"/>
                <a:pathLst>
                  <a:path w="873" h="825" extrusionOk="0">
                    <a:moveTo>
                      <a:pt x="452" y="1"/>
                    </a:moveTo>
                    <a:cubicBezTo>
                      <a:pt x="401" y="1"/>
                      <a:pt x="348" y="17"/>
                      <a:pt x="302" y="39"/>
                    </a:cubicBezTo>
                    <a:lnTo>
                      <a:pt x="234" y="71"/>
                    </a:lnTo>
                    <a:cubicBezTo>
                      <a:pt x="148" y="114"/>
                      <a:pt x="76" y="182"/>
                      <a:pt x="51" y="271"/>
                    </a:cubicBezTo>
                    <a:cubicBezTo>
                      <a:pt x="0" y="458"/>
                      <a:pt x="80" y="692"/>
                      <a:pt x="248" y="785"/>
                    </a:cubicBezTo>
                    <a:cubicBezTo>
                      <a:pt x="300" y="812"/>
                      <a:pt x="357" y="825"/>
                      <a:pt x="415" y="825"/>
                    </a:cubicBezTo>
                    <a:cubicBezTo>
                      <a:pt x="608" y="825"/>
                      <a:pt x="806" y="684"/>
                      <a:pt x="837" y="491"/>
                    </a:cubicBezTo>
                    <a:cubicBezTo>
                      <a:pt x="873" y="279"/>
                      <a:pt x="704" y="53"/>
                      <a:pt x="500" y="6"/>
                    </a:cubicBezTo>
                    <a:cubicBezTo>
                      <a:pt x="484" y="2"/>
                      <a:pt x="468" y="1"/>
                      <a:pt x="4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9"/>
              <p:cNvSpPr/>
              <p:nvPr/>
            </p:nvSpPr>
            <p:spPr>
              <a:xfrm flipH="1">
                <a:off x="8335585" y="3084357"/>
                <a:ext cx="42330" cy="39955"/>
              </a:xfrm>
              <a:custGeom>
                <a:avLst/>
                <a:gdLst/>
                <a:ahLst/>
                <a:cxnLst/>
                <a:rect l="l" t="t" r="r" b="b"/>
                <a:pathLst>
                  <a:path w="874" h="825" extrusionOk="0">
                    <a:moveTo>
                      <a:pt x="454" y="1"/>
                    </a:moveTo>
                    <a:cubicBezTo>
                      <a:pt x="403" y="1"/>
                      <a:pt x="352" y="17"/>
                      <a:pt x="306" y="39"/>
                    </a:cubicBezTo>
                    <a:lnTo>
                      <a:pt x="234" y="71"/>
                    </a:lnTo>
                    <a:cubicBezTo>
                      <a:pt x="151" y="114"/>
                      <a:pt x="80" y="182"/>
                      <a:pt x="55" y="271"/>
                    </a:cubicBezTo>
                    <a:cubicBezTo>
                      <a:pt x="1" y="458"/>
                      <a:pt x="80" y="692"/>
                      <a:pt x="252" y="785"/>
                    </a:cubicBezTo>
                    <a:cubicBezTo>
                      <a:pt x="304" y="812"/>
                      <a:pt x="361" y="825"/>
                      <a:pt x="419" y="825"/>
                    </a:cubicBezTo>
                    <a:cubicBezTo>
                      <a:pt x="612" y="825"/>
                      <a:pt x="811" y="684"/>
                      <a:pt x="841" y="491"/>
                    </a:cubicBezTo>
                    <a:cubicBezTo>
                      <a:pt x="873" y="279"/>
                      <a:pt x="704" y="53"/>
                      <a:pt x="504" y="6"/>
                    </a:cubicBezTo>
                    <a:cubicBezTo>
                      <a:pt x="487" y="2"/>
                      <a:pt x="471" y="1"/>
                      <a:pt x="454"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9"/>
              <p:cNvSpPr/>
              <p:nvPr/>
            </p:nvSpPr>
            <p:spPr>
              <a:xfrm flipH="1">
                <a:off x="8212519" y="2910732"/>
                <a:ext cx="42330" cy="39858"/>
              </a:xfrm>
              <a:custGeom>
                <a:avLst/>
                <a:gdLst/>
                <a:ahLst/>
                <a:cxnLst/>
                <a:rect l="l" t="t" r="r" b="b"/>
                <a:pathLst>
                  <a:path w="874" h="823" extrusionOk="0">
                    <a:moveTo>
                      <a:pt x="449" y="0"/>
                    </a:moveTo>
                    <a:cubicBezTo>
                      <a:pt x="398" y="0"/>
                      <a:pt x="347" y="14"/>
                      <a:pt x="302" y="38"/>
                    </a:cubicBezTo>
                    <a:lnTo>
                      <a:pt x="234" y="70"/>
                    </a:lnTo>
                    <a:cubicBezTo>
                      <a:pt x="148" y="109"/>
                      <a:pt x="77" y="181"/>
                      <a:pt x="52" y="271"/>
                    </a:cubicBezTo>
                    <a:cubicBezTo>
                      <a:pt x="1" y="454"/>
                      <a:pt x="80" y="691"/>
                      <a:pt x="252" y="781"/>
                    </a:cubicBezTo>
                    <a:cubicBezTo>
                      <a:pt x="305" y="809"/>
                      <a:pt x="363" y="822"/>
                      <a:pt x="421" y="822"/>
                    </a:cubicBezTo>
                    <a:cubicBezTo>
                      <a:pt x="612" y="822"/>
                      <a:pt x="807" y="682"/>
                      <a:pt x="837" y="486"/>
                    </a:cubicBezTo>
                    <a:cubicBezTo>
                      <a:pt x="874" y="278"/>
                      <a:pt x="705" y="49"/>
                      <a:pt x="504" y="6"/>
                    </a:cubicBezTo>
                    <a:cubicBezTo>
                      <a:pt x="486" y="2"/>
                      <a:pt x="468" y="0"/>
                      <a:pt x="4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9"/>
              <p:cNvSpPr/>
              <p:nvPr/>
            </p:nvSpPr>
            <p:spPr>
              <a:xfrm flipH="1">
                <a:off x="8151689" y="2708047"/>
                <a:ext cx="23683" cy="22423"/>
              </a:xfrm>
              <a:custGeom>
                <a:avLst/>
                <a:gdLst/>
                <a:ahLst/>
                <a:cxnLst/>
                <a:rect l="l" t="t" r="r" b="b"/>
                <a:pathLst>
                  <a:path w="489" h="463" extrusionOk="0">
                    <a:moveTo>
                      <a:pt x="251" y="1"/>
                    </a:moveTo>
                    <a:cubicBezTo>
                      <a:pt x="223" y="1"/>
                      <a:pt x="195" y="10"/>
                      <a:pt x="169" y="23"/>
                    </a:cubicBezTo>
                    <a:lnTo>
                      <a:pt x="130" y="41"/>
                    </a:lnTo>
                    <a:cubicBezTo>
                      <a:pt x="83" y="63"/>
                      <a:pt x="44" y="102"/>
                      <a:pt x="29" y="152"/>
                    </a:cubicBezTo>
                    <a:cubicBezTo>
                      <a:pt x="1" y="257"/>
                      <a:pt x="44" y="389"/>
                      <a:pt x="140" y="439"/>
                    </a:cubicBezTo>
                    <a:cubicBezTo>
                      <a:pt x="170" y="455"/>
                      <a:pt x="203" y="463"/>
                      <a:pt x="236" y="463"/>
                    </a:cubicBezTo>
                    <a:cubicBezTo>
                      <a:pt x="343" y="463"/>
                      <a:pt x="454" y="384"/>
                      <a:pt x="470" y="275"/>
                    </a:cubicBezTo>
                    <a:cubicBezTo>
                      <a:pt x="489" y="156"/>
                      <a:pt x="395" y="30"/>
                      <a:pt x="281" y="5"/>
                    </a:cubicBezTo>
                    <a:cubicBezTo>
                      <a:pt x="271" y="2"/>
                      <a:pt x="261" y="1"/>
                      <a:pt x="2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9"/>
              <p:cNvSpPr/>
              <p:nvPr/>
            </p:nvSpPr>
            <p:spPr>
              <a:xfrm flipH="1">
                <a:off x="8117448" y="2554666"/>
                <a:ext cx="23683" cy="22472"/>
              </a:xfrm>
              <a:custGeom>
                <a:avLst/>
                <a:gdLst/>
                <a:ahLst/>
                <a:cxnLst/>
                <a:rect l="l" t="t" r="r" b="b"/>
                <a:pathLst>
                  <a:path w="489" h="464" extrusionOk="0">
                    <a:moveTo>
                      <a:pt x="257" y="1"/>
                    </a:moveTo>
                    <a:cubicBezTo>
                      <a:pt x="228" y="1"/>
                      <a:pt x="198" y="10"/>
                      <a:pt x="169" y="24"/>
                    </a:cubicBezTo>
                    <a:lnTo>
                      <a:pt x="130" y="42"/>
                    </a:lnTo>
                    <a:cubicBezTo>
                      <a:pt x="83" y="64"/>
                      <a:pt x="43" y="104"/>
                      <a:pt x="30" y="154"/>
                    </a:cubicBezTo>
                    <a:cubicBezTo>
                      <a:pt x="0" y="258"/>
                      <a:pt x="43" y="390"/>
                      <a:pt x="141" y="440"/>
                    </a:cubicBezTo>
                    <a:cubicBezTo>
                      <a:pt x="170" y="457"/>
                      <a:pt x="203" y="464"/>
                      <a:pt x="236" y="464"/>
                    </a:cubicBezTo>
                    <a:cubicBezTo>
                      <a:pt x="343" y="464"/>
                      <a:pt x="454" y="385"/>
                      <a:pt x="471" y="276"/>
                    </a:cubicBezTo>
                    <a:cubicBezTo>
                      <a:pt x="489" y="157"/>
                      <a:pt x="396" y="28"/>
                      <a:pt x="280" y="3"/>
                    </a:cubicBezTo>
                    <a:cubicBezTo>
                      <a:pt x="273" y="1"/>
                      <a:pt x="265" y="1"/>
                      <a:pt x="2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9"/>
              <p:cNvSpPr/>
              <p:nvPr/>
            </p:nvSpPr>
            <p:spPr>
              <a:xfrm flipH="1">
                <a:off x="8336457" y="2823846"/>
                <a:ext cx="23732" cy="22423"/>
              </a:xfrm>
              <a:custGeom>
                <a:avLst/>
                <a:gdLst/>
                <a:ahLst/>
                <a:cxnLst/>
                <a:rect l="l" t="t" r="r" b="b"/>
                <a:pathLst>
                  <a:path w="490" h="463" extrusionOk="0">
                    <a:moveTo>
                      <a:pt x="251" y="0"/>
                    </a:moveTo>
                    <a:cubicBezTo>
                      <a:pt x="224" y="0"/>
                      <a:pt x="196" y="9"/>
                      <a:pt x="170" y="23"/>
                    </a:cubicBezTo>
                    <a:lnTo>
                      <a:pt x="134" y="41"/>
                    </a:lnTo>
                    <a:cubicBezTo>
                      <a:pt x="83" y="62"/>
                      <a:pt x="44" y="102"/>
                      <a:pt x="30" y="152"/>
                    </a:cubicBezTo>
                    <a:cubicBezTo>
                      <a:pt x="1" y="256"/>
                      <a:pt x="44" y="389"/>
                      <a:pt x="141" y="439"/>
                    </a:cubicBezTo>
                    <a:cubicBezTo>
                      <a:pt x="171" y="455"/>
                      <a:pt x="203" y="462"/>
                      <a:pt x="236" y="462"/>
                    </a:cubicBezTo>
                    <a:cubicBezTo>
                      <a:pt x="344" y="462"/>
                      <a:pt x="455" y="384"/>
                      <a:pt x="471" y="274"/>
                    </a:cubicBezTo>
                    <a:cubicBezTo>
                      <a:pt x="489" y="155"/>
                      <a:pt x="396" y="29"/>
                      <a:pt x="281" y="4"/>
                    </a:cubicBezTo>
                    <a:cubicBezTo>
                      <a:pt x="271" y="2"/>
                      <a:pt x="261" y="0"/>
                      <a:pt x="2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9"/>
              <p:cNvSpPr/>
              <p:nvPr/>
            </p:nvSpPr>
            <p:spPr>
              <a:xfrm flipH="1">
                <a:off x="8526988" y="2603823"/>
                <a:ext cx="23829" cy="22375"/>
              </a:xfrm>
              <a:custGeom>
                <a:avLst/>
                <a:gdLst/>
                <a:ahLst/>
                <a:cxnLst/>
                <a:rect l="l" t="t" r="r" b="b"/>
                <a:pathLst>
                  <a:path w="492" h="462" extrusionOk="0">
                    <a:moveTo>
                      <a:pt x="253" y="1"/>
                    </a:moveTo>
                    <a:cubicBezTo>
                      <a:pt x="224" y="1"/>
                      <a:pt x="196" y="8"/>
                      <a:pt x="172" y="22"/>
                    </a:cubicBezTo>
                    <a:lnTo>
                      <a:pt x="133" y="40"/>
                    </a:lnTo>
                    <a:cubicBezTo>
                      <a:pt x="86" y="61"/>
                      <a:pt x="43" y="101"/>
                      <a:pt x="28" y="154"/>
                    </a:cubicBezTo>
                    <a:cubicBezTo>
                      <a:pt x="0" y="255"/>
                      <a:pt x="47" y="388"/>
                      <a:pt x="140" y="438"/>
                    </a:cubicBezTo>
                    <a:cubicBezTo>
                      <a:pt x="170" y="454"/>
                      <a:pt x="203" y="461"/>
                      <a:pt x="236" y="461"/>
                    </a:cubicBezTo>
                    <a:cubicBezTo>
                      <a:pt x="344" y="461"/>
                      <a:pt x="453" y="383"/>
                      <a:pt x="470" y="276"/>
                    </a:cubicBezTo>
                    <a:cubicBezTo>
                      <a:pt x="491" y="158"/>
                      <a:pt x="395" y="28"/>
                      <a:pt x="283" y="3"/>
                    </a:cubicBezTo>
                    <a:cubicBezTo>
                      <a:pt x="273" y="2"/>
                      <a:pt x="263" y="1"/>
                      <a:pt x="2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9"/>
              <p:cNvSpPr/>
              <p:nvPr/>
            </p:nvSpPr>
            <p:spPr>
              <a:xfrm flipH="1">
                <a:off x="8177213" y="3063145"/>
                <a:ext cx="23732" cy="22375"/>
              </a:xfrm>
              <a:custGeom>
                <a:avLst/>
                <a:gdLst/>
                <a:ahLst/>
                <a:cxnLst/>
                <a:rect l="l" t="t" r="r" b="b"/>
                <a:pathLst>
                  <a:path w="490" h="462" extrusionOk="0">
                    <a:moveTo>
                      <a:pt x="256" y="0"/>
                    </a:moveTo>
                    <a:cubicBezTo>
                      <a:pt x="227" y="0"/>
                      <a:pt x="198" y="10"/>
                      <a:pt x="170" y="20"/>
                    </a:cubicBezTo>
                    <a:lnTo>
                      <a:pt x="130" y="38"/>
                    </a:lnTo>
                    <a:cubicBezTo>
                      <a:pt x="84" y="63"/>
                      <a:pt x="44" y="103"/>
                      <a:pt x="29" y="154"/>
                    </a:cubicBezTo>
                    <a:cubicBezTo>
                      <a:pt x="1" y="257"/>
                      <a:pt x="44" y="391"/>
                      <a:pt x="141" y="441"/>
                    </a:cubicBezTo>
                    <a:cubicBezTo>
                      <a:pt x="170" y="455"/>
                      <a:pt x="201" y="462"/>
                      <a:pt x="233" y="462"/>
                    </a:cubicBezTo>
                    <a:cubicBezTo>
                      <a:pt x="341" y="462"/>
                      <a:pt x="455" y="384"/>
                      <a:pt x="471" y="275"/>
                    </a:cubicBezTo>
                    <a:cubicBezTo>
                      <a:pt x="489" y="157"/>
                      <a:pt x="395" y="28"/>
                      <a:pt x="281" y="3"/>
                    </a:cubicBezTo>
                    <a:cubicBezTo>
                      <a:pt x="273" y="1"/>
                      <a:pt x="264" y="0"/>
                      <a:pt x="256"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9"/>
              <p:cNvSpPr/>
              <p:nvPr/>
            </p:nvSpPr>
            <p:spPr>
              <a:xfrm flipH="1">
                <a:off x="8084417" y="2897365"/>
                <a:ext cx="23683" cy="22423"/>
              </a:xfrm>
              <a:custGeom>
                <a:avLst/>
                <a:gdLst/>
                <a:ahLst/>
                <a:cxnLst/>
                <a:rect l="l" t="t" r="r" b="b"/>
                <a:pathLst>
                  <a:path w="489" h="463" extrusionOk="0">
                    <a:moveTo>
                      <a:pt x="250" y="1"/>
                    </a:moveTo>
                    <a:cubicBezTo>
                      <a:pt x="223" y="1"/>
                      <a:pt x="196" y="10"/>
                      <a:pt x="169" y="23"/>
                    </a:cubicBezTo>
                    <a:lnTo>
                      <a:pt x="133" y="41"/>
                    </a:lnTo>
                    <a:cubicBezTo>
                      <a:pt x="83" y="62"/>
                      <a:pt x="44" y="102"/>
                      <a:pt x="29" y="153"/>
                    </a:cubicBezTo>
                    <a:cubicBezTo>
                      <a:pt x="1" y="256"/>
                      <a:pt x="44" y="389"/>
                      <a:pt x="141" y="439"/>
                    </a:cubicBezTo>
                    <a:cubicBezTo>
                      <a:pt x="170" y="455"/>
                      <a:pt x="203" y="463"/>
                      <a:pt x="235" y="463"/>
                    </a:cubicBezTo>
                    <a:cubicBezTo>
                      <a:pt x="343" y="463"/>
                      <a:pt x="454" y="384"/>
                      <a:pt x="471" y="274"/>
                    </a:cubicBezTo>
                    <a:cubicBezTo>
                      <a:pt x="489" y="156"/>
                      <a:pt x="395" y="27"/>
                      <a:pt x="281" y="5"/>
                    </a:cubicBezTo>
                    <a:cubicBezTo>
                      <a:pt x="271" y="2"/>
                      <a:pt x="260" y="1"/>
                      <a:pt x="2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9"/>
              <p:cNvSpPr/>
              <p:nvPr/>
            </p:nvSpPr>
            <p:spPr>
              <a:xfrm flipH="1">
                <a:off x="7857555" y="3164991"/>
                <a:ext cx="593008" cy="1690546"/>
              </a:xfrm>
              <a:custGeom>
                <a:avLst/>
                <a:gdLst/>
                <a:ahLst/>
                <a:cxnLst/>
                <a:rect l="l" t="t" r="r" b="b"/>
                <a:pathLst>
                  <a:path w="12244" h="34907" extrusionOk="0">
                    <a:moveTo>
                      <a:pt x="1" y="0"/>
                    </a:moveTo>
                    <a:lnTo>
                      <a:pt x="1" y="34907"/>
                    </a:lnTo>
                    <a:lnTo>
                      <a:pt x="5062" y="34713"/>
                    </a:lnTo>
                    <a:lnTo>
                      <a:pt x="5496" y="4799"/>
                    </a:lnTo>
                    <a:lnTo>
                      <a:pt x="7212" y="34832"/>
                    </a:lnTo>
                    <a:lnTo>
                      <a:pt x="12244" y="34713"/>
                    </a:lnTo>
                    <a:lnTo>
                      <a:pt x="10055" y="611"/>
                    </a:lnTo>
                    <a:lnTo>
                      <a:pt x="1"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9"/>
              <p:cNvSpPr/>
              <p:nvPr/>
            </p:nvSpPr>
            <p:spPr>
              <a:xfrm flipH="1">
                <a:off x="8316988" y="3177442"/>
                <a:ext cx="4940" cy="1671271"/>
              </a:xfrm>
              <a:custGeom>
                <a:avLst/>
                <a:gdLst/>
                <a:ahLst/>
                <a:cxnLst/>
                <a:rect l="l" t="t" r="r" b="b"/>
                <a:pathLst>
                  <a:path w="102" h="34509" extrusionOk="0">
                    <a:moveTo>
                      <a:pt x="47" y="1"/>
                    </a:moveTo>
                    <a:cubicBezTo>
                      <a:pt x="22" y="1"/>
                      <a:pt x="1" y="7725"/>
                      <a:pt x="1" y="17254"/>
                    </a:cubicBezTo>
                    <a:cubicBezTo>
                      <a:pt x="4" y="26784"/>
                      <a:pt x="26" y="34508"/>
                      <a:pt x="51" y="34508"/>
                    </a:cubicBezTo>
                    <a:cubicBezTo>
                      <a:pt x="80" y="34508"/>
                      <a:pt x="102" y="26784"/>
                      <a:pt x="98" y="17254"/>
                    </a:cubicBezTo>
                    <a:cubicBezTo>
                      <a:pt x="98" y="7725"/>
                      <a:pt x="77" y="1"/>
                      <a:pt x="47" y="1"/>
                    </a:cubicBezTo>
                    <a:close/>
                  </a:path>
                </a:pathLst>
              </a:custGeom>
              <a:solidFill>
                <a:srgbClr val="FFF2CC"/>
              </a:solidFill>
              <a:ln w="9525"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9"/>
              <p:cNvSpPr/>
              <p:nvPr/>
            </p:nvSpPr>
            <p:spPr>
              <a:xfrm flipH="1">
                <a:off x="7980481" y="3191729"/>
                <a:ext cx="90084" cy="1656984"/>
              </a:xfrm>
              <a:custGeom>
                <a:avLst/>
                <a:gdLst/>
                <a:ahLst/>
                <a:cxnLst/>
                <a:rect l="l" t="t" r="r" b="b"/>
                <a:pathLst>
                  <a:path w="1860" h="34214" extrusionOk="0">
                    <a:moveTo>
                      <a:pt x="1" y="0"/>
                    </a:moveTo>
                    <a:lnTo>
                      <a:pt x="1" y="90"/>
                    </a:lnTo>
                    <a:cubicBezTo>
                      <a:pt x="1" y="151"/>
                      <a:pt x="4" y="237"/>
                      <a:pt x="4" y="348"/>
                    </a:cubicBezTo>
                    <a:cubicBezTo>
                      <a:pt x="12" y="582"/>
                      <a:pt x="22" y="915"/>
                      <a:pt x="37" y="1346"/>
                    </a:cubicBezTo>
                    <a:cubicBezTo>
                      <a:pt x="65" y="2211"/>
                      <a:pt x="115" y="3468"/>
                      <a:pt x="184" y="5015"/>
                    </a:cubicBezTo>
                    <a:cubicBezTo>
                      <a:pt x="320" y="8112"/>
                      <a:pt x="536" y="12390"/>
                      <a:pt x="801" y="17114"/>
                    </a:cubicBezTo>
                    <a:cubicBezTo>
                      <a:pt x="1067" y="21838"/>
                      <a:pt x="1321" y="26112"/>
                      <a:pt x="1520" y="29206"/>
                    </a:cubicBezTo>
                    <a:cubicBezTo>
                      <a:pt x="1620" y="30750"/>
                      <a:pt x="1699" y="31999"/>
                      <a:pt x="1756" y="32871"/>
                    </a:cubicBezTo>
                    <a:cubicBezTo>
                      <a:pt x="1785" y="33298"/>
                      <a:pt x="1810" y="33636"/>
                      <a:pt x="1828" y="33865"/>
                    </a:cubicBezTo>
                    <a:cubicBezTo>
                      <a:pt x="1835" y="33976"/>
                      <a:pt x="1843" y="34062"/>
                      <a:pt x="1846" y="34123"/>
                    </a:cubicBezTo>
                    <a:cubicBezTo>
                      <a:pt x="1853" y="34185"/>
                      <a:pt x="1856" y="34213"/>
                      <a:pt x="1856" y="34213"/>
                    </a:cubicBezTo>
                    <a:cubicBezTo>
                      <a:pt x="1856" y="34213"/>
                      <a:pt x="1860" y="34181"/>
                      <a:pt x="1856" y="34123"/>
                    </a:cubicBezTo>
                    <a:cubicBezTo>
                      <a:pt x="1853" y="34062"/>
                      <a:pt x="1850" y="33976"/>
                      <a:pt x="1846" y="33865"/>
                    </a:cubicBezTo>
                    <a:cubicBezTo>
                      <a:pt x="1835" y="33632"/>
                      <a:pt x="1817" y="33298"/>
                      <a:pt x="1792" y="32867"/>
                    </a:cubicBezTo>
                    <a:cubicBezTo>
                      <a:pt x="1745" y="31999"/>
                      <a:pt x="1674" y="30746"/>
                      <a:pt x="1588" y="29203"/>
                    </a:cubicBezTo>
                    <a:cubicBezTo>
                      <a:pt x="1412" y="26102"/>
                      <a:pt x="1167" y="21830"/>
                      <a:pt x="898" y="17110"/>
                    </a:cubicBezTo>
                    <a:cubicBezTo>
                      <a:pt x="632" y="12383"/>
                      <a:pt x="407" y="8108"/>
                      <a:pt x="252" y="5010"/>
                    </a:cubicBezTo>
                    <a:cubicBezTo>
                      <a:pt x="177" y="3468"/>
                      <a:pt x="115" y="2215"/>
                      <a:pt x="72" y="1346"/>
                    </a:cubicBezTo>
                    <a:cubicBezTo>
                      <a:pt x="55" y="915"/>
                      <a:pt x="37" y="582"/>
                      <a:pt x="26" y="348"/>
                    </a:cubicBezTo>
                    <a:cubicBezTo>
                      <a:pt x="19" y="237"/>
                      <a:pt x="16" y="151"/>
                      <a:pt x="12" y="90"/>
                    </a:cubicBezTo>
                    <a:cubicBezTo>
                      <a:pt x="8" y="29"/>
                      <a:pt x="1" y="0"/>
                      <a:pt x="1" y="0"/>
                    </a:cubicBezTo>
                    <a:close/>
                  </a:path>
                </a:pathLst>
              </a:custGeom>
              <a:solidFill>
                <a:srgbClr val="FFF2CC"/>
              </a:solidFill>
              <a:ln w="9525"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9"/>
              <p:cNvSpPr/>
              <p:nvPr/>
            </p:nvSpPr>
            <p:spPr>
              <a:xfrm flipH="1">
                <a:off x="8159680" y="3181268"/>
                <a:ext cx="26493" cy="182823"/>
              </a:xfrm>
              <a:custGeom>
                <a:avLst/>
                <a:gdLst/>
                <a:ahLst/>
                <a:cxnLst/>
                <a:rect l="l" t="t" r="r" b="b"/>
                <a:pathLst>
                  <a:path w="547" h="3775" extrusionOk="0">
                    <a:moveTo>
                      <a:pt x="464" y="1"/>
                    </a:moveTo>
                    <a:cubicBezTo>
                      <a:pt x="450" y="1"/>
                      <a:pt x="443" y="223"/>
                      <a:pt x="439" y="586"/>
                    </a:cubicBezTo>
                    <a:cubicBezTo>
                      <a:pt x="435" y="945"/>
                      <a:pt x="435" y="1440"/>
                      <a:pt x="443" y="1989"/>
                    </a:cubicBezTo>
                    <a:cubicBezTo>
                      <a:pt x="450" y="2262"/>
                      <a:pt x="453" y="2524"/>
                      <a:pt x="457" y="2764"/>
                    </a:cubicBezTo>
                    <a:cubicBezTo>
                      <a:pt x="464" y="3001"/>
                      <a:pt x="446" y="3210"/>
                      <a:pt x="378" y="3371"/>
                    </a:cubicBezTo>
                    <a:cubicBezTo>
                      <a:pt x="314" y="3533"/>
                      <a:pt x="213" y="3641"/>
                      <a:pt x="133" y="3694"/>
                    </a:cubicBezTo>
                    <a:cubicBezTo>
                      <a:pt x="55" y="3752"/>
                      <a:pt x="1" y="3766"/>
                      <a:pt x="4" y="3773"/>
                    </a:cubicBezTo>
                    <a:cubicBezTo>
                      <a:pt x="4" y="3774"/>
                      <a:pt x="7" y="3774"/>
                      <a:pt x="12" y="3774"/>
                    </a:cubicBezTo>
                    <a:cubicBezTo>
                      <a:pt x="30" y="3774"/>
                      <a:pt x="81" y="3766"/>
                      <a:pt x="155" y="3727"/>
                    </a:cubicBezTo>
                    <a:cubicBezTo>
                      <a:pt x="245" y="3676"/>
                      <a:pt x="363" y="3568"/>
                      <a:pt x="443" y="3400"/>
                    </a:cubicBezTo>
                    <a:cubicBezTo>
                      <a:pt x="521" y="3228"/>
                      <a:pt x="547" y="3001"/>
                      <a:pt x="547" y="2764"/>
                    </a:cubicBezTo>
                    <a:cubicBezTo>
                      <a:pt x="547" y="2524"/>
                      <a:pt x="543" y="2262"/>
                      <a:pt x="539" y="1989"/>
                    </a:cubicBezTo>
                    <a:cubicBezTo>
                      <a:pt x="532" y="1440"/>
                      <a:pt x="521" y="945"/>
                      <a:pt x="507" y="582"/>
                    </a:cubicBezTo>
                    <a:cubicBezTo>
                      <a:pt x="493" y="223"/>
                      <a:pt x="478" y="1"/>
                      <a:pt x="464" y="1"/>
                    </a:cubicBezTo>
                    <a:close/>
                  </a:path>
                </a:pathLst>
              </a:custGeom>
              <a:solidFill>
                <a:srgbClr val="FFF2CC"/>
              </a:solidFill>
              <a:ln w="9525"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9"/>
              <p:cNvSpPr/>
              <p:nvPr/>
            </p:nvSpPr>
            <p:spPr>
              <a:xfrm flipH="1">
                <a:off x="8189224" y="3198606"/>
                <a:ext cx="25572" cy="24651"/>
              </a:xfrm>
              <a:custGeom>
                <a:avLst/>
                <a:gdLst/>
                <a:ahLst/>
                <a:cxnLst/>
                <a:rect l="l" t="t" r="r" b="b"/>
                <a:pathLst>
                  <a:path w="528" h="509" extrusionOk="0">
                    <a:moveTo>
                      <a:pt x="217" y="61"/>
                    </a:moveTo>
                    <a:cubicBezTo>
                      <a:pt x="262" y="61"/>
                      <a:pt x="317" y="76"/>
                      <a:pt x="366" y="120"/>
                    </a:cubicBezTo>
                    <a:cubicBezTo>
                      <a:pt x="441" y="178"/>
                      <a:pt x="456" y="307"/>
                      <a:pt x="355" y="375"/>
                    </a:cubicBezTo>
                    <a:cubicBezTo>
                      <a:pt x="319" y="401"/>
                      <a:pt x="276" y="415"/>
                      <a:pt x="236" y="415"/>
                    </a:cubicBezTo>
                    <a:cubicBezTo>
                      <a:pt x="204" y="415"/>
                      <a:pt x="174" y="406"/>
                      <a:pt x="151" y="389"/>
                    </a:cubicBezTo>
                    <a:cubicBezTo>
                      <a:pt x="100" y="354"/>
                      <a:pt x="78" y="281"/>
                      <a:pt x="78" y="228"/>
                    </a:cubicBezTo>
                    <a:cubicBezTo>
                      <a:pt x="82" y="143"/>
                      <a:pt x="121" y="96"/>
                      <a:pt x="140" y="72"/>
                    </a:cubicBezTo>
                    <a:lnTo>
                      <a:pt x="140" y="72"/>
                    </a:lnTo>
                    <a:lnTo>
                      <a:pt x="147" y="74"/>
                    </a:lnTo>
                    <a:cubicBezTo>
                      <a:pt x="174" y="78"/>
                      <a:pt x="195" y="81"/>
                      <a:pt x="207" y="81"/>
                    </a:cubicBezTo>
                    <a:cubicBezTo>
                      <a:pt x="215" y="81"/>
                      <a:pt x="219" y="80"/>
                      <a:pt x="219" y="77"/>
                    </a:cubicBezTo>
                    <a:cubicBezTo>
                      <a:pt x="221" y="74"/>
                      <a:pt x="216" y="68"/>
                      <a:pt x="206" y="61"/>
                    </a:cubicBezTo>
                    <a:lnTo>
                      <a:pt x="206" y="61"/>
                    </a:lnTo>
                    <a:cubicBezTo>
                      <a:pt x="209" y="61"/>
                      <a:pt x="213" y="61"/>
                      <a:pt x="217" y="61"/>
                    </a:cubicBezTo>
                    <a:close/>
                    <a:moveTo>
                      <a:pt x="257" y="0"/>
                    </a:moveTo>
                    <a:cubicBezTo>
                      <a:pt x="209" y="0"/>
                      <a:pt x="168" y="15"/>
                      <a:pt x="143" y="34"/>
                    </a:cubicBezTo>
                    <a:lnTo>
                      <a:pt x="104" y="62"/>
                    </a:lnTo>
                    <a:lnTo>
                      <a:pt x="109" y="64"/>
                    </a:lnTo>
                    <a:lnTo>
                      <a:pt x="109" y="64"/>
                    </a:lnTo>
                    <a:cubicBezTo>
                      <a:pt x="104" y="67"/>
                      <a:pt x="99" y="70"/>
                      <a:pt x="93" y="74"/>
                    </a:cubicBezTo>
                    <a:cubicBezTo>
                      <a:pt x="61" y="99"/>
                      <a:pt x="25" y="149"/>
                      <a:pt x="10" y="221"/>
                    </a:cubicBezTo>
                    <a:cubicBezTo>
                      <a:pt x="0" y="289"/>
                      <a:pt x="14" y="393"/>
                      <a:pt x="100" y="461"/>
                    </a:cubicBezTo>
                    <a:cubicBezTo>
                      <a:pt x="139" y="494"/>
                      <a:pt x="190" y="509"/>
                      <a:pt x="243" y="509"/>
                    </a:cubicBezTo>
                    <a:cubicBezTo>
                      <a:pt x="302" y="509"/>
                      <a:pt x="364" y="490"/>
                      <a:pt x="413" y="454"/>
                    </a:cubicBezTo>
                    <a:cubicBezTo>
                      <a:pt x="481" y="407"/>
                      <a:pt x="527" y="321"/>
                      <a:pt x="520" y="238"/>
                    </a:cubicBezTo>
                    <a:cubicBezTo>
                      <a:pt x="517" y="156"/>
                      <a:pt x="466" y="95"/>
                      <a:pt x="416" y="56"/>
                    </a:cubicBezTo>
                    <a:cubicBezTo>
                      <a:pt x="363" y="15"/>
                      <a:pt x="307" y="0"/>
                      <a:pt x="257" y="0"/>
                    </a:cubicBezTo>
                    <a:close/>
                  </a:path>
                </a:pathLst>
              </a:custGeom>
              <a:solidFill>
                <a:srgbClr val="FFF2CC"/>
              </a:solidFill>
              <a:ln w="9525"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9"/>
              <p:cNvSpPr/>
              <p:nvPr/>
            </p:nvSpPr>
            <p:spPr>
              <a:xfrm flipH="1">
                <a:off x="8016411" y="2913589"/>
                <a:ext cx="669289" cy="285204"/>
              </a:xfrm>
              <a:custGeom>
                <a:avLst/>
                <a:gdLst/>
                <a:ahLst/>
                <a:cxnLst/>
                <a:rect l="l" t="t" r="r" b="b"/>
                <a:pathLst>
                  <a:path w="13819" h="5889" extrusionOk="0">
                    <a:moveTo>
                      <a:pt x="12124" y="1"/>
                    </a:moveTo>
                    <a:cubicBezTo>
                      <a:pt x="11688" y="1"/>
                      <a:pt x="11071" y="405"/>
                      <a:pt x="10828" y="632"/>
                    </a:cubicBezTo>
                    <a:cubicBezTo>
                      <a:pt x="10739" y="718"/>
                      <a:pt x="10689" y="833"/>
                      <a:pt x="10663" y="959"/>
                    </a:cubicBezTo>
                    <a:lnTo>
                      <a:pt x="4088" y="2344"/>
                    </a:lnTo>
                    <a:lnTo>
                      <a:pt x="420" y="1971"/>
                    </a:lnTo>
                    <a:cubicBezTo>
                      <a:pt x="420" y="1971"/>
                      <a:pt x="344" y="2603"/>
                      <a:pt x="161" y="3797"/>
                    </a:cubicBezTo>
                    <a:cubicBezTo>
                      <a:pt x="0" y="4851"/>
                      <a:pt x="1610" y="5888"/>
                      <a:pt x="2758" y="5888"/>
                    </a:cubicBezTo>
                    <a:cubicBezTo>
                      <a:pt x="2839" y="5888"/>
                      <a:pt x="2917" y="5883"/>
                      <a:pt x="2993" y="5873"/>
                    </a:cubicBezTo>
                    <a:cubicBezTo>
                      <a:pt x="4044" y="5725"/>
                      <a:pt x="10473" y="3898"/>
                      <a:pt x="11564" y="3586"/>
                    </a:cubicBezTo>
                    <a:cubicBezTo>
                      <a:pt x="11668" y="3554"/>
                      <a:pt x="11722" y="3539"/>
                      <a:pt x="11722" y="3539"/>
                    </a:cubicBezTo>
                    <a:lnTo>
                      <a:pt x="11722" y="3532"/>
                    </a:lnTo>
                    <a:cubicBezTo>
                      <a:pt x="12077" y="3410"/>
                      <a:pt x="12921" y="3105"/>
                      <a:pt x="13010" y="2954"/>
                    </a:cubicBezTo>
                    <a:cubicBezTo>
                      <a:pt x="13122" y="2760"/>
                      <a:pt x="13093" y="1239"/>
                      <a:pt x="13093" y="1239"/>
                    </a:cubicBezTo>
                    <a:lnTo>
                      <a:pt x="13696" y="969"/>
                    </a:lnTo>
                    <a:cubicBezTo>
                      <a:pt x="13696" y="969"/>
                      <a:pt x="13818" y="729"/>
                      <a:pt x="13682" y="553"/>
                    </a:cubicBezTo>
                    <a:cubicBezTo>
                      <a:pt x="13649" y="511"/>
                      <a:pt x="13532" y="495"/>
                      <a:pt x="13371" y="495"/>
                    </a:cubicBezTo>
                    <a:cubicBezTo>
                      <a:pt x="12860" y="495"/>
                      <a:pt x="11916" y="657"/>
                      <a:pt x="11916" y="657"/>
                    </a:cubicBezTo>
                    <a:lnTo>
                      <a:pt x="12511" y="205"/>
                    </a:lnTo>
                    <a:cubicBezTo>
                      <a:pt x="12428" y="59"/>
                      <a:pt x="12289" y="1"/>
                      <a:pt x="12124" y="1"/>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4" name="Google Shape;634;p29"/>
            <p:cNvSpPr/>
            <p:nvPr/>
          </p:nvSpPr>
          <p:spPr>
            <a:xfrm rot="-5400000">
              <a:off x="8133000" y="2006075"/>
              <a:ext cx="87600" cy="27900"/>
            </a:xfrm>
            <a:prstGeom prst="rtTriangle">
              <a:avLst/>
            </a:pr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5" name="Google Shape;635;p29"/>
          <p:cNvGrpSpPr/>
          <p:nvPr/>
        </p:nvGrpSpPr>
        <p:grpSpPr>
          <a:xfrm>
            <a:off x="591096" y="2830324"/>
            <a:ext cx="519733" cy="485268"/>
            <a:chOff x="4694531" y="2250235"/>
            <a:chExt cx="1090502" cy="1018186"/>
          </a:xfrm>
        </p:grpSpPr>
        <p:sp>
          <p:nvSpPr>
            <p:cNvPr id="636" name="Google Shape;636;p29"/>
            <p:cNvSpPr/>
            <p:nvPr/>
          </p:nvSpPr>
          <p:spPr>
            <a:xfrm>
              <a:off x="4694531" y="2250235"/>
              <a:ext cx="1090502" cy="1018186"/>
            </a:xfrm>
            <a:custGeom>
              <a:avLst/>
              <a:gdLst/>
              <a:ahLst/>
              <a:cxnLst/>
              <a:rect l="l" t="t" r="r" b="b"/>
              <a:pathLst>
                <a:path w="24565" h="22936" extrusionOk="0">
                  <a:moveTo>
                    <a:pt x="12304" y="1"/>
                  </a:moveTo>
                  <a:cubicBezTo>
                    <a:pt x="11753" y="1"/>
                    <a:pt x="11196" y="40"/>
                    <a:pt x="10635" y="122"/>
                  </a:cubicBezTo>
                  <a:cubicBezTo>
                    <a:pt x="4354" y="1033"/>
                    <a:pt x="0" y="6855"/>
                    <a:pt x="912" y="13122"/>
                  </a:cubicBezTo>
                  <a:cubicBezTo>
                    <a:pt x="1738" y="18828"/>
                    <a:pt x="6647" y="22935"/>
                    <a:pt x="12259" y="22935"/>
                  </a:cubicBezTo>
                  <a:cubicBezTo>
                    <a:pt x="12812" y="22935"/>
                    <a:pt x="13371" y="22895"/>
                    <a:pt x="13934" y="22813"/>
                  </a:cubicBezTo>
                  <a:cubicBezTo>
                    <a:pt x="20211" y="21901"/>
                    <a:pt x="24565" y="16083"/>
                    <a:pt x="23657" y="9816"/>
                  </a:cubicBezTo>
                  <a:cubicBezTo>
                    <a:pt x="22827" y="4109"/>
                    <a:pt x="17918" y="1"/>
                    <a:pt x="12304" y="1"/>
                  </a:cubicBez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9"/>
            <p:cNvSpPr/>
            <p:nvPr/>
          </p:nvSpPr>
          <p:spPr>
            <a:xfrm>
              <a:off x="4824199" y="2371334"/>
              <a:ext cx="831161" cy="775937"/>
            </a:xfrm>
            <a:custGeom>
              <a:avLst/>
              <a:gdLst/>
              <a:ahLst/>
              <a:cxnLst/>
              <a:rect l="l" t="t" r="r" b="b"/>
              <a:pathLst>
                <a:path w="18723" h="17479" extrusionOk="0">
                  <a:moveTo>
                    <a:pt x="9375" y="1"/>
                  </a:moveTo>
                  <a:cubicBezTo>
                    <a:pt x="8956" y="1"/>
                    <a:pt x="8532" y="31"/>
                    <a:pt x="8106" y="92"/>
                  </a:cubicBezTo>
                  <a:cubicBezTo>
                    <a:pt x="3320" y="789"/>
                    <a:pt x="0" y="5226"/>
                    <a:pt x="697" y="9999"/>
                  </a:cubicBezTo>
                  <a:cubicBezTo>
                    <a:pt x="1328" y="14348"/>
                    <a:pt x="5067" y="17478"/>
                    <a:pt x="9342" y="17478"/>
                  </a:cubicBezTo>
                  <a:cubicBezTo>
                    <a:pt x="9763" y="17478"/>
                    <a:pt x="10189" y="17448"/>
                    <a:pt x="10617" y="17386"/>
                  </a:cubicBezTo>
                  <a:cubicBezTo>
                    <a:pt x="15406" y="16690"/>
                    <a:pt x="18723" y="12257"/>
                    <a:pt x="18029" y="7479"/>
                  </a:cubicBezTo>
                  <a:cubicBezTo>
                    <a:pt x="17395" y="3131"/>
                    <a:pt x="13655" y="1"/>
                    <a:pt x="9375" y="1"/>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9"/>
            <p:cNvSpPr/>
            <p:nvPr/>
          </p:nvSpPr>
          <p:spPr>
            <a:xfrm>
              <a:off x="4841911" y="2356596"/>
              <a:ext cx="782507" cy="470782"/>
            </a:xfrm>
            <a:custGeom>
              <a:avLst/>
              <a:gdLst/>
              <a:ahLst/>
              <a:cxnLst/>
              <a:rect l="l" t="t" r="r" b="b"/>
              <a:pathLst>
                <a:path w="17627" h="10605" extrusionOk="0">
                  <a:moveTo>
                    <a:pt x="8959" y="0"/>
                  </a:moveTo>
                  <a:cubicBezTo>
                    <a:pt x="8916" y="0"/>
                    <a:pt x="8873" y="1"/>
                    <a:pt x="8830" y="1"/>
                  </a:cubicBezTo>
                  <a:cubicBezTo>
                    <a:pt x="8348" y="12"/>
                    <a:pt x="7864" y="55"/>
                    <a:pt x="7379" y="141"/>
                  </a:cubicBezTo>
                  <a:cubicBezTo>
                    <a:pt x="6895" y="227"/>
                    <a:pt x="6421" y="353"/>
                    <a:pt x="5969" y="511"/>
                  </a:cubicBezTo>
                  <a:cubicBezTo>
                    <a:pt x="5513" y="665"/>
                    <a:pt x="5083" y="866"/>
                    <a:pt x="4673" y="1085"/>
                  </a:cubicBezTo>
                  <a:cubicBezTo>
                    <a:pt x="4264" y="1301"/>
                    <a:pt x="3880" y="1556"/>
                    <a:pt x="3524" y="1824"/>
                  </a:cubicBezTo>
                  <a:cubicBezTo>
                    <a:pt x="3169" y="2094"/>
                    <a:pt x="2843" y="2384"/>
                    <a:pt x="2545" y="2689"/>
                  </a:cubicBezTo>
                  <a:cubicBezTo>
                    <a:pt x="1949" y="3296"/>
                    <a:pt x="1478" y="3964"/>
                    <a:pt x="1112" y="4620"/>
                  </a:cubicBezTo>
                  <a:cubicBezTo>
                    <a:pt x="750" y="5281"/>
                    <a:pt x="499" y="5941"/>
                    <a:pt x="334" y="6559"/>
                  </a:cubicBezTo>
                  <a:cubicBezTo>
                    <a:pt x="0" y="7793"/>
                    <a:pt x="14" y="8842"/>
                    <a:pt x="90" y="9538"/>
                  </a:cubicBezTo>
                  <a:cubicBezTo>
                    <a:pt x="172" y="10235"/>
                    <a:pt x="303" y="10604"/>
                    <a:pt x="340" y="10604"/>
                  </a:cubicBezTo>
                  <a:cubicBezTo>
                    <a:pt x="341" y="10604"/>
                    <a:pt x="341" y="10604"/>
                    <a:pt x="341" y="10604"/>
                  </a:cubicBezTo>
                  <a:cubicBezTo>
                    <a:pt x="395" y="10593"/>
                    <a:pt x="352" y="10209"/>
                    <a:pt x="352" y="9524"/>
                  </a:cubicBezTo>
                  <a:cubicBezTo>
                    <a:pt x="355" y="8842"/>
                    <a:pt x="416" y="7844"/>
                    <a:pt x="786" y="6691"/>
                  </a:cubicBezTo>
                  <a:cubicBezTo>
                    <a:pt x="973" y="6118"/>
                    <a:pt x="1235" y="5503"/>
                    <a:pt x="1594" y="4894"/>
                  </a:cubicBezTo>
                  <a:cubicBezTo>
                    <a:pt x="1960" y="4291"/>
                    <a:pt x="2416" y="3680"/>
                    <a:pt x="2982" y="3124"/>
                  </a:cubicBezTo>
                  <a:cubicBezTo>
                    <a:pt x="3266" y="2848"/>
                    <a:pt x="3575" y="2578"/>
                    <a:pt x="3908" y="2338"/>
                  </a:cubicBezTo>
                  <a:cubicBezTo>
                    <a:pt x="4246" y="2090"/>
                    <a:pt x="4601" y="1860"/>
                    <a:pt x="4985" y="1663"/>
                  </a:cubicBezTo>
                  <a:cubicBezTo>
                    <a:pt x="5366" y="1462"/>
                    <a:pt x="5764" y="1282"/>
                    <a:pt x="6188" y="1139"/>
                  </a:cubicBezTo>
                  <a:cubicBezTo>
                    <a:pt x="6608" y="996"/>
                    <a:pt x="7046" y="880"/>
                    <a:pt x="7495" y="798"/>
                  </a:cubicBezTo>
                  <a:cubicBezTo>
                    <a:pt x="7947" y="722"/>
                    <a:pt x="8396" y="679"/>
                    <a:pt x="8840" y="669"/>
                  </a:cubicBezTo>
                  <a:cubicBezTo>
                    <a:pt x="8899" y="668"/>
                    <a:pt x="8958" y="667"/>
                    <a:pt x="9016" y="667"/>
                  </a:cubicBezTo>
                  <a:cubicBezTo>
                    <a:pt x="9401" y="667"/>
                    <a:pt x="9780" y="698"/>
                    <a:pt x="10150" y="744"/>
                  </a:cubicBezTo>
                  <a:cubicBezTo>
                    <a:pt x="10578" y="798"/>
                    <a:pt x="10994" y="895"/>
                    <a:pt x="11393" y="1009"/>
                  </a:cubicBezTo>
                  <a:cubicBezTo>
                    <a:pt x="11791" y="1121"/>
                    <a:pt x="12171" y="1268"/>
                    <a:pt x="12531" y="1430"/>
                  </a:cubicBezTo>
                  <a:cubicBezTo>
                    <a:pt x="13255" y="1753"/>
                    <a:pt x="13894" y="2169"/>
                    <a:pt x="14447" y="2614"/>
                  </a:cubicBezTo>
                  <a:cubicBezTo>
                    <a:pt x="14993" y="3063"/>
                    <a:pt x="15448" y="3547"/>
                    <a:pt x="15821" y="4021"/>
                  </a:cubicBezTo>
                  <a:cubicBezTo>
                    <a:pt x="16568" y="4976"/>
                    <a:pt x="16970" y="5895"/>
                    <a:pt x="17207" y="6534"/>
                  </a:cubicBezTo>
                  <a:cubicBezTo>
                    <a:pt x="17442" y="7171"/>
                    <a:pt x="17536" y="7543"/>
                    <a:pt x="17586" y="7543"/>
                  </a:cubicBezTo>
                  <a:cubicBezTo>
                    <a:pt x="17586" y="7543"/>
                    <a:pt x="17587" y="7543"/>
                    <a:pt x="17587" y="7542"/>
                  </a:cubicBezTo>
                  <a:cubicBezTo>
                    <a:pt x="17627" y="7535"/>
                    <a:pt x="17623" y="7144"/>
                    <a:pt x="17458" y="6454"/>
                  </a:cubicBezTo>
                  <a:cubicBezTo>
                    <a:pt x="17290" y="5773"/>
                    <a:pt x="16941" y="4786"/>
                    <a:pt x="16205" y="3741"/>
                  </a:cubicBezTo>
                  <a:cubicBezTo>
                    <a:pt x="15836" y="3221"/>
                    <a:pt x="15373" y="2686"/>
                    <a:pt x="14806" y="2190"/>
                  </a:cubicBezTo>
                  <a:cubicBezTo>
                    <a:pt x="14235" y="1699"/>
                    <a:pt x="13564" y="1236"/>
                    <a:pt x="12792" y="870"/>
                  </a:cubicBezTo>
                  <a:cubicBezTo>
                    <a:pt x="12408" y="686"/>
                    <a:pt x="12002" y="525"/>
                    <a:pt x="11575" y="396"/>
                  </a:cubicBezTo>
                  <a:cubicBezTo>
                    <a:pt x="11148" y="267"/>
                    <a:pt x="10703" y="159"/>
                    <a:pt x="10243" y="95"/>
                  </a:cubicBezTo>
                  <a:cubicBezTo>
                    <a:pt x="9825" y="36"/>
                    <a:pt x="9395" y="0"/>
                    <a:pt x="8959"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9"/>
            <p:cNvSpPr/>
            <p:nvPr/>
          </p:nvSpPr>
          <p:spPr>
            <a:xfrm>
              <a:off x="5058586" y="2488083"/>
              <a:ext cx="386747" cy="570799"/>
            </a:xfrm>
            <a:custGeom>
              <a:avLst/>
              <a:gdLst/>
              <a:ahLst/>
              <a:cxnLst/>
              <a:rect l="l" t="t" r="r" b="b"/>
              <a:pathLst>
                <a:path w="8712" h="12858" extrusionOk="0">
                  <a:moveTo>
                    <a:pt x="3209" y="3500"/>
                  </a:moveTo>
                  <a:lnTo>
                    <a:pt x="3518" y="5409"/>
                  </a:lnTo>
                  <a:cubicBezTo>
                    <a:pt x="2894" y="5316"/>
                    <a:pt x="2452" y="5122"/>
                    <a:pt x="2377" y="4652"/>
                  </a:cubicBezTo>
                  <a:cubicBezTo>
                    <a:pt x="2304" y="4211"/>
                    <a:pt x="2524" y="3772"/>
                    <a:pt x="3209" y="3500"/>
                  </a:cubicBezTo>
                  <a:close/>
                  <a:moveTo>
                    <a:pt x="5233" y="7506"/>
                  </a:moveTo>
                  <a:cubicBezTo>
                    <a:pt x="5844" y="7617"/>
                    <a:pt x="6275" y="7807"/>
                    <a:pt x="6350" y="8277"/>
                  </a:cubicBezTo>
                  <a:cubicBezTo>
                    <a:pt x="6418" y="8708"/>
                    <a:pt x="6177" y="9106"/>
                    <a:pt x="5528" y="9361"/>
                  </a:cubicBezTo>
                  <a:lnTo>
                    <a:pt x="5233" y="7506"/>
                  </a:lnTo>
                  <a:close/>
                  <a:moveTo>
                    <a:pt x="4032" y="0"/>
                  </a:moveTo>
                  <a:lnTo>
                    <a:pt x="2685" y="216"/>
                  </a:lnTo>
                  <a:lnTo>
                    <a:pt x="2925" y="1708"/>
                  </a:lnTo>
                  <a:cubicBezTo>
                    <a:pt x="840" y="2290"/>
                    <a:pt x="0" y="3683"/>
                    <a:pt x="227" y="5108"/>
                  </a:cubicBezTo>
                  <a:cubicBezTo>
                    <a:pt x="535" y="7032"/>
                    <a:pt x="2283" y="7261"/>
                    <a:pt x="3833" y="7384"/>
                  </a:cubicBezTo>
                  <a:lnTo>
                    <a:pt x="4193" y="9630"/>
                  </a:lnTo>
                  <a:cubicBezTo>
                    <a:pt x="4079" y="9637"/>
                    <a:pt x="3965" y="9641"/>
                    <a:pt x="3850" y="9641"/>
                  </a:cubicBezTo>
                  <a:cubicBezTo>
                    <a:pt x="2975" y="9641"/>
                    <a:pt x="2096" y="9438"/>
                    <a:pt x="1433" y="9092"/>
                  </a:cubicBezTo>
                  <a:lnTo>
                    <a:pt x="955" y="10854"/>
                  </a:lnTo>
                  <a:cubicBezTo>
                    <a:pt x="1623" y="11223"/>
                    <a:pt x="2619" y="11432"/>
                    <a:pt x="3681" y="11432"/>
                  </a:cubicBezTo>
                  <a:cubicBezTo>
                    <a:pt x="3943" y="11432"/>
                    <a:pt x="4210" y="11419"/>
                    <a:pt x="4476" y="11393"/>
                  </a:cubicBezTo>
                  <a:lnTo>
                    <a:pt x="4709" y="12857"/>
                  </a:lnTo>
                  <a:lnTo>
                    <a:pt x="6056" y="12642"/>
                  </a:lnTo>
                  <a:lnTo>
                    <a:pt x="5815" y="11138"/>
                  </a:lnTo>
                  <a:cubicBezTo>
                    <a:pt x="7882" y="10542"/>
                    <a:pt x="8712" y="9171"/>
                    <a:pt x="8489" y="7771"/>
                  </a:cubicBezTo>
                  <a:cubicBezTo>
                    <a:pt x="8184" y="5876"/>
                    <a:pt x="6465" y="5639"/>
                    <a:pt x="4915" y="5528"/>
                  </a:cubicBezTo>
                  <a:lnTo>
                    <a:pt x="4548" y="3242"/>
                  </a:lnTo>
                  <a:cubicBezTo>
                    <a:pt x="4611" y="3239"/>
                    <a:pt x="4673" y="3238"/>
                    <a:pt x="4736" y="3238"/>
                  </a:cubicBezTo>
                  <a:cubicBezTo>
                    <a:pt x="5367" y="3238"/>
                    <a:pt x="6038" y="3357"/>
                    <a:pt x="6719" y="3611"/>
                  </a:cubicBezTo>
                  <a:lnTo>
                    <a:pt x="7125" y="1849"/>
                  </a:lnTo>
                  <a:cubicBezTo>
                    <a:pt x="6479" y="1570"/>
                    <a:pt x="5703" y="1442"/>
                    <a:pt x="4899" y="1442"/>
                  </a:cubicBezTo>
                  <a:cubicBezTo>
                    <a:pt x="4689" y="1442"/>
                    <a:pt x="4476" y="1451"/>
                    <a:pt x="4264" y="1468"/>
                  </a:cubicBezTo>
                  <a:lnTo>
                    <a:pt x="4032"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29"/>
          <p:cNvGrpSpPr/>
          <p:nvPr/>
        </p:nvGrpSpPr>
        <p:grpSpPr>
          <a:xfrm>
            <a:off x="1433177" y="4004850"/>
            <a:ext cx="335765" cy="313500"/>
            <a:chOff x="4694531" y="2250235"/>
            <a:chExt cx="1090502" cy="1018186"/>
          </a:xfrm>
        </p:grpSpPr>
        <p:sp>
          <p:nvSpPr>
            <p:cNvPr id="641" name="Google Shape;641;p29"/>
            <p:cNvSpPr/>
            <p:nvPr/>
          </p:nvSpPr>
          <p:spPr>
            <a:xfrm>
              <a:off x="4694531" y="2250235"/>
              <a:ext cx="1090502" cy="1018186"/>
            </a:xfrm>
            <a:custGeom>
              <a:avLst/>
              <a:gdLst/>
              <a:ahLst/>
              <a:cxnLst/>
              <a:rect l="l" t="t" r="r" b="b"/>
              <a:pathLst>
                <a:path w="24565" h="22936" extrusionOk="0">
                  <a:moveTo>
                    <a:pt x="12304" y="1"/>
                  </a:moveTo>
                  <a:cubicBezTo>
                    <a:pt x="11753" y="1"/>
                    <a:pt x="11196" y="40"/>
                    <a:pt x="10635" y="122"/>
                  </a:cubicBezTo>
                  <a:cubicBezTo>
                    <a:pt x="4354" y="1033"/>
                    <a:pt x="0" y="6855"/>
                    <a:pt x="912" y="13122"/>
                  </a:cubicBezTo>
                  <a:cubicBezTo>
                    <a:pt x="1738" y="18828"/>
                    <a:pt x="6647" y="22935"/>
                    <a:pt x="12259" y="22935"/>
                  </a:cubicBezTo>
                  <a:cubicBezTo>
                    <a:pt x="12812" y="22935"/>
                    <a:pt x="13371" y="22895"/>
                    <a:pt x="13934" y="22813"/>
                  </a:cubicBezTo>
                  <a:cubicBezTo>
                    <a:pt x="20211" y="21901"/>
                    <a:pt x="24565" y="16083"/>
                    <a:pt x="23657" y="9816"/>
                  </a:cubicBezTo>
                  <a:cubicBezTo>
                    <a:pt x="22827" y="4109"/>
                    <a:pt x="17918" y="1"/>
                    <a:pt x="12304" y="1"/>
                  </a:cubicBez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9"/>
            <p:cNvSpPr/>
            <p:nvPr/>
          </p:nvSpPr>
          <p:spPr>
            <a:xfrm>
              <a:off x="4824199" y="2371334"/>
              <a:ext cx="831161" cy="775937"/>
            </a:xfrm>
            <a:custGeom>
              <a:avLst/>
              <a:gdLst/>
              <a:ahLst/>
              <a:cxnLst/>
              <a:rect l="l" t="t" r="r" b="b"/>
              <a:pathLst>
                <a:path w="18723" h="17479" extrusionOk="0">
                  <a:moveTo>
                    <a:pt x="9375" y="1"/>
                  </a:moveTo>
                  <a:cubicBezTo>
                    <a:pt x="8956" y="1"/>
                    <a:pt x="8532" y="31"/>
                    <a:pt x="8106" y="92"/>
                  </a:cubicBezTo>
                  <a:cubicBezTo>
                    <a:pt x="3320" y="789"/>
                    <a:pt x="0" y="5226"/>
                    <a:pt x="697" y="9999"/>
                  </a:cubicBezTo>
                  <a:cubicBezTo>
                    <a:pt x="1328" y="14348"/>
                    <a:pt x="5067" y="17478"/>
                    <a:pt x="9342" y="17478"/>
                  </a:cubicBezTo>
                  <a:cubicBezTo>
                    <a:pt x="9763" y="17478"/>
                    <a:pt x="10189" y="17448"/>
                    <a:pt x="10617" y="17386"/>
                  </a:cubicBezTo>
                  <a:cubicBezTo>
                    <a:pt x="15406" y="16690"/>
                    <a:pt x="18723" y="12257"/>
                    <a:pt x="18029" y="7479"/>
                  </a:cubicBezTo>
                  <a:cubicBezTo>
                    <a:pt x="17395" y="3131"/>
                    <a:pt x="13655" y="1"/>
                    <a:pt x="9375" y="1"/>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9"/>
            <p:cNvSpPr/>
            <p:nvPr/>
          </p:nvSpPr>
          <p:spPr>
            <a:xfrm>
              <a:off x="4841911" y="2356596"/>
              <a:ext cx="782507" cy="470782"/>
            </a:xfrm>
            <a:custGeom>
              <a:avLst/>
              <a:gdLst/>
              <a:ahLst/>
              <a:cxnLst/>
              <a:rect l="l" t="t" r="r" b="b"/>
              <a:pathLst>
                <a:path w="17627" h="10605" extrusionOk="0">
                  <a:moveTo>
                    <a:pt x="8959" y="0"/>
                  </a:moveTo>
                  <a:cubicBezTo>
                    <a:pt x="8916" y="0"/>
                    <a:pt x="8873" y="1"/>
                    <a:pt x="8830" y="1"/>
                  </a:cubicBezTo>
                  <a:cubicBezTo>
                    <a:pt x="8348" y="12"/>
                    <a:pt x="7864" y="55"/>
                    <a:pt x="7379" y="141"/>
                  </a:cubicBezTo>
                  <a:cubicBezTo>
                    <a:pt x="6895" y="227"/>
                    <a:pt x="6421" y="353"/>
                    <a:pt x="5969" y="511"/>
                  </a:cubicBezTo>
                  <a:cubicBezTo>
                    <a:pt x="5513" y="665"/>
                    <a:pt x="5083" y="866"/>
                    <a:pt x="4673" y="1085"/>
                  </a:cubicBezTo>
                  <a:cubicBezTo>
                    <a:pt x="4264" y="1301"/>
                    <a:pt x="3880" y="1556"/>
                    <a:pt x="3524" y="1824"/>
                  </a:cubicBezTo>
                  <a:cubicBezTo>
                    <a:pt x="3169" y="2094"/>
                    <a:pt x="2843" y="2384"/>
                    <a:pt x="2545" y="2689"/>
                  </a:cubicBezTo>
                  <a:cubicBezTo>
                    <a:pt x="1949" y="3296"/>
                    <a:pt x="1478" y="3964"/>
                    <a:pt x="1112" y="4620"/>
                  </a:cubicBezTo>
                  <a:cubicBezTo>
                    <a:pt x="750" y="5281"/>
                    <a:pt x="499" y="5941"/>
                    <a:pt x="334" y="6559"/>
                  </a:cubicBezTo>
                  <a:cubicBezTo>
                    <a:pt x="0" y="7793"/>
                    <a:pt x="14" y="8842"/>
                    <a:pt x="90" y="9538"/>
                  </a:cubicBezTo>
                  <a:cubicBezTo>
                    <a:pt x="172" y="10235"/>
                    <a:pt x="303" y="10604"/>
                    <a:pt x="340" y="10604"/>
                  </a:cubicBezTo>
                  <a:cubicBezTo>
                    <a:pt x="341" y="10604"/>
                    <a:pt x="341" y="10604"/>
                    <a:pt x="341" y="10604"/>
                  </a:cubicBezTo>
                  <a:cubicBezTo>
                    <a:pt x="395" y="10593"/>
                    <a:pt x="352" y="10209"/>
                    <a:pt x="352" y="9524"/>
                  </a:cubicBezTo>
                  <a:cubicBezTo>
                    <a:pt x="355" y="8842"/>
                    <a:pt x="416" y="7844"/>
                    <a:pt x="786" y="6691"/>
                  </a:cubicBezTo>
                  <a:cubicBezTo>
                    <a:pt x="973" y="6118"/>
                    <a:pt x="1235" y="5503"/>
                    <a:pt x="1594" y="4894"/>
                  </a:cubicBezTo>
                  <a:cubicBezTo>
                    <a:pt x="1960" y="4291"/>
                    <a:pt x="2416" y="3680"/>
                    <a:pt x="2982" y="3124"/>
                  </a:cubicBezTo>
                  <a:cubicBezTo>
                    <a:pt x="3266" y="2848"/>
                    <a:pt x="3575" y="2578"/>
                    <a:pt x="3908" y="2338"/>
                  </a:cubicBezTo>
                  <a:cubicBezTo>
                    <a:pt x="4246" y="2090"/>
                    <a:pt x="4601" y="1860"/>
                    <a:pt x="4985" y="1663"/>
                  </a:cubicBezTo>
                  <a:cubicBezTo>
                    <a:pt x="5366" y="1462"/>
                    <a:pt x="5764" y="1282"/>
                    <a:pt x="6188" y="1139"/>
                  </a:cubicBezTo>
                  <a:cubicBezTo>
                    <a:pt x="6608" y="996"/>
                    <a:pt x="7046" y="880"/>
                    <a:pt x="7495" y="798"/>
                  </a:cubicBezTo>
                  <a:cubicBezTo>
                    <a:pt x="7947" y="722"/>
                    <a:pt x="8396" y="679"/>
                    <a:pt x="8840" y="669"/>
                  </a:cubicBezTo>
                  <a:cubicBezTo>
                    <a:pt x="8899" y="668"/>
                    <a:pt x="8958" y="667"/>
                    <a:pt x="9016" y="667"/>
                  </a:cubicBezTo>
                  <a:cubicBezTo>
                    <a:pt x="9401" y="667"/>
                    <a:pt x="9780" y="698"/>
                    <a:pt x="10150" y="744"/>
                  </a:cubicBezTo>
                  <a:cubicBezTo>
                    <a:pt x="10578" y="798"/>
                    <a:pt x="10994" y="895"/>
                    <a:pt x="11393" y="1009"/>
                  </a:cubicBezTo>
                  <a:cubicBezTo>
                    <a:pt x="11791" y="1121"/>
                    <a:pt x="12171" y="1268"/>
                    <a:pt x="12531" y="1430"/>
                  </a:cubicBezTo>
                  <a:cubicBezTo>
                    <a:pt x="13255" y="1753"/>
                    <a:pt x="13894" y="2169"/>
                    <a:pt x="14447" y="2614"/>
                  </a:cubicBezTo>
                  <a:cubicBezTo>
                    <a:pt x="14993" y="3063"/>
                    <a:pt x="15448" y="3547"/>
                    <a:pt x="15821" y="4021"/>
                  </a:cubicBezTo>
                  <a:cubicBezTo>
                    <a:pt x="16568" y="4976"/>
                    <a:pt x="16970" y="5895"/>
                    <a:pt x="17207" y="6534"/>
                  </a:cubicBezTo>
                  <a:cubicBezTo>
                    <a:pt x="17442" y="7171"/>
                    <a:pt x="17536" y="7543"/>
                    <a:pt x="17586" y="7543"/>
                  </a:cubicBezTo>
                  <a:cubicBezTo>
                    <a:pt x="17586" y="7543"/>
                    <a:pt x="17587" y="7543"/>
                    <a:pt x="17587" y="7542"/>
                  </a:cubicBezTo>
                  <a:cubicBezTo>
                    <a:pt x="17627" y="7535"/>
                    <a:pt x="17623" y="7144"/>
                    <a:pt x="17458" y="6454"/>
                  </a:cubicBezTo>
                  <a:cubicBezTo>
                    <a:pt x="17290" y="5773"/>
                    <a:pt x="16941" y="4786"/>
                    <a:pt x="16205" y="3741"/>
                  </a:cubicBezTo>
                  <a:cubicBezTo>
                    <a:pt x="15836" y="3221"/>
                    <a:pt x="15373" y="2686"/>
                    <a:pt x="14806" y="2190"/>
                  </a:cubicBezTo>
                  <a:cubicBezTo>
                    <a:pt x="14235" y="1699"/>
                    <a:pt x="13564" y="1236"/>
                    <a:pt x="12792" y="870"/>
                  </a:cubicBezTo>
                  <a:cubicBezTo>
                    <a:pt x="12408" y="686"/>
                    <a:pt x="12002" y="525"/>
                    <a:pt x="11575" y="396"/>
                  </a:cubicBezTo>
                  <a:cubicBezTo>
                    <a:pt x="11148" y="267"/>
                    <a:pt x="10703" y="159"/>
                    <a:pt x="10243" y="95"/>
                  </a:cubicBezTo>
                  <a:cubicBezTo>
                    <a:pt x="9825" y="36"/>
                    <a:pt x="9395" y="0"/>
                    <a:pt x="8959"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9"/>
            <p:cNvSpPr/>
            <p:nvPr/>
          </p:nvSpPr>
          <p:spPr>
            <a:xfrm>
              <a:off x="5058586" y="2488083"/>
              <a:ext cx="386747" cy="570799"/>
            </a:xfrm>
            <a:custGeom>
              <a:avLst/>
              <a:gdLst/>
              <a:ahLst/>
              <a:cxnLst/>
              <a:rect l="l" t="t" r="r" b="b"/>
              <a:pathLst>
                <a:path w="8712" h="12858" extrusionOk="0">
                  <a:moveTo>
                    <a:pt x="3209" y="3500"/>
                  </a:moveTo>
                  <a:lnTo>
                    <a:pt x="3518" y="5409"/>
                  </a:lnTo>
                  <a:cubicBezTo>
                    <a:pt x="2894" y="5316"/>
                    <a:pt x="2452" y="5122"/>
                    <a:pt x="2377" y="4652"/>
                  </a:cubicBezTo>
                  <a:cubicBezTo>
                    <a:pt x="2304" y="4211"/>
                    <a:pt x="2524" y="3772"/>
                    <a:pt x="3209" y="3500"/>
                  </a:cubicBezTo>
                  <a:close/>
                  <a:moveTo>
                    <a:pt x="5233" y="7506"/>
                  </a:moveTo>
                  <a:cubicBezTo>
                    <a:pt x="5844" y="7617"/>
                    <a:pt x="6275" y="7807"/>
                    <a:pt x="6350" y="8277"/>
                  </a:cubicBezTo>
                  <a:cubicBezTo>
                    <a:pt x="6418" y="8708"/>
                    <a:pt x="6177" y="9106"/>
                    <a:pt x="5528" y="9361"/>
                  </a:cubicBezTo>
                  <a:lnTo>
                    <a:pt x="5233" y="7506"/>
                  </a:lnTo>
                  <a:close/>
                  <a:moveTo>
                    <a:pt x="4032" y="0"/>
                  </a:moveTo>
                  <a:lnTo>
                    <a:pt x="2685" y="216"/>
                  </a:lnTo>
                  <a:lnTo>
                    <a:pt x="2925" y="1708"/>
                  </a:lnTo>
                  <a:cubicBezTo>
                    <a:pt x="840" y="2290"/>
                    <a:pt x="0" y="3683"/>
                    <a:pt x="227" y="5108"/>
                  </a:cubicBezTo>
                  <a:cubicBezTo>
                    <a:pt x="535" y="7032"/>
                    <a:pt x="2283" y="7261"/>
                    <a:pt x="3833" y="7384"/>
                  </a:cubicBezTo>
                  <a:lnTo>
                    <a:pt x="4193" y="9630"/>
                  </a:lnTo>
                  <a:cubicBezTo>
                    <a:pt x="4079" y="9637"/>
                    <a:pt x="3965" y="9641"/>
                    <a:pt x="3850" y="9641"/>
                  </a:cubicBezTo>
                  <a:cubicBezTo>
                    <a:pt x="2975" y="9641"/>
                    <a:pt x="2096" y="9438"/>
                    <a:pt x="1433" y="9092"/>
                  </a:cubicBezTo>
                  <a:lnTo>
                    <a:pt x="955" y="10854"/>
                  </a:lnTo>
                  <a:cubicBezTo>
                    <a:pt x="1623" y="11223"/>
                    <a:pt x="2619" y="11432"/>
                    <a:pt x="3681" y="11432"/>
                  </a:cubicBezTo>
                  <a:cubicBezTo>
                    <a:pt x="3943" y="11432"/>
                    <a:pt x="4210" y="11419"/>
                    <a:pt x="4476" y="11393"/>
                  </a:cubicBezTo>
                  <a:lnTo>
                    <a:pt x="4709" y="12857"/>
                  </a:lnTo>
                  <a:lnTo>
                    <a:pt x="6056" y="12642"/>
                  </a:lnTo>
                  <a:lnTo>
                    <a:pt x="5815" y="11138"/>
                  </a:lnTo>
                  <a:cubicBezTo>
                    <a:pt x="7882" y="10542"/>
                    <a:pt x="8712" y="9171"/>
                    <a:pt x="8489" y="7771"/>
                  </a:cubicBezTo>
                  <a:cubicBezTo>
                    <a:pt x="8184" y="5876"/>
                    <a:pt x="6465" y="5639"/>
                    <a:pt x="4915" y="5528"/>
                  </a:cubicBezTo>
                  <a:lnTo>
                    <a:pt x="4548" y="3242"/>
                  </a:lnTo>
                  <a:cubicBezTo>
                    <a:pt x="4611" y="3239"/>
                    <a:pt x="4673" y="3238"/>
                    <a:pt x="4736" y="3238"/>
                  </a:cubicBezTo>
                  <a:cubicBezTo>
                    <a:pt x="5367" y="3238"/>
                    <a:pt x="6038" y="3357"/>
                    <a:pt x="6719" y="3611"/>
                  </a:cubicBezTo>
                  <a:lnTo>
                    <a:pt x="7125" y="1849"/>
                  </a:lnTo>
                  <a:cubicBezTo>
                    <a:pt x="6479" y="1570"/>
                    <a:pt x="5703" y="1442"/>
                    <a:pt x="4899" y="1442"/>
                  </a:cubicBezTo>
                  <a:cubicBezTo>
                    <a:pt x="4689" y="1442"/>
                    <a:pt x="4476" y="1451"/>
                    <a:pt x="4264" y="1468"/>
                  </a:cubicBezTo>
                  <a:lnTo>
                    <a:pt x="4032"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extBox 13">
            <a:extLst>
              <a:ext uri="{FF2B5EF4-FFF2-40B4-BE49-F238E27FC236}">
                <a16:creationId xmlns:a16="http://schemas.microsoft.com/office/drawing/2014/main" xmlns="" id="{EBB31CDE-1026-F223-5ECA-4FCAF121D86E}"/>
              </a:ext>
            </a:extLst>
          </p:cNvPr>
          <p:cNvSpPr txBox="1"/>
          <p:nvPr/>
        </p:nvSpPr>
        <p:spPr>
          <a:xfrm>
            <a:off x="4147690" y="1126471"/>
            <a:ext cx="1094282" cy="95410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600" b="1" i="0" u="none" strike="noStrike" kern="0" cap="none" spc="0" normalizeH="0" baseline="0" noProof="0">
                <a:ln>
                  <a:noFill/>
                </a:ln>
                <a:solidFill>
                  <a:srgbClr val="912A3C">
                    <a:lumMod val="75000"/>
                  </a:srgbClr>
                </a:solidFill>
                <a:effectLst/>
                <a:uLnTx/>
                <a:uFillTx/>
              </a:rPr>
              <a:t>01</a:t>
            </a:r>
          </a:p>
        </p:txBody>
      </p:sp>
      <p:sp>
        <p:nvSpPr>
          <p:cNvPr id="15" name="TextBox 14">
            <a:extLst>
              <a:ext uri="{FF2B5EF4-FFF2-40B4-BE49-F238E27FC236}">
                <a16:creationId xmlns:a16="http://schemas.microsoft.com/office/drawing/2014/main" xmlns="" id="{EED08A37-5C85-19C7-FB13-5F5E0AF60637}"/>
              </a:ext>
            </a:extLst>
          </p:cNvPr>
          <p:cNvSpPr txBox="1"/>
          <p:nvPr/>
        </p:nvSpPr>
        <p:spPr>
          <a:xfrm>
            <a:off x="1846584" y="1950382"/>
            <a:ext cx="5696493" cy="1478418"/>
          </a:xfrm>
          <a:prstGeom prst="rect">
            <a:avLst/>
          </a:prstGeom>
          <a:noFill/>
        </p:spPr>
        <p:txBody>
          <a:bodyPr wrap="square" rtlCol="0">
            <a:spAutoFit/>
          </a:bodyPr>
          <a:lstStyle/>
          <a:p>
            <a:pPr lvl="0" algn="ctr">
              <a:lnSpc>
                <a:spcPct val="150000"/>
              </a:lnSpc>
              <a:buClrTx/>
              <a:defRPr/>
            </a:pPr>
            <a:r>
              <a:rPr lang="en-US" sz="3200" b="1">
                <a:solidFill>
                  <a:sysClr val="windowText" lastClr="000000"/>
                </a:solidFill>
              </a:rPr>
              <a:t>Tìm hiểu khái niệm hội nhập kinh tế quốc tế</a:t>
            </a:r>
          </a:p>
        </p:txBody>
      </p:sp>
    </p:spTree>
  </p:cSld>
  <p:clrMapOvr>
    <a:masterClrMapping/>
  </p:clrMapOvr>
  <p:transition spd="med">
    <p:blinds dir="vert"/>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834"/>
        <p:cNvGrpSpPr/>
        <p:nvPr/>
      </p:nvGrpSpPr>
      <p:grpSpPr>
        <a:xfrm>
          <a:off x="0" y="0"/>
          <a:ext cx="0" cy="0"/>
          <a:chOff x="0" y="0"/>
          <a:chExt cx="0" cy="0"/>
        </a:xfrm>
      </p:grpSpPr>
      <p:grpSp>
        <p:nvGrpSpPr>
          <p:cNvPr id="4" name="Group 3">
            <a:extLst>
              <a:ext uri="{FF2B5EF4-FFF2-40B4-BE49-F238E27FC236}">
                <a16:creationId xmlns:a16="http://schemas.microsoft.com/office/drawing/2014/main" xmlns="" id="{F2CF0AA5-CF91-146D-C44C-D4C1C0770D28}"/>
              </a:ext>
            </a:extLst>
          </p:cNvPr>
          <p:cNvGrpSpPr/>
          <p:nvPr/>
        </p:nvGrpSpPr>
        <p:grpSpPr>
          <a:xfrm>
            <a:off x="282307" y="619581"/>
            <a:ext cx="8434376" cy="872034"/>
            <a:chOff x="164870" y="349514"/>
            <a:chExt cx="8434376" cy="872034"/>
          </a:xfrm>
        </p:grpSpPr>
        <p:sp>
          <p:nvSpPr>
            <p:cNvPr id="5" name="TextBox 4">
              <a:extLst>
                <a:ext uri="{FF2B5EF4-FFF2-40B4-BE49-F238E27FC236}">
                  <a16:creationId xmlns:a16="http://schemas.microsoft.com/office/drawing/2014/main" xmlns="" id="{D13E4C0A-1E36-45F4-4CC2-2F7E74AE6464}"/>
                </a:ext>
              </a:extLst>
            </p:cNvPr>
            <p:cNvSpPr txBox="1"/>
            <p:nvPr/>
          </p:nvSpPr>
          <p:spPr>
            <a:xfrm>
              <a:off x="737659" y="349514"/>
              <a:ext cx="7861587" cy="872034"/>
            </a:xfrm>
            <a:prstGeom prst="rect">
              <a:avLst/>
            </a:prstGeom>
            <a:noFill/>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lang="en-US" sz="1800" i="1">
                  <a:solidFill>
                    <a:srgbClr val="002060"/>
                  </a:solidFill>
                </a:rPr>
                <a:t>Cả lớp chia thành 4 nhóm (2 nhóm thực hiện 1 nhiệm vụ), đọc </a:t>
              </a:r>
              <a:r>
                <a:rPr lang="en-US" sz="1800" b="1" i="1">
                  <a:solidFill>
                    <a:srgbClr val="002060"/>
                  </a:solidFill>
                </a:rPr>
                <a:t>Thông tin </a:t>
              </a:r>
              <a:r>
                <a:rPr lang="en-US" sz="1800" i="1">
                  <a:solidFill>
                    <a:srgbClr val="002060"/>
                  </a:solidFill>
                </a:rPr>
                <a:t>và quan sát </a:t>
              </a:r>
              <a:r>
                <a:rPr lang="en-US" sz="1800" b="1" i="1">
                  <a:solidFill>
                    <a:srgbClr val="002060"/>
                  </a:solidFill>
                </a:rPr>
                <a:t>Hình 1</a:t>
              </a:r>
              <a:r>
                <a:rPr lang="en-US" sz="1800" i="1">
                  <a:solidFill>
                    <a:srgbClr val="002060"/>
                  </a:solidFill>
                </a:rPr>
                <a:t> (SGK – tr.17) để thực hiện nhiệm vụ</a:t>
              </a:r>
            </a:p>
          </p:txBody>
        </p:sp>
        <p:sp>
          <p:nvSpPr>
            <p:cNvPr id="6" name="Freeform 4">
              <a:extLst>
                <a:ext uri="{FF2B5EF4-FFF2-40B4-BE49-F238E27FC236}">
                  <a16:creationId xmlns:a16="http://schemas.microsoft.com/office/drawing/2014/main" xmlns="" id="{86FA3EC4-2711-8D5A-F1A6-A40A66022A24}"/>
                </a:ext>
              </a:extLst>
            </p:cNvPr>
            <p:cNvSpPr/>
            <p:nvPr/>
          </p:nvSpPr>
          <p:spPr>
            <a:xfrm>
              <a:off x="164870" y="550175"/>
              <a:ext cx="536582" cy="50800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12" name="TextBox 11">
            <a:extLst>
              <a:ext uri="{FF2B5EF4-FFF2-40B4-BE49-F238E27FC236}">
                <a16:creationId xmlns:a16="http://schemas.microsoft.com/office/drawing/2014/main" xmlns="" id="{9FECEC08-3F2D-E465-5A23-959E21C7758D}"/>
              </a:ext>
            </a:extLst>
          </p:cNvPr>
          <p:cNvSpPr txBox="1"/>
          <p:nvPr/>
        </p:nvSpPr>
        <p:spPr>
          <a:xfrm>
            <a:off x="282308" y="215252"/>
            <a:ext cx="8434376" cy="430887"/>
          </a:xfrm>
          <a:prstGeom prst="rect">
            <a:avLst/>
          </a:prstGeom>
          <a:noFill/>
        </p:spPr>
        <p:txBody>
          <a:bodyPr wrap="square">
            <a:spAutoFit/>
          </a:bodyPr>
          <a:lstStyle/>
          <a:p>
            <a:pPr lvl="0">
              <a:buClrTx/>
            </a:pPr>
            <a:r>
              <a:rPr lang="en-US" sz="2100" b="1">
                <a:solidFill>
                  <a:srgbClr val="C00000"/>
                </a:solidFill>
              </a:rPr>
              <a:t>1. Khai thác thông tin, hình ảnh SGK tr.17</a:t>
            </a:r>
          </a:p>
        </p:txBody>
      </p:sp>
      <p:sp>
        <p:nvSpPr>
          <p:cNvPr id="13" name="Google Shape;672;p30">
            <a:extLst>
              <a:ext uri="{FF2B5EF4-FFF2-40B4-BE49-F238E27FC236}">
                <a16:creationId xmlns:a16="http://schemas.microsoft.com/office/drawing/2014/main" xmlns="" id="{BB692F40-F122-B0B7-3FE3-FC6D1D4C17B9}"/>
              </a:ext>
            </a:extLst>
          </p:cNvPr>
          <p:cNvSpPr/>
          <p:nvPr/>
        </p:nvSpPr>
        <p:spPr>
          <a:xfrm>
            <a:off x="8716683" y="0"/>
            <a:ext cx="337509" cy="359229"/>
          </a:xfrm>
          <a:custGeom>
            <a:avLst/>
            <a:gdLst/>
            <a:ahLst/>
            <a:cxnLst/>
            <a:rect l="l" t="t" r="r" b="b"/>
            <a:pathLst>
              <a:path w="2546" h="2547" extrusionOk="0">
                <a:moveTo>
                  <a:pt x="1275" y="1"/>
                </a:moveTo>
                <a:lnTo>
                  <a:pt x="823" y="824"/>
                </a:lnTo>
                <a:lnTo>
                  <a:pt x="1" y="1276"/>
                </a:lnTo>
                <a:lnTo>
                  <a:pt x="823" y="1724"/>
                </a:lnTo>
                <a:lnTo>
                  <a:pt x="1275" y="2546"/>
                </a:lnTo>
                <a:lnTo>
                  <a:pt x="1724" y="1724"/>
                </a:lnTo>
                <a:lnTo>
                  <a:pt x="2546" y="1276"/>
                </a:lnTo>
                <a:lnTo>
                  <a:pt x="1724" y="824"/>
                </a:lnTo>
                <a:lnTo>
                  <a:pt x="1275" y="1"/>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77;p30">
            <a:extLst>
              <a:ext uri="{FF2B5EF4-FFF2-40B4-BE49-F238E27FC236}">
                <a16:creationId xmlns:a16="http://schemas.microsoft.com/office/drawing/2014/main" xmlns="" id="{49042732-F703-AE49-54BB-DC307135A288}"/>
              </a:ext>
            </a:extLst>
          </p:cNvPr>
          <p:cNvSpPr/>
          <p:nvPr/>
        </p:nvSpPr>
        <p:spPr>
          <a:xfrm>
            <a:off x="3353" y="4861483"/>
            <a:ext cx="263747" cy="174219"/>
          </a:xfrm>
          <a:custGeom>
            <a:avLst/>
            <a:gdLst/>
            <a:ahLst/>
            <a:cxnLst/>
            <a:rect l="l" t="t" r="r" b="b"/>
            <a:pathLst>
              <a:path w="1566" h="1566" extrusionOk="0">
                <a:moveTo>
                  <a:pt x="783" y="1"/>
                </a:moveTo>
                <a:lnTo>
                  <a:pt x="507" y="507"/>
                </a:lnTo>
                <a:lnTo>
                  <a:pt x="0" y="784"/>
                </a:lnTo>
                <a:lnTo>
                  <a:pt x="507" y="1060"/>
                </a:lnTo>
                <a:lnTo>
                  <a:pt x="783" y="1566"/>
                </a:lnTo>
                <a:lnTo>
                  <a:pt x="1060" y="1060"/>
                </a:lnTo>
                <a:lnTo>
                  <a:pt x="1565" y="784"/>
                </a:lnTo>
                <a:lnTo>
                  <a:pt x="1060" y="507"/>
                </a:lnTo>
                <a:lnTo>
                  <a:pt x="783" y="1"/>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descr="A timeline with colorful pointers&#10;&#10;Description automatically generated">
            <a:extLst>
              <a:ext uri="{FF2B5EF4-FFF2-40B4-BE49-F238E27FC236}">
                <a16:creationId xmlns:a16="http://schemas.microsoft.com/office/drawing/2014/main" xmlns="" id="{69342839-733E-6874-9549-DE998734444A}"/>
              </a:ext>
            </a:extLst>
          </p:cNvPr>
          <p:cNvPicPr>
            <a:picLocks noChangeAspect="1"/>
          </p:cNvPicPr>
          <p:nvPr/>
        </p:nvPicPr>
        <p:blipFill>
          <a:blip r:embed="rId5">
            <a:extLst>
              <a:ext uri="{BEBA8EAE-BF5A-486C-A8C5-ECC9F3942E4B}">
                <a14:imgProps xmlns:a14="http://schemas.microsoft.com/office/drawing/2010/main" xmlns="">
                  <a14:imgLayer r:embed="rId6">
                    <a14:imgEffect>
                      <a14:brightnessContrast bright="20000" contrast="-40000"/>
                    </a14:imgEffect>
                  </a14:imgLayer>
                </a14:imgProps>
              </a:ext>
            </a:extLst>
          </a:blip>
          <a:stretch>
            <a:fillRect/>
          </a:stretch>
        </p:blipFill>
        <p:spPr>
          <a:xfrm>
            <a:off x="267100" y="1659980"/>
            <a:ext cx="8623807" cy="32015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492540140"/>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39"/>
        <p:cNvGrpSpPr/>
        <p:nvPr/>
      </p:nvGrpSpPr>
      <p:grpSpPr>
        <a:xfrm>
          <a:off x="0" y="0"/>
          <a:ext cx="0" cy="0"/>
          <a:chOff x="0" y="0"/>
          <a:chExt cx="0" cy="0"/>
        </a:xfrm>
      </p:grpSpPr>
      <p:grpSp>
        <p:nvGrpSpPr>
          <p:cNvPr id="15" name="Group 14">
            <a:extLst>
              <a:ext uri="{FF2B5EF4-FFF2-40B4-BE49-F238E27FC236}">
                <a16:creationId xmlns:a16="http://schemas.microsoft.com/office/drawing/2014/main" xmlns="" id="{32A82C55-1FB2-5E3C-BAAC-2CB98B569926}"/>
              </a:ext>
            </a:extLst>
          </p:cNvPr>
          <p:cNvGrpSpPr/>
          <p:nvPr/>
        </p:nvGrpSpPr>
        <p:grpSpPr>
          <a:xfrm>
            <a:off x="0" y="1127134"/>
            <a:ext cx="7605219" cy="1703030"/>
            <a:chOff x="-159657" y="260062"/>
            <a:chExt cx="7605219" cy="1703030"/>
          </a:xfrm>
        </p:grpSpPr>
        <p:sp>
          <p:nvSpPr>
            <p:cNvPr id="16" name="Arrow: Pentagon 15">
              <a:extLst>
                <a:ext uri="{FF2B5EF4-FFF2-40B4-BE49-F238E27FC236}">
                  <a16:creationId xmlns:a16="http://schemas.microsoft.com/office/drawing/2014/main" xmlns="" id="{5E01EDF3-0C15-4322-C4D1-726854F95DB7}"/>
                </a:ext>
              </a:extLst>
            </p:cNvPr>
            <p:cNvSpPr/>
            <p:nvPr/>
          </p:nvSpPr>
          <p:spPr>
            <a:xfrm>
              <a:off x="-159657" y="879228"/>
              <a:ext cx="2315027" cy="529771"/>
            </a:xfrm>
            <a:prstGeom prst="homePlate">
              <a:avLst/>
            </a:prstGeom>
            <a:solidFill>
              <a:srgbClr val="2C8C64">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300" b="1" i="0" u="none" strike="noStrike" kern="0" cap="none" spc="0" normalizeH="0" baseline="0" noProof="0">
                  <a:ln>
                    <a:noFill/>
                  </a:ln>
                  <a:solidFill>
                    <a:srgbClr val="FFFFFF"/>
                  </a:solidFill>
                  <a:effectLst/>
                  <a:uLnTx/>
                  <a:uFillTx/>
                  <a:latin typeface="Arial"/>
                  <a:ea typeface="+mn-ea"/>
                  <a:cs typeface="+mn-cs"/>
                </a:rPr>
                <a:t>Nhóm 1, 2</a:t>
              </a:r>
            </a:p>
          </p:txBody>
        </p:sp>
        <p:sp>
          <p:nvSpPr>
            <p:cNvPr id="17" name="TextBox 16">
              <a:extLst>
                <a:ext uri="{FF2B5EF4-FFF2-40B4-BE49-F238E27FC236}">
                  <a16:creationId xmlns:a16="http://schemas.microsoft.com/office/drawing/2014/main" xmlns="" id="{1E88E382-F9C4-6618-3D66-97B247D06998}"/>
                </a:ext>
              </a:extLst>
            </p:cNvPr>
            <p:cNvSpPr txBox="1"/>
            <p:nvPr/>
          </p:nvSpPr>
          <p:spPr>
            <a:xfrm>
              <a:off x="2267080" y="260062"/>
              <a:ext cx="5178482" cy="1703030"/>
            </a:xfrm>
            <a:prstGeom prst="rect">
              <a:avLst/>
            </a:prstGeom>
            <a:noFill/>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1800" b="0" i="0" u="none" strike="noStrike" kern="0" cap="none" spc="0" normalizeH="0" baseline="0" noProof="0">
                  <a:ln>
                    <a:noFill/>
                  </a:ln>
                  <a:solidFill>
                    <a:sysClr val="windowText" lastClr="000000"/>
                  </a:solidFill>
                  <a:effectLst/>
                  <a:uLnTx/>
                  <a:uFillTx/>
                </a:rPr>
                <a:t>Từ thông tin trên, theo em để thành lập và tham gia Hiệp định Đối tác Toàn diện và Tiến bộ Xuyên Thái Bình Dương (CPTPP), các quốc gia phải cam kết thực hiện những điều gì?</a:t>
              </a: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8" name="Group 17">
            <a:extLst>
              <a:ext uri="{FF2B5EF4-FFF2-40B4-BE49-F238E27FC236}">
                <a16:creationId xmlns:a16="http://schemas.microsoft.com/office/drawing/2014/main" xmlns="" id="{F91A0807-D347-FDE8-E943-81389DE11C7B}"/>
              </a:ext>
            </a:extLst>
          </p:cNvPr>
          <p:cNvGrpSpPr/>
          <p:nvPr/>
        </p:nvGrpSpPr>
        <p:grpSpPr>
          <a:xfrm>
            <a:off x="0" y="2891272"/>
            <a:ext cx="7449249" cy="2118529"/>
            <a:chOff x="-1" y="-282195"/>
            <a:chExt cx="7449249" cy="2118529"/>
          </a:xfrm>
        </p:grpSpPr>
        <p:sp>
          <p:nvSpPr>
            <p:cNvPr id="19" name="Arrow: Pentagon 18">
              <a:extLst>
                <a:ext uri="{FF2B5EF4-FFF2-40B4-BE49-F238E27FC236}">
                  <a16:creationId xmlns:a16="http://schemas.microsoft.com/office/drawing/2014/main" xmlns="" id="{2C31BC55-9B9D-7643-ED9C-92A18F71033F}"/>
                </a:ext>
              </a:extLst>
            </p:cNvPr>
            <p:cNvSpPr/>
            <p:nvPr/>
          </p:nvSpPr>
          <p:spPr>
            <a:xfrm>
              <a:off x="-1" y="530847"/>
              <a:ext cx="2315028" cy="529771"/>
            </a:xfrm>
            <a:prstGeom prst="homePlate">
              <a:avLst/>
            </a:prstGeom>
            <a:solidFill>
              <a:srgbClr val="2C8C64">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300" b="1" i="0" u="none" strike="noStrike" kern="0" cap="none" spc="0" normalizeH="0" baseline="0" noProof="0" dirty="0" err="1">
                  <a:ln>
                    <a:noFill/>
                  </a:ln>
                  <a:solidFill>
                    <a:srgbClr val="FFFFFF"/>
                  </a:solidFill>
                  <a:effectLst/>
                  <a:uLnTx/>
                  <a:uFillTx/>
                  <a:latin typeface="Arial"/>
                  <a:ea typeface="+mn-ea"/>
                  <a:cs typeface="+mn-cs"/>
                </a:rPr>
                <a:t>Nhóm</a:t>
              </a:r>
              <a:r>
                <a:rPr kumimoji="0" lang="en-US" sz="2300" b="1" i="0" u="none" strike="noStrike" kern="0" cap="none" spc="0" normalizeH="0" baseline="0" noProof="0" dirty="0">
                  <a:ln>
                    <a:noFill/>
                  </a:ln>
                  <a:solidFill>
                    <a:srgbClr val="FFFFFF"/>
                  </a:solidFill>
                  <a:effectLst/>
                  <a:uLnTx/>
                  <a:uFillTx/>
                  <a:latin typeface="Arial"/>
                  <a:ea typeface="+mn-ea"/>
                  <a:cs typeface="+mn-cs"/>
                </a:rPr>
                <a:t> 3, 4</a:t>
              </a:r>
            </a:p>
          </p:txBody>
        </p:sp>
        <p:sp>
          <p:nvSpPr>
            <p:cNvPr id="20" name="TextBox 19">
              <a:extLst>
                <a:ext uri="{FF2B5EF4-FFF2-40B4-BE49-F238E27FC236}">
                  <a16:creationId xmlns:a16="http://schemas.microsoft.com/office/drawing/2014/main" xmlns="" id="{D1314646-3CB6-CA8D-6BA8-91153E087BEC}"/>
                </a:ext>
              </a:extLst>
            </p:cNvPr>
            <p:cNvSpPr txBox="1"/>
            <p:nvPr/>
          </p:nvSpPr>
          <p:spPr>
            <a:xfrm>
              <a:off x="2270766" y="-282195"/>
              <a:ext cx="5178482" cy="2118529"/>
            </a:xfrm>
            <a:prstGeom prst="rect">
              <a:avLst/>
            </a:prstGeom>
            <a:noFill/>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1800" b="0" i="0" u="none" strike="noStrike" kern="0" cap="none" spc="0" normalizeH="0" baseline="0" noProof="0">
                  <a:ln>
                    <a:noFill/>
                  </a:ln>
                  <a:solidFill>
                    <a:sysClr val="windowText" lastClr="000000"/>
                  </a:solidFill>
                  <a:effectLst/>
                  <a:uLnTx/>
                  <a:uFillTx/>
                </a:rPr>
                <a:t>Từ hình 1, em hãy khái quát quá trình Việt Nam tham gia hợp tác kinh tế với các quốc gia và tổ chức quốc tế. Việc tham gia hợp tác kinh tế với các quốc gia và tổ chức quốc tế đã mang lại những tác động như thế nào đối với nước ta?</a:t>
              </a:r>
              <a:endParaRPr kumimoji="0" lang="en-US" sz="1800" b="0" i="0" u="none" strike="noStrike" kern="0" cap="none" spc="0" normalizeH="0" baseline="0" noProof="0">
                <a:ln>
                  <a:noFill/>
                </a:ln>
                <a:solidFill>
                  <a:sysClr val="windowText" lastClr="000000"/>
                </a:solidFill>
                <a:effectLst/>
                <a:uLnTx/>
                <a:uFillTx/>
              </a:endParaRPr>
            </a:p>
          </p:txBody>
        </p:sp>
      </p:grpSp>
      <p:sp>
        <p:nvSpPr>
          <p:cNvPr id="22" name="Plaque 21">
            <a:extLst>
              <a:ext uri="{FF2B5EF4-FFF2-40B4-BE49-F238E27FC236}">
                <a16:creationId xmlns:a16="http://schemas.microsoft.com/office/drawing/2014/main" xmlns="" id="{72BAB582-F956-49C1-DB74-F83746BE348C}"/>
              </a:ext>
            </a:extLst>
          </p:cNvPr>
          <p:cNvSpPr/>
          <p:nvPr/>
        </p:nvSpPr>
        <p:spPr>
          <a:xfrm>
            <a:off x="1661441" y="364068"/>
            <a:ext cx="2233534" cy="646791"/>
          </a:xfrm>
          <a:prstGeom prst="plaque">
            <a:avLst/>
          </a:prstGeom>
          <a:solidFill>
            <a:srgbClr val="FFFFFF"/>
          </a:solidFill>
          <a:ln w="12700" cap="flat" cmpd="sng" algn="ctr">
            <a:solidFill>
              <a:srgbClr val="BA6136">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a:ln>
                  <a:noFill/>
                </a:ln>
                <a:solidFill>
                  <a:srgbClr val="BA6136">
                    <a:lumMod val="75000"/>
                  </a:srgbClr>
                </a:solidFill>
                <a:effectLst/>
                <a:uLnTx/>
                <a:uFillTx/>
                <a:latin typeface="Arial"/>
                <a:ea typeface="+mn-ea"/>
                <a:cs typeface="+mn-cs"/>
              </a:rPr>
              <a:t>Nhiệm</a:t>
            </a:r>
            <a:r>
              <a:rPr kumimoji="0" lang="en-US" sz="2500" b="1" i="0" u="none" strike="noStrike" kern="0" cap="none" spc="0" normalizeH="0" noProof="0">
                <a:ln>
                  <a:noFill/>
                </a:ln>
                <a:solidFill>
                  <a:srgbClr val="BA6136">
                    <a:lumMod val="75000"/>
                  </a:srgbClr>
                </a:solidFill>
                <a:effectLst/>
                <a:uLnTx/>
                <a:uFillTx/>
                <a:latin typeface="Arial"/>
                <a:ea typeface="+mn-ea"/>
                <a:cs typeface="+mn-cs"/>
              </a:rPr>
              <a:t> vụ</a:t>
            </a:r>
            <a:endParaRPr kumimoji="0" lang="en-US" sz="2500" b="1" i="0" u="none" strike="noStrike" kern="0" cap="none" spc="0" normalizeH="0" baseline="0" noProof="0">
              <a:ln>
                <a:noFill/>
              </a:ln>
              <a:solidFill>
                <a:srgbClr val="BA6136">
                  <a:lumMod val="75000"/>
                </a:srgbClr>
              </a:solidFill>
              <a:effectLst/>
              <a:uLnTx/>
              <a:uFillTx/>
              <a:latin typeface="Arial"/>
              <a:ea typeface="+mn-ea"/>
              <a:cs typeface="+mn-cs"/>
            </a:endParaRPr>
          </a:p>
        </p:txBody>
      </p:sp>
      <p:grpSp>
        <p:nvGrpSpPr>
          <p:cNvPr id="479" name="Google Shape;657;p30">
            <a:extLst>
              <a:ext uri="{FF2B5EF4-FFF2-40B4-BE49-F238E27FC236}">
                <a16:creationId xmlns:a16="http://schemas.microsoft.com/office/drawing/2014/main" xmlns="" id="{3BB361EB-B071-3DE0-AC7D-BC350B49868D}"/>
              </a:ext>
            </a:extLst>
          </p:cNvPr>
          <p:cNvGrpSpPr/>
          <p:nvPr/>
        </p:nvGrpSpPr>
        <p:grpSpPr>
          <a:xfrm>
            <a:off x="7449249" y="90535"/>
            <a:ext cx="519733" cy="485268"/>
            <a:chOff x="4694531" y="2250235"/>
            <a:chExt cx="1090502" cy="1018186"/>
          </a:xfrm>
        </p:grpSpPr>
        <p:sp>
          <p:nvSpPr>
            <p:cNvPr id="480" name="Google Shape;658;p30">
              <a:extLst>
                <a:ext uri="{FF2B5EF4-FFF2-40B4-BE49-F238E27FC236}">
                  <a16:creationId xmlns:a16="http://schemas.microsoft.com/office/drawing/2014/main" xmlns="" id="{D75AF2DC-F3B6-A0F3-C81A-9D538CA4B5C3}"/>
                </a:ext>
              </a:extLst>
            </p:cNvPr>
            <p:cNvSpPr/>
            <p:nvPr/>
          </p:nvSpPr>
          <p:spPr>
            <a:xfrm>
              <a:off x="4694531" y="2250235"/>
              <a:ext cx="1090502" cy="1018186"/>
            </a:xfrm>
            <a:custGeom>
              <a:avLst/>
              <a:gdLst/>
              <a:ahLst/>
              <a:cxnLst/>
              <a:rect l="l" t="t" r="r" b="b"/>
              <a:pathLst>
                <a:path w="24565" h="22936" extrusionOk="0">
                  <a:moveTo>
                    <a:pt x="12304" y="1"/>
                  </a:moveTo>
                  <a:cubicBezTo>
                    <a:pt x="11753" y="1"/>
                    <a:pt x="11196" y="40"/>
                    <a:pt x="10635" y="122"/>
                  </a:cubicBezTo>
                  <a:cubicBezTo>
                    <a:pt x="4354" y="1033"/>
                    <a:pt x="0" y="6855"/>
                    <a:pt x="912" y="13122"/>
                  </a:cubicBezTo>
                  <a:cubicBezTo>
                    <a:pt x="1738" y="18828"/>
                    <a:pt x="6647" y="22935"/>
                    <a:pt x="12259" y="22935"/>
                  </a:cubicBezTo>
                  <a:cubicBezTo>
                    <a:pt x="12812" y="22935"/>
                    <a:pt x="13371" y="22895"/>
                    <a:pt x="13934" y="22813"/>
                  </a:cubicBezTo>
                  <a:cubicBezTo>
                    <a:pt x="20211" y="21901"/>
                    <a:pt x="24565" y="16083"/>
                    <a:pt x="23657" y="9816"/>
                  </a:cubicBezTo>
                  <a:cubicBezTo>
                    <a:pt x="22827" y="4109"/>
                    <a:pt x="17918" y="1"/>
                    <a:pt x="12304" y="1"/>
                  </a:cubicBez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659;p30">
              <a:extLst>
                <a:ext uri="{FF2B5EF4-FFF2-40B4-BE49-F238E27FC236}">
                  <a16:creationId xmlns:a16="http://schemas.microsoft.com/office/drawing/2014/main" xmlns="" id="{A94B973C-7F23-5C5E-B4BF-0C1B449D8AAB}"/>
                </a:ext>
              </a:extLst>
            </p:cNvPr>
            <p:cNvSpPr/>
            <p:nvPr/>
          </p:nvSpPr>
          <p:spPr>
            <a:xfrm>
              <a:off x="4824199" y="2371334"/>
              <a:ext cx="831161" cy="775937"/>
            </a:xfrm>
            <a:custGeom>
              <a:avLst/>
              <a:gdLst/>
              <a:ahLst/>
              <a:cxnLst/>
              <a:rect l="l" t="t" r="r" b="b"/>
              <a:pathLst>
                <a:path w="18723" h="17479" extrusionOk="0">
                  <a:moveTo>
                    <a:pt x="9375" y="1"/>
                  </a:moveTo>
                  <a:cubicBezTo>
                    <a:pt x="8956" y="1"/>
                    <a:pt x="8532" y="31"/>
                    <a:pt x="8106" y="92"/>
                  </a:cubicBezTo>
                  <a:cubicBezTo>
                    <a:pt x="3320" y="789"/>
                    <a:pt x="0" y="5226"/>
                    <a:pt x="697" y="9999"/>
                  </a:cubicBezTo>
                  <a:cubicBezTo>
                    <a:pt x="1328" y="14348"/>
                    <a:pt x="5067" y="17478"/>
                    <a:pt x="9342" y="17478"/>
                  </a:cubicBezTo>
                  <a:cubicBezTo>
                    <a:pt x="9763" y="17478"/>
                    <a:pt x="10189" y="17448"/>
                    <a:pt x="10617" y="17386"/>
                  </a:cubicBezTo>
                  <a:cubicBezTo>
                    <a:pt x="15406" y="16690"/>
                    <a:pt x="18723" y="12257"/>
                    <a:pt x="18029" y="7479"/>
                  </a:cubicBezTo>
                  <a:cubicBezTo>
                    <a:pt x="17395" y="3131"/>
                    <a:pt x="13655" y="1"/>
                    <a:pt x="9375" y="1"/>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660;p30">
              <a:extLst>
                <a:ext uri="{FF2B5EF4-FFF2-40B4-BE49-F238E27FC236}">
                  <a16:creationId xmlns:a16="http://schemas.microsoft.com/office/drawing/2014/main" xmlns="" id="{682C795F-3397-E42D-E484-B701BE149655}"/>
                </a:ext>
              </a:extLst>
            </p:cNvPr>
            <p:cNvSpPr/>
            <p:nvPr/>
          </p:nvSpPr>
          <p:spPr>
            <a:xfrm>
              <a:off x="4841911" y="2356596"/>
              <a:ext cx="782507" cy="470782"/>
            </a:xfrm>
            <a:custGeom>
              <a:avLst/>
              <a:gdLst/>
              <a:ahLst/>
              <a:cxnLst/>
              <a:rect l="l" t="t" r="r" b="b"/>
              <a:pathLst>
                <a:path w="17627" h="10605" extrusionOk="0">
                  <a:moveTo>
                    <a:pt x="8959" y="0"/>
                  </a:moveTo>
                  <a:cubicBezTo>
                    <a:pt x="8916" y="0"/>
                    <a:pt x="8873" y="1"/>
                    <a:pt x="8830" y="1"/>
                  </a:cubicBezTo>
                  <a:cubicBezTo>
                    <a:pt x="8348" y="12"/>
                    <a:pt x="7864" y="55"/>
                    <a:pt x="7379" y="141"/>
                  </a:cubicBezTo>
                  <a:cubicBezTo>
                    <a:pt x="6895" y="227"/>
                    <a:pt x="6421" y="353"/>
                    <a:pt x="5969" y="511"/>
                  </a:cubicBezTo>
                  <a:cubicBezTo>
                    <a:pt x="5513" y="665"/>
                    <a:pt x="5083" y="866"/>
                    <a:pt x="4673" y="1085"/>
                  </a:cubicBezTo>
                  <a:cubicBezTo>
                    <a:pt x="4264" y="1301"/>
                    <a:pt x="3880" y="1556"/>
                    <a:pt x="3524" y="1824"/>
                  </a:cubicBezTo>
                  <a:cubicBezTo>
                    <a:pt x="3169" y="2094"/>
                    <a:pt x="2843" y="2384"/>
                    <a:pt x="2545" y="2689"/>
                  </a:cubicBezTo>
                  <a:cubicBezTo>
                    <a:pt x="1949" y="3296"/>
                    <a:pt x="1478" y="3964"/>
                    <a:pt x="1112" y="4620"/>
                  </a:cubicBezTo>
                  <a:cubicBezTo>
                    <a:pt x="750" y="5281"/>
                    <a:pt x="499" y="5941"/>
                    <a:pt x="334" y="6559"/>
                  </a:cubicBezTo>
                  <a:cubicBezTo>
                    <a:pt x="0" y="7793"/>
                    <a:pt x="14" y="8842"/>
                    <a:pt x="90" y="9538"/>
                  </a:cubicBezTo>
                  <a:cubicBezTo>
                    <a:pt x="172" y="10235"/>
                    <a:pt x="303" y="10604"/>
                    <a:pt x="340" y="10604"/>
                  </a:cubicBezTo>
                  <a:cubicBezTo>
                    <a:pt x="341" y="10604"/>
                    <a:pt x="341" y="10604"/>
                    <a:pt x="341" y="10604"/>
                  </a:cubicBezTo>
                  <a:cubicBezTo>
                    <a:pt x="395" y="10593"/>
                    <a:pt x="352" y="10209"/>
                    <a:pt x="352" y="9524"/>
                  </a:cubicBezTo>
                  <a:cubicBezTo>
                    <a:pt x="355" y="8842"/>
                    <a:pt x="416" y="7844"/>
                    <a:pt x="786" y="6691"/>
                  </a:cubicBezTo>
                  <a:cubicBezTo>
                    <a:pt x="973" y="6118"/>
                    <a:pt x="1235" y="5503"/>
                    <a:pt x="1594" y="4894"/>
                  </a:cubicBezTo>
                  <a:cubicBezTo>
                    <a:pt x="1960" y="4291"/>
                    <a:pt x="2416" y="3680"/>
                    <a:pt x="2982" y="3124"/>
                  </a:cubicBezTo>
                  <a:cubicBezTo>
                    <a:pt x="3266" y="2848"/>
                    <a:pt x="3575" y="2578"/>
                    <a:pt x="3908" y="2338"/>
                  </a:cubicBezTo>
                  <a:cubicBezTo>
                    <a:pt x="4246" y="2090"/>
                    <a:pt x="4601" y="1860"/>
                    <a:pt x="4985" y="1663"/>
                  </a:cubicBezTo>
                  <a:cubicBezTo>
                    <a:pt x="5366" y="1462"/>
                    <a:pt x="5764" y="1282"/>
                    <a:pt x="6188" y="1139"/>
                  </a:cubicBezTo>
                  <a:cubicBezTo>
                    <a:pt x="6608" y="996"/>
                    <a:pt x="7046" y="880"/>
                    <a:pt x="7495" y="798"/>
                  </a:cubicBezTo>
                  <a:cubicBezTo>
                    <a:pt x="7947" y="722"/>
                    <a:pt x="8396" y="679"/>
                    <a:pt x="8840" y="669"/>
                  </a:cubicBezTo>
                  <a:cubicBezTo>
                    <a:pt x="8899" y="668"/>
                    <a:pt x="8958" y="667"/>
                    <a:pt x="9016" y="667"/>
                  </a:cubicBezTo>
                  <a:cubicBezTo>
                    <a:pt x="9401" y="667"/>
                    <a:pt x="9780" y="698"/>
                    <a:pt x="10150" y="744"/>
                  </a:cubicBezTo>
                  <a:cubicBezTo>
                    <a:pt x="10578" y="798"/>
                    <a:pt x="10994" y="895"/>
                    <a:pt x="11393" y="1009"/>
                  </a:cubicBezTo>
                  <a:cubicBezTo>
                    <a:pt x="11791" y="1121"/>
                    <a:pt x="12171" y="1268"/>
                    <a:pt x="12531" y="1430"/>
                  </a:cubicBezTo>
                  <a:cubicBezTo>
                    <a:pt x="13255" y="1753"/>
                    <a:pt x="13894" y="2169"/>
                    <a:pt x="14447" y="2614"/>
                  </a:cubicBezTo>
                  <a:cubicBezTo>
                    <a:pt x="14993" y="3063"/>
                    <a:pt x="15448" y="3547"/>
                    <a:pt x="15821" y="4021"/>
                  </a:cubicBezTo>
                  <a:cubicBezTo>
                    <a:pt x="16568" y="4976"/>
                    <a:pt x="16970" y="5895"/>
                    <a:pt x="17207" y="6534"/>
                  </a:cubicBezTo>
                  <a:cubicBezTo>
                    <a:pt x="17442" y="7171"/>
                    <a:pt x="17536" y="7543"/>
                    <a:pt x="17586" y="7543"/>
                  </a:cubicBezTo>
                  <a:cubicBezTo>
                    <a:pt x="17586" y="7543"/>
                    <a:pt x="17587" y="7543"/>
                    <a:pt x="17587" y="7542"/>
                  </a:cubicBezTo>
                  <a:cubicBezTo>
                    <a:pt x="17627" y="7535"/>
                    <a:pt x="17623" y="7144"/>
                    <a:pt x="17458" y="6454"/>
                  </a:cubicBezTo>
                  <a:cubicBezTo>
                    <a:pt x="17290" y="5773"/>
                    <a:pt x="16941" y="4786"/>
                    <a:pt x="16205" y="3741"/>
                  </a:cubicBezTo>
                  <a:cubicBezTo>
                    <a:pt x="15836" y="3221"/>
                    <a:pt x="15373" y="2686"/>
                    <a:pt x="14806" y="2190"/>
                  </a:cubicBezTo>
                  <a:cubicBezTo>
                    <a:pt x="14235" y="1699"/>
                    <a:pt x="13564" y="1236"/>
                    <a:pt x="12792" y="870"/>
                  </a:cubicBezTo>
                  <a:cubicBezTo>
                    <a:pt x="12408" y="686"/>
                    <a:pt x="12002" y="525"/>
                    <a:pt x="11575" y="396"/>
                  </a:cubicBezTo>
                  <a:cubicBezTo>
                    <a:pt x="11148" y="267"/>
                    <a:pt x="10703" y="159"/>
                    <a:pt x="10243" y="95"/>
                  </a:cubicBezTo>
                  <a:cubicBezTo>
                    <a:pt x="9825" y="36"/>
                    <a:pt x="9395" y="0"/>
                    <a:pt x="8959"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661;p30">
              <a:extLst>
                <a:ext uri="{FF2B5EF4-FFF2-40B4-BE49-F238E27FC236}">
                  <a16:creationId xmlns:a16="http://schemas.microsoft.com/office/drawing/2014/main" xmlns="" id="{9E5ED596-EC66-680C-A196-B164DB5DCCC5}"/>
                </a:ext>
              </a:extLst>
            </p:cNvPr>
            <p:cNvSpPr/>
            <p:nvPr/>
          </p:nvSpPr>
          <p:spPr>
            <a:xfrm>
              <a:off x="5058586" y="2488083"/>
              <a:ext cx="386747" cy="570799"/>
            </a:xfrm>
            <a:custGeom>
              <a:avLst/>
              <a:gdLst/>
              <a:ahLst/>
              <a:cxnLst/>
              <a:rect l="l" t="t" r="r" b="b"/>
              <a:pathLst>
                <a:path w="8712" h="12858" extrusionOk="0">
                  <a:moveTo>
                    <a:pt x="3209" y="3500"/>
                  </a:moveTo>
                  <a:lnTo>
                    <a:pt x="3518" y="5409"/>
                  </a:lnTo>
                  <a:cubicBezTo>
                    <a:pt x="2894" y="5316"/>
                    <a:pt x="2452" y="5122"/>
                    <a:pt x="2377" y="4652"/>
                  </a:cubicBezTo>
                  <a:cubicBezTo>
                    <a:pt x="2304" y="4211"/>
                    <a:pt x="2524" y="3772"/>
                    <a:pt x="3209" y="3500"/>
                  </a:cubicBezTo>
                  <a:close/>
                  <a:moveTo>
                    <a:pt x="5233" y="7506"/>
                  </a:moveTo>
                  <a:cubicBezTo>
                    <a:pt x="5844" y="7617"/>
                    <a:pt x="6275" y="7807"/>
                    <a:pt x="6350" y="8277"/>
                  </a:cubicBezTo>
                  <a:cubicBezTo>
                    <a:pt x="6418" y="8708"/>
                    <a:pt x="6177" y="9106"/>
                    <a:pt x="5528" y="9361"/>
                  </a:cubicBezTo>
                  <a:lnTo>
                    <a:pt x="5233" y="7506"/>
                  </a:lnTo>
                  <a:close/>
                  <a:moveTo>
                    <a:pt x="4032" y="0"/>
                  </a:moveTo>
                  <a:lnTo>
                    <a:pt x="2685" y="216"/>
                  </a:lnTo>
                  <a:lnTo>
                    <a:pt x="2925" y="1708"/>
                  </a:lnTo>
                  <a:cubicBezTo>
                    <a:pt x="840" y="2290"/>
                    <a:pt x="0" y="3683"/>
                    <a:pt x="227" y="5108"/>
                  </a:cubicBezTo>
                  <a:cubicBezTo>
                    <a:pt x="535" y="7032"/>
                    <a:pt x="2283" y="7261"/>
                    <a:pt x="3833" y="7384"/>
                  </a:cubicBezTo>
                  <a:lnTo>
                    <a:pt x="4193" y="9630"/>
                  </a:lnTo>
                  <a:cubicBezTo>
                    <a:pt x="4079" y="9637"/>
                    <a:pt x="3965" y="9641"/>
                    <a:pt x="3850" y="9641"/>
                  </a:cubicBezTo>
                  <a:cubicBezTo>
                    <a:pt x="2975" y="9641"/>
                    <a:pt x="2096" y="9438"/>
                    <a:pt x="1433" y="9092"/>
                  </a:cubicBezTo>
                  <a:lnTo>
                    <a:pt x="955" y="10854"/>
                  </a:lnTo>
                  <a:cubicBezTo>
                    <a:pt x="1623" y="11223"/>
                    <a:pt x="2619" y="11432"/>
                    <a:pt x="3681" y="11432"/>
                  </a:cubicBezTo>
                  <a:cubicBezTo>
                    <a:pt x="3943" y="11432"/>
                    <a:pt x="4210" y="11419"/>
                    <a:pt x="4476" y="11393"/>
                  </a:cubicBezTo>
                  <a:lnTo>
                    <a:pt x="4709" y="12857"/>
                  </a:lnTo>
                  <a:lnTo>
                    <a:pt x="6056" y="12642"/>
                  </a:lnTo>
                  <a:lnTo>
                    <a:pt x="5815" y="11138"/>
                  </a:lnTo>
                  <a:cubicBezTo>
                    <a:pt x="7882" y="10542"/>
                    <a:pt x="8712" y="9171"/>
                    <a:pt x="8489" y="7771"/>
                  </a:cubicBezTo>
                  <a:cubicBezTo>
                    <a:pt x="8184" y="5876"/>
                    <a:pt x="6465" y="5639"/>
                    <a:pt x="4915" y="5528"/>
                  </a:cubicBezTo>
                  <a:lnTo>
                    <a:pt x="4548" y="3242"/>
                  </a:lnTo>
                  <a:cubicBezTo>
                    <a:pt x="4611" y="3239"/>
                    <a:pt x="4673" y="3238"/>
                    <a:pt x="4736" y="3238"/>
                  </a:cubicBezTo>
                  <a:cubicBezTo>
                    <a:pt x="5367" y="3238"/>
                    <a:pt x="6038" y="3357"/>
                    <a:pt x="6719" y="3611"/>
                  </a:cubicBezTo>
                  <a:lnTo>
                    <a:pt x="7125" y="1849"/>
                  </a:lnTo>
                  <a:cubicBezTo>
                    <a:pt x="6479" y="1570"/>
                    <a:pt x="5703" y="1442"/>
                    <a:pt x="4899" y="1442"/>
                  </a:cubicBezTo>
                  <a:cubicBezTo>
                    <a:pt x="4689" y="1442"/>
                    <a:pt x="4476" y="1451"/>
                    <a:pt x="4264" y="1468"/>
                  </a:cubicBezTo>
                  <a:lnTo>
                    <a:pt x="4032"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 name="Google Shape;667;p30">
            <a:extLst>
              <a:ext uri="{FF2B5EF4-FFF2-40B4-BE49-F238E27FC236}">
                <a16:creationId xmlns:a16="http://schemas.microsoft.com/office/drawing/2014/main" xmlns="" id="{F5462325-D698-39E6-72C0-766FFCEB60AA}"/>
              </a:ext>
            </a:extLst>
          </p:cNvPr>
          <p:cNvGrpSpPr/>
          <p:nvPr/>
        </p:nvGrpSpPr>
        <p:grpSpPr>
          <a:xfrm>
            <a:off x="8241649" y="1625785"/>
            <a:ext cx="519733" cy="485268"/>
            <a:chOff x="4694531" y="2250235"/>
            <a:chExt cx="1090502" cy="1018186"/>
          </a:xfrm>
        </p:grpSpPr>
        <p:sp>
          <p:nvSpPr>
            <p:cNvPr id="485" name="Google Shape;668;p30">
              <a:extLst>
                <a:ext uri="{FF2B5EF4-FFF2-40B4-BE49-F238E27FC236}">
                  <a16:creationId xmlns:a16="http://schemas.microsoft.com/office/drawing/2014/main" xmlns="" id="{AC6EEBE7-7B45-0231-970E-672F60AD69CF}"/>
                </a:ext>
              </a:extLst>
            </p:cNvPr>
            <p:cNvSpPr/>
            <p:nvPr/>
          </p:nvSpPr>
          <p:spPr>
            <a:xfrm>
              <a:off x="4694531" y="2250235"/>
              <a:ext cx="1090502" cy="1018186"/>
            </a:xfrm>
            <a:custGeom>
              <a:avLst/>
              <a:gdLst/>
              <a:ahLst/>
              <a:cxnLst/>
              <a:rect l="l" t="t" r="r" b="b"/>
              <a:pathLst>
                <a:path w="24565" h="22936" extrusionOk="0">
                  <a:moveTo>
                    <a:pt x="12304" y="1"/>
                  </a:moveTo>
                  <a:cubicBezTo>
                    <a:pt x="11753" y="1"/>
                    <a:pt x="11196" y="40"/>
                    <a:pt x="10635" y="122"/>
                  </a:cubicBezTo>
                  <a:cubicBezTo>
                    <a:pt x="4354" y="1033"/>
                    <a:pt x="0" y="6855"/>
                    <a:pt x="912" y="13122"/>
                  </a:cubicBezTo>
                  <a:cubicBezTo>
                    <a:pt x="1738" y="18828"/>
                    <a:pt x="6647" y="22935"/>
                    <a:pt x="12259" y="22935"/>
                  </a:cubicBezTo>
                  <a:cubicBezTo>
                    <a:pt x="12812" y="22935"/>
                    <a:pt x="13371" y="22895"/>
                    <a:pt x="13934" y="22813"/>
                  </a:cubicBezTo>
                  <a:cubicBezTo>
                    <a:pt x="20211" y="21901"/>
                    <a:pt x="24565" y="16083"/>
                    <a:pt x="23657" y="9816"/>
                  </a:cubicBezTo>
                  <a:cubicBezTo>
                    <a:pt x="22827" y="4109"/>
                    <a:pt x="17918" y="1"/>
                    <a:pt x="12304" y="1"/>
                  </a:cubicBez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669;p30">
              <a:extLst>
                <a:ext uri="{FF2B5EF4-FFF2-40B4-BE49-F238E27FC236}">
                  <a16:creationId xmlns:a16="http://schemas.microsoft.com/office/drawing/2014/main" xmlns="" id="{DCDB32EC-D656-E382-2D51-A8FA122A29D1}"/>
                </a:ext>
              </a:extLst>
            </p:cNvPr>
            <p:cNvSpPr/>
            <p:nvPr/>
          </p:nvSpPr>
          <p:spPr>
            <a:xfrm>
              <a:off x="4824199" y="2371334"/>
              <a:ext cx="831161" cy="775937"/>
            </a:xfrm>
            <a:custGeom>
              <a:avLst/>
              <a:gdLst/>
              <a:ahLst/>
              <a:cxnLst/>
              <a:rect l="l" t="t" r="r" b="b"/>
              <a:pathLst>
                <a:path w="18723" h="17479" extrusionOk="0">
                  <a:moveTo>
                    <a:pt x="9375" y="1"/>
                  </a:moveTo>
                  <a:cubicBezTo>
                    <a:pt x="8956" y="1"/>
                    <a:pt x="8532" y="31"/>
                    <a:pt x="8106" y="92"/>
                  </a:cubicBezTo>
                  <a:cubicBezTo>
                    <a:pt x="3320" y="789"/>
                    <a:pt x="0" y="5226"/>
                    <a:pt x="697" y="9999"/>
                  </a:cubicBezTo>
                  <a:cubicBezTo>
                    <a:pt x="1328" y="14348"/>
                    <a:pt x="5067" y="17478"/>
                    <a:pt x="9342" y="17478"/>
                  </a:cubicBezTo>
                  <a:cubicBezTo>
                    <a:pt x="9763" y="17478"/>
                    <a:pt x="10189" y="17448"/>
                    <a:pt x="10617" y="17386"/>
                  </a:cubicBezTo>
                  <a:cubicBezTo>
                    <a:pt x="15406" y="16690"/>
                    <a:pt x="18723" y="12257"/>
                    <a:pt x="18029" y="7479"/>
                  </a:cubicBezTo>
                  <a:cubicBezTo>
                    <a:pt x="17395" y="3131"/>
                    <a:pt x="13655" y="1"/>
                    <a:pt x="9375" y="1"/>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670;p30">
              <a:extLst>
                <a:ext uri="{FF2B5EF4-FFF2-40B4-BE49-F238E27FC236}">
                  <a16:creationId xmlns:a16="http://schemas.microsoft.com/office/drawing/2014/main" xmlns="" id="{25FD0688-A7E4-48F2-A58A-46824994887E}"/>
                </a:ext>
              </a:extLst>
            </p:cNvPr>
            <p:cNvSpPr/>
            <p:nvPr/>
          </p:nvSpPr>
          <p:spPr>
            <a:xfrm>
              <a:off x="4841911" y="2356596"/>
              <a:ext cx="782507" cy="470782"/>
            </a:xfrm>
            <a:custGeom>
              <a:avLst/>
              <a:gdLst/>
              <a:ahLst/>
              <a:cxnLst/>
              <a:rect l="l" t="t" r="r" b="b"/>
              <a:pathLst>
                <a:path w="17627" h="10605" extrusionOk="0">
                  <a:moveTo>
                    <a:pt x="8959" y="0"/>
                  </a:moveTo>
                  <a:cubicBezTo>
                    <a:pt x="8916" y="0"/>
                    <a:pt x="8873" y="1"/>
                    <a:pt x="8830" y="1"/>
                  </a:cubicBezTo>
                  <a:cubicBezTo>
                    <a:pt x="8348" y="12"/>
                    <a:pt x="7864" y="55"/>
                    <a:pt x="7379" y="141"/>
                  </a:cubicBezTo>
                  <a:cubicBezTo>
                    <a:pt x="6895" y="227"/>
                    <a:pt x="6421" y="353"/>
                    <a:pt x="5969" y="511"/>
                  </a:cubicBezTo>
                  <a:cubicBezTo>
                    <a:pt x="5513" y="665"/>
                    <a:pt x="5083" y="866"/>
                    <a:pt x="4673" y="1085"/>
                  </a:cubicBezTo>
                  <a:cubicBezTo>
                    <a:pt x="4264" y="1301"/>
                    <a:pt x="3880" y="1556"/>
                    <a:pt x="3524" y="1824"/>
                  </a:cubicBezTo>
                  <a:cubicBezTo>
                    <a:pt x="3169" y="2094"/>
                    <a:pt x="2843" y="2384"/>
                    <a:pt x="2545" y="2689"/>
                  </a:cubicBezTo>
                  <a:cubicBezTo>
                    <a:pt x="1949" y="3296"/>
                    <a:pt x="1478" y="3964"/>
                    <a:pt x="1112" y="4620"/>
                  </a:cubicBezTo>
                  <a:cubicBezTo>
                    <a:pt x="750" y="5281"/>
                    <a:pt x="499" y="5941"/>
                    <a:pt x="334" y="6559"/>
                  </a:cubicBezTo>
                  <a:cubicBezTo>
                    <a:pt x="0" y="7793"/>
                    <a:pt x="14" y="8842"/>
                    <a:pt x="90" y="9538"/>
                  </a:cubicBezTo>
                  <a:cubicBezTo>
                    <a:pt x="172" y="10235"/>
                    <a:pt x="303" y="10604"/>
                    <a:pt x="340" y="10604"/>
                  </a:cubicBezTo>
                  <a:cubicBezTo>
                    <a:pt x="341" y="10604"/>
                    <a:pt x="341" y="10604"/>
                    <a:pt x="341" y="10604"/>
                  </a:cubicBezTo>
                  <a:cubicBezTo>
                    <a:pt x="395" y="10593"/>
                    <a:pt x="352" y="10209"/>
                    <a:pt x="352" y="9524"/>
                  </a:cubicBezTo>
                  <a:cubicBezTo>
                    <a:pt x="355" y="8842"/>
                    <a:pt x="416" y="7844"/>
                    <a:pt x="786" y="6691"/>
                  </a:cubicBezTo>
                  <a:cubicBezTo>
                    <a:pt x="973" y="6118"/>
                    <a:pt x="1235" y="5503"/>
                    <a:pt x="1594" y="4894"/>
                  </a:cubicBezTo>
                  <a:cubicBezTo>
                    <a:pt x="1960" y="4291"/>
                    <a:pt x="2416" y="3680"/>
                    <a:pt x="2982" y="3124"/>
                  </a:cubicBezTo>
                  <a:cubicBezTo>
                    <a:pt x="3266" y="2848"/>
                    <a:pt x="3575" y="2578"/>
                    <a:pt x="3908" y="2338"/>
                  </a:cubicBezTo>
                  <a:cubicBezTo>
                    <a:pt x="4246" y="2090"/>
                    <a:pt x="4601" y="1860"/>
                    <a:pt x="4985" y="1663"/>
                  </a:cubicBezTo>
                  <a:cubicBezTo>
                    <a:pt x="5366" y="1462"/>
                    <a:pt x="5764" y="1282"/>
                    <a:pt x="6188" y="1139"/>
                  </a:cubicBezTo>
                  <a:cubicBezTo>
                    <a:pt x="6608" y="996"/>
                    <a:pt x="7046" y="880"/>
                    <a:pt x="7495" y="798"/>
                  </a:cubicBezTo>
                  <a:cubicBezTo>
                    <a:pt x="7947" y="722"/>
                    <a:pt x="8396" y="679"/>
                    <a:pt x="8840" y="669"/>
                  </a:cubicBezTo>
                  <a:cubicBezTo>
                    <a:pt x="8899" y="668"/>
                    <a:pt x="8958" y="667"/>
                    <a:pt x="9016" y="667"/>
                  </a:cubicBezTo>
                  <a:cubicBezTo>
                    <a:pt x="9401" y="667"/>
                    <a:pt x="9780" y="698"/>
                    <a:pt x="10150" y="744"/>
                  </a:cubicBezTo>
                  <a:cubicBezTo>
                    <a:pt x="10578" y="798"/>
                    <a:pt x="10994" y="895"/>
                    <a:pt x="11393" y="1009"/>
                  </a:cubicBezTo>
                  <a:cubicBezTo>
                    <a:pt x="11791" y="1121"/>
                    <a:pt x="12171" y="1268"/>
                    <a:pt x="12531" y="1430"/>
                  </a:cubicBezTo>
                  <a:cubicBezTo>
                    <a:pt x="13255" y="1753"/>
                    <a:pt x="13894" y="2169"/>
                    <a:pt x="14447" y="2614"/>
                  </a:cubicBezTo>
                  <a:cubicBezTo>
                    <a:pt x="14993" y="3063"/>
                    <a:pt x="15448" y="3547"/>
                    <a:pt x="15821" y="4021"/>
                  </a:cubicBezTo>
                  <a:cubicBezTo>
                    <a:pt x="16568" y="4976"/>
                    <a:pt x="16970" y="5895"/>
                    <a:pt x="17207" y="6534"/>
                  </a:cubicBezTo>
                  <a:cubicBezTo>
                    <a:pt x="17442" y="7171"/>
                    <a:pt x="17536" y="7543"/>
                    <a:pt x="17586" y="7543"/>
                  </a:cubicBezTo>
                  <a:cubicBezTo>
                    <a:pt x="17586" y="7543"/>
                    <a:pt x="17587" y="7543"/>
                    <a:pt x="17587" y="7542"/>
                  </a:cubicBezTo>
                  <a:cubicBezTo>
                    <a:pt x="17627" y="7535"/>
                    <a:pt x="17623" y="7144"/>
                    <a:pt x="17458" y="6454"/>
                  </a:cubicBezTo>
                  <a:cubicBezTo>
                    <a:pt x="17290" y="5773"/>
                    <a:pt x="16941" y="4786"/>
                    <a:pt x="16205" y="3741"/>
                  </a:cubicBezTo>
                  <a:cubicBezTo>
                    <a:pt x="15836" y="3221"/>
                    <a:pt x="15373" y="2686"/>
                    <a:pt x="14806" y="2190"/>
                  </a:cubicBezTo>
                  <a:cubicBezTo>
                    <a:pt x="14235" y="1699"/>
                    <a:pt x="13564" y="1236"/>
                    <a:pt x="12792" y="870"/>
                  </a:cubicBezTo>
                  <a:cubicBezTo>
                    <a:pt x="12408" y="686"/>
                    <a:pt x="12002" y="525"/>
                    <a:pt x="11575" y="396"/>
                  </a:cubicBezTo>
                  <a:cubicBezTo>
                    <a:pt x="11148" y="267"/>
                    <a:pt x="10703" y="159"/>
                    <a:pt x="10243" y="95"/>
                  </a:cubicBezTo>
                  <a:cubicBezTo>
                    <a:pt x="9825" y="36"/>
                    <a:pt x="9395" y="0"/>
                    <a:pt x="8959"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671;p30">
              <a:extLst>
                <a:ext uri="{FF2B5EF4-FFF2-40B4-BE49-F238E27FC236}">
                  <a16:creationId xmlns:a16="http://schemas.microsoft.com/office/drawing/2014/main" xmlns="" id="{B1774BF2-2D6D-A708-0928-C64A81ACC24A}"/>
                </a:ext>
              </a:extLst>
            </p:cNvPr>
            <p:cNvSpPr/>
            <p:nvPr/>
          </p:nvSpPr>
          <p:spPr>
            <a:xfrm>
              <a:off x="5058586" y="2488083"/>
              <a:ext cx="386747" cy="570799"/>
            </a:xfrm>
            <a:custGeom>
              <a:avLst/>
              <a:gdLst/>
              <a:ahLst/>
              <a:cxnLst/>
              <a:rect l="l" t="t" r="r" b="b"/>
              <a:pathLst>
                <a:path w="8712" h="12858" extrusionOk="0">
                  <a:moveTo>
                    <a:pt x="3209" y="3500"/>
                  </a:moveTo>
                  <a:lnTo>
                    <a:pt x="3518" y="5409"/>
                  </a:lnTo>
                  <a:cubicBezTo>
                    <a:pt x="2894" y="5316"/>
                    <a:pt x="2452" y="5122"/>
                    <a:pt x="2377" y="4652"/>
                  </a:cubicBezTo>
                  <a:cubicBezTo>
                    <a:pt x="2304" y="4211"/>
                    <a:pt x="2524" y="3772"/>
                    <a:pt x="3209" y="3500"/>
                  </a:cubicBezTo>
                  <a:close/>
                  <a:moveTo>
                    <a:pt x="5233" y="7506"/>
                  </a:moveTo>
                  <a:cubicBezTo>
                    <a:pt x="5844" y="7617"/>
                    <a:pt x="6275" y="7807"/>
                    <a:pt x="6350" y="8277"/>
                  </a:cubicBezTo>
                  <a:cubicBezTo>
                    <a:pt x="6418" y="8708"/>
                    <a:pt x="6177" y="9106"/>
                    <a:pt x="5528" y="9361"/>
                  </a:cubicBezTo>
                  <a:lnTo>
                    <a:pt x="5233" y="7506"/>
                  </a:lnTo>
                  <a:close/>
                  <a:moveTo>
                    <a:pt x="4032" y="0"/>
                  </a:moveTo>
                  <a:lnTo>
                    <a:pt x="2685" y="216"/>
                  </a:lnTo>
                  <a:lnTo>
                    <a:pt x="2925" y="1708"/>
                  </a:lnTo>
                  <a:cubicBezTo>
                    <a:pt x="840" y="2290"/>
                    <a:pt x="0" y="3683"/>
                    <a:pt x="227" y="5108"/>
                  </a:cubicBezTo>
                  <a:cubicBezTo>
                    <a:pt x="535" y="7032"/>
                    <a:pt x="2283" y="7261"/>
                    <a:pt x="3833" y="7384"/>
                  </a:cubicBezTo>
                  <a:lnTo>
                    <a:pt x="4193" y="9630"/>
                  </a:lnTo>
                  <a:cubicBezTo>
                    <a:pt x="4079" y="9637"/>
                    <a:pt x="3965" y="9641"/>
                    <a:pt x="3850" y="9641"/>
                  </a:cubicBezTo>
                  <a:cubicBezTo>
                    <a:pt x="2975" y="9641"/>
                    <a:pt x="2096" y="9438"/>
                    <a:pt x="1433" y="9092"/>
                  </a:cubicBezTo>
                  <a:lnTo>
                    <a:pt x="955" y="10854"/>
                  </a:lnTo>
                  <a:cubicBezTo>
                    <a:pt x="1623" y="11223"/>
                    <a:pt x="2619" y="11432"/>
                    <a:pt x="3681" y="11432"/>
                  </a:cubicBezTo>
                  <a:cubicBezTo>
                    <a:pt x="3943" y="11432"/>
                    <a:pt x="4210" y="11419"/>
                    <a:pt x="4476" y="11393"/>
                  </a:cubicBezTo>
                  <a:lnTo>
                    <a:pt x="4709" y="12857"/>
                  </a:lnTo>
                  <a:lnTo>
                    <a:pt x="6056" y="12642"/>
                  </a:lnTo>
                  <a:lnTo>
                    <a:pt x="5815" y="11138"/>
                  </a:lnTo>
                  <a:cubicBezTo>
                    <a:pt x="7882" y="10542"/>
                    <a:pt x="8712" y="9171"/>
                    <a:pt x="8489" y="7771"/>
                  </a:cubicBezTo>
                  <a:cubicBezTo>
                    <a:pt x="8184" y="5876"/>
                    <a:pt x="6465" y="5639"/>
                    <a:pt x="4915" y="5528"/>
                  </a:cubicBezTo>
                  <a:lnTo>
                    <a:pt x="4548" y="3242"/>
                  </a:lnTo>
                  <a:cubicBezTo>
                    <a:pt x="4611" y="3239"/>
                    <a:pt x="4673" y="3238"/>
                    <a:pt x="4736" y="3238"/>
                  </a:cubicBezTo>
                  <a:cubicBezTo>
                    <a:pt x="5367" y="3238"/>
                    <a:pt x="6038" y="3357"/>
                    <a:pt x="6719" y="3611"/>
                  </a:cubicBezTo>
                  <a:lnTo>
                    <a:pt x="7125" y="1849"/>
                  </a:lnTo>
                  <a:cubicBezTo>
                    <a:pt x="6479" y="1570"/>
                    <a:pt x="5703" y="1442"/>
                    <a:pt x="4899" y="1442"/>
                  </a:cubicBezTo>
                  <a:cubicBezTo>
                    <a:pt x="4689" y="1442"/>
                    <a:pt x="4476" y="1451"/>
                    <a:pt x="4264" y="1468"/>
                  </a:cubicBezTo>
                  <a:lnTo>
                    <a:pt x="4032"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9" name="Google Shape;675;p30">
            <a:extLst>
              <a:ext uri="{FF2B5EF4-FFF2-40B4-BE49-F238E27FC236}">
                <a16:creationId xmlns:a16="http://schemas.microsoft.com/office/drawing/2014/main" xmlns="" id="{D80F81FA-5B3F-0276-26F1-6D6FFEB14C50}"/>
              </a:ext>
            </a:extLst>
          </p:cNvPr>
          <p:cNvSpPr/>
          <p:nvPr/>
        </p:nvSpPr>
        <p:spPr>
          <a:xfrm rot="10800000">
            <a:off x="187857" y="148251"/>
            <a:ext cx="260990" cy="220053"/>
          </a:xfrm>
          <a:custGeom>
            <a:avLst/>
            <a:gdLst/>
            <a:ahLst/>
            <a:cxnLst/>
            <a:rect l="l" t="t" r="r" b="b"/>
            <a:pathLst>
              <a:path w="1566" h="1566" extrusionOk="0">
                <a:moveTo>
                  <a:pt x="783" y="1"/>
                </a:moveTo>
                <a:lnTo>
                  <a:pt x="507" y="507"/>
                </a:lnTo>
                <a:lnTo>
                  <a:pt x="0" y="784"/>
                </a:lnTo>
                <a:lnTo>
                  <a:pt x="507" y="1060"/>
                </a:lnTo>
                <a:lnTo>
                  <a:pt x="783" y="1566"/>
                </a:lnTo>
                <a:lnTo>
                  <a:pt x="1060" y="1060"/>
                </a:lnTo>
                <a:lnTo>
                  <a:pt x="1565" y="784"/>
                </a:lnTo>
                <a:lnTo>
                  <a:pt x="1060" y="507"/>
                </a:lnTo>
                <a:lnTo>
                  <a:pt x="783" y="1"/>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xmlns="" id="{ACEAF238-C9C7-2CB9-2D06-F1C3B58B4404}"/>
              </a:ext>
            </a:extLst>
          </p:cNvPr>
          <p:cNvPicPr>
            <a:picLocks noChangeAspect="1"/>
          </p:cNvPicPr>
          <p:nvPr/>
        </p:nvPicPr>
        <p:blipFill>
          <a:blip r:embed="rId3"/>
          <a:stretch>
            <a:fillRect/>
          </a:stretch>
        </p:blipFill>
        <p:spPr>
          <a:xfrm>
            <a:off x="8123464" y="4096312"/>
            <a:ext cx="1089210" cy="1027808"/>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426"/>
        <p:cNvGrpSpPr/>
        <p:nvPr/>
      </p:nvGrpSpPr>
      <p:grpSpPr>
        <a:xfrm>
          <a:off x="0" y="0"/>
          <a:ext cx="0" cy="0"/>
          <a:chOff x="0" y="0"/>
          <a:chExt cx="0" cy="0"/>
        </a:xfrm>
      </p:grpSpPr>
      <p:grpSp>
        <p:nvGrpSpPr>
          <p:cNvPr id="30" name="Google Shape;635;p29">
            <a:extLst>
              <a:ext uri="{FF2B5EF4-FFF2-40B4-BE49-F238E27FC236}">
                <a16:creationId xmlns:a16="http://schemas.microsoft.com/office/drawing/2014/main" xmlns="" id="{37C7EB66-E8C6-45FF-AE82-EA6282C16F7D}"/>
              </a:ext>
            </a:extLst>
          </p:cNvPr>
          <p:cNvGrpSpPr/>
          <p:nvPr/>
        </p:nvGrpSpPr>
        <p:grpSpPr>
          <a:xfrm>
            <a:off x="8696871" y="-92448"/>
            <a:ext cx="519733" cy="485268"/>
            <a:chOff x="4694531" y="2250235"/>
            <a:chExt cx="1090502" cy="1018186"/>
          </a:xfrm>
        </p:grpSpPr>
        <p:sp>
          <p:nvSpPr>
            <p:cNvPr id="31" name="Google Shape;636;p29">
              <a:extLst>
                <a:ext uri="{FF2B5EF4-FFF2-40B4-BE49-F238E27FC236}">
                  <a16:creationId xmlns:a16="http://schemas.microsoft.com/office/drawing/2014/main" xmlns="" id="{84416B0C-2833-2A91-AD39-16BF54DB3BF3}"/>
                </a:ext>
              </a:extLst>
            </p:cNvPr>
            <p:cNvSpPr/>
            <p:nvPr/>
          </p:nvSpPr>
          <p:spPr>
            <a:xfrm>
              <a:off x="4694531" y="2250235"/>
              <a:ext cx="1090502" cy="1018186"/>
            </a:xfrm>
            <a:custGeom>
              <a:avLst/>
              <a:gdLst/>
              <a:ahLst/>
              <a:cxnLst/>
              <a:rect l="l" t="t" r="r" b="b"/>
              <a:pathLst>
                <a:path w="24565" h="22936" extrusionOk="0">
                  <a:moveTo>
                    <a:pt x="12304" y="1"/>
                  </a:moveTo>
                  <a:cubicBezTo>
                    <a:pt x="11753" y="1"/>
                    <a:pt x="11196" y="40"/>
                    <a:pt x="10635" y="122"/>
                  </a:cubicBezTo>
                  <a:cubicBezTo>
                    <a:pt x="4354" y="1033"/>
                    <a:pt x="0" y="6855"/>
                    <a:pt x="912" y="13122"/>
                  </a:cubicBezTo>
                  <a:cubicBezTo>
                    <a:pt x="1738" y="18828"/>
                    <a:pt x="6647" y="22935"/>
                    <a:pt x="12259" y="22935"/>
                  </a:cubicBezTo>
                  <a:cubicBezTo>
                    <a:pt x="12812" y="22935"/>
                    <a:pt x="13371" y="22895"/>
                    <a:pt x="13934" y="22813"/>
                  </a:cubicBezTo>
                  <a:cubicBezTo>
                    <a:pt x="20211" y="21901"/>
                    <a:pt x="24565" y="16083"/>
                    <a:pt x="23657" y="9816"/>
                  </a:cubicBezTo>
                  <a:cubicBezTo>
                    <a:pt x="22827" y="4109"/>
                    <a:pt x="17918" y="1"/>
                    <a:pt x="12304" y="1"/>
                  </a:cubicBez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37;p29">
              <a:extLst>
                <a:ext uri="{FF2B5EF4-FFF2-40B4-BE49-F238E27FC236}">
                  <a16:creationId xmlns:a16="http://schemas.microsoft.com/office/drawing/2014/main" xmlns="" id="{42B7E347-4771-1630-B482-C34FAB712D8B}"/>
                </a:ext>
              </a:extLst>
            </p:cNvPr>
            <p:cNvSpPr/>
            <p:nvPr/>
          </p:nvSpPr>
          <p:spPr>
            <a:xfrm>
              <a:off x="4824199" y="2371334"/>
              <a:ext cx="831161" cy="775937"/>
            </a:xfrm>
            <a:custGeom>
              <a:avLst/>
              <a:gdLst/>
              <a:ahLst/>
              <a:cxnLst/>
              <a:rect l="l" t="t" r="r" b="b"/>
              <a:pathLst>
                <a:path w="18723" h="17479" extrusionOk="0">
                  <a:moveTo>
                    <a:pt x="9375" y="1"/>
                  </a:moveTo>
                  <a:cubicBezTo>
                    <a:pt x="8956" y="1"/>
                    <a:pt x="8532" y="31"/>
                    <a:pt x="8106" y="92"/>
                  </a:cubicBezTo>
                  <a:cubicBezTo>
                    <a:pt x="3320" y="789"/>
                    <a:pt x="0" y="5226"/>
                    <a:pt x="697" y="9999"/>
                  </a:cubicBezTo>
                  <a:cubicBezTo>
                    <a:pt x="1328" y="14348"/>
                    <a:pt x="5067" y="17478"/>
                    <a:pt x="9342" y="17478"/>
                  </a:cubicBezTo>
                  <a:cubicBezTo>
                    <a:pt x="9763" y="17478"/>
                    <a:pt x="10189" y="17448"/>
                    <a:pt x="10617" y="17386"/>
                  </a:cubicBezTo>
                  <a:cubicBezTo>
                    <a:pt x="15406" y="16690"/>
                    <a:pt x="18723" y="12257"/>
                    <a:pt x="18029" y="7479"/>
                  </a:cubicBezTo>
                  <a:cubicBezTo>
                    <a:pt x="17395" y="3131"/>
                    <a:pt x="13655" y="1"/>
                    <a:pt x="9375" y="1"/>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38;p29">
              <a:extLst>
                <a:ext uri="{FF2B5EF4-FFF2-40B4-BE49-F238E27FC236}">
                  <a16:creationId xmlns:a16="http://schemas.microsoft.com/office/drawing/2014/main" xmlns="" id="{B12181D5-4380-7104-8D26-461CED14A1F4}"/>
                </a:ext>
              </a:extLst>
            </p:cNvPr>
            <p:cNvSpPr/>
            <p:nvPr/>
          </p:nvSpPr>
          <p:spPr>
            <a:xfrm>
              <a:off x="4841911" y="2356596"/>
              <a:ext cx="782507" cy="470782"/>
            </a:xfrm>
            <a:custGeom>
              <a:avLst/>
              <a:gdLst/>
              <a:ahLst/>
              <a:cxnLst/>
              <a:rect l="l" t="t" r="r" b="b"/>
              <a:pathLst>
                <a:path w="17627" h="10605" extrusionOk="0">
                  <a:moveTo>
                    <a:pt x="8959" y="0"/>
                  </a:moveTo>
                  <a:cubicBezTo>
                    <a:pt x="8916" y="0"/>
                    <a:pt x="8873" y="1"/>
                    <a:pt x="8830" y="1"/>
                  </a:cubicBezTo>
                  <a:cubicBezTo>
                    <a:pt x="8348" y="12"/>
                    <a:pt x="7864" y="55"/>
                    <a:pt x="7379" y="141"/>
                  </a:cubicBezTo>
                  <a:cubicBezTo>
                    <a:pt x="6895" y="227"/>
                    <a:pt x="6421" y="353"/>
                    <a:pt x="5969" y="511"/>
                  </a:cubicBezTo>
                  <a:cubicBezTo>
                    <a:pt x="5513" y="665"/>
                    <a:pt x="5083" y="866"/>
                    <a:pt x="4673" y="1085"/>
                  </a:cubicBezTo>
                  <a:cubicBezTo>
                    <a:pt x="4264" y="1301"/>
                    <a:pt x="3880" y="1556"/>
                    <a:pt x="3524" y="1824"/>
                  </a:cubicBezTo>
                  <a:cubicBezTo>
                    <a:pt x="3169" y="2094"/>
                    <a:pt x="2843" y="2384"/>
                    <a:pt x="2545" y="2689"/>
                  </a:cubicBezTo>
                  <a:cubicBezTo>
                    <a:pt x="1949" y="3296"/>
                    <a:pt x="1478" y="3964"/>
                    <a:pt x="1112" y="4620"/>
                  </a:cubicBezTo>
                  <a:cubicBezTo>
                    <a:pt x="750" y="5281"/>
                    <a:pt x="499" y="5941"/>
                    <a:pt x="334" y="6559"/>
                  </a:cubicBezTo>
                  <a:cubicBezTo>
                    <a:pt x="0" y="7793"/>
                    <a:pt x="14" y="8842"/>
                    <a:pt x="90" y="9538"/>
                  </a:cubicBezTo>
                  <a:cubicBezTo>
                    <a:pt x="172" y="10235"/>
                    <a:pt x="303" y="10604"/>
                    <a:pt x="340" y="10604"/>
                  </a:cubicBezTo>
                  <a:cubicBezTo>
                    <a:pt x="341" y="10604"/>
                    <a:pt x="341" y="10604"/>
                    <a:pt x="341" y="10604"/>
                  </a:cubicBezTo>
                  <a:cubicBezTo>
                    <a:pt x="395" y="10593"/>
                    <a:pt x="352" y="10209"/>
                    <a:pt x="352" y="9524"/>
                  </a:cubicBezTo>
                  <a:cubicBezTo>
                    <a:pt x="355" y="8842"/>
                    <a:pt x="416" y="7844"/>
                    <a:pt x="786" y="6691"/>
                  </a:cubicBezTo>
                  <a:cubicBezTo>
                    <a:pt x="973" y="6118"/>
                    <a:pt x="1235" y="5503"/>
                    <a:pt x="1594" y="4894"/>
                  </a:cubicBezTo>
                  <a:cubicBezTo>
                    <a:pt x="1960" y="4291"/>
                    <a:pt x="2416" y="3680"/>
                    <a:pt x="2982" y="3124"/>
                  </a:cubicBezTo>
                  <a:cubicBezTo>
                    <a:pt x="3266" y="2848"/>
                    <a:pt x="3575" y="2578"/>
                    <a:pt x="3908" y="2338"/>
                  </a:cubicBezTo>
                  <a:cubicBezTo>
                    <a:pt x="4246" y="2090"/>
                    <a:pt x="4601" y="1860"/>
                    <a:pt x="4985" y="1663"/>
                  </a:cubicBezTo>
                  <a:cubicBezTo>
                    <a:pt x="5366" y="1462"/>
                    <a:pt x="5764" y="1282"/>
                    <a:pt x="6188" y="1139"/>
                  </a:cubicBezTo>
                  <a:cubicBezTo>
                    <a:pt x="6608" y="996"/>
                    <a:pt x="7046" y="880"/>
                    <a:pt x="7495" y="798"/>
                  </a:cubicBezTo>
                  <a:cubicBezTo>
                    <a:pt x="7947" y="722"/>
                    <a:pt x="8396" y="679"/>
                    <a:pt x="8840" y="669"/>
                  </a:cubicBezTo>
                  <a:cubicBezTo>
                    <a:pt x="8899" y="668"/>
                    <a:pt x="8958" y="667"/>
                    <a:pt x="9016" y="667"/>
                  </a:cubicBezTo>
                  <a:cubicBezTo>
                    <a:pt x="9401" y="667"/>
                    <a:pt x="9780" y="698"/>
                    <a:pt x="10150" y="744"/>
                  </a:cubicBezTo>
                  <a:cubicBezTo>
                    <a:pt x="10578" y="798"/>
                    <a:pt x="10994" y="895"/>
                    <a:pt x="11393" y="1009"/>
                  </a:cubicBezTo>
                  <a:cubicBezTo>
                    <a:pt x="11791" y="1121"/>
                    <a:pt x="12171" y="1268"/>
                    <a:pt x="12531" y="1430"/>
                  </a:cubicBezTo>
                  <a:cubicBezTo>
                    <a:pt x="13255" y="1753"/>
                    <a:pt x="13894" y="2169"/>
                    <a:pt x="14447" y="2614"/>
                  </a:cubicBezTo>
                  <a:cubicBezTo>
                    <a:pt x="14993" y="3063"/>
                    <a:pt x="15448" y="3547"/>
                    <a:pt x="15821" y="4021"/>
                  </a:cubicBezTo>
                  <a:cubicBezTo>
                    <a:pt x="16568" y="4976"/>
                    <a:pt x="16970" y="5895"/>
                    <a:pt x="17207" y="6534"/>
                  </a:cubicBezTo>
                  <a:cubicBezTo>
                    <a:pt x="17442" y="7171"/>
                    <a:pt x="17536" y="7543"/>
                    <a:pt x="17586" y="7543"/>
                  </a:cubicBezTo>
                  <a:cubicBezTo>
                    <a:pt x="17586" y="7543"/>
                    <a:pt x="17587" y="7543"/>
                    <a:pt x="17587" y="7542"/>
                  </a:cubicBezTo>
                  <a:cubicBezTo>
                    <a:pt x="17627" y="7535"/>
                    <a:pt x="17623" y="7144"/>
                    <a:pt x="17458" y="6454"/>
                  </a:cubicBezTo>
                  <a:cubicBezTo>
                    <a:pt x="17290" y="5773"/>
                    <a:pt x="16941" y="4786"/>
                    <a:pt x="16205" y="3741"/>
                  </a:cubicBezTo>
                  <a:cubicBezTo>
                    <a:pt x="15836" y="3221"/>
                    <a:pt x="15373" y="2686"/>
                    <a:pt x="14806" y="2190"/>
                  </a:cubicBezTo>
                  <a:cubicBezTo>
                    <a:pt x="14235" y="1699"/>
                    <a:pt x="13564" y="1236"/>
                    <a:pt x="12792" y="870"/>
                  </a:cubicBezTo>
                  <a:cubicBezTo>
                    <a:pt x="12408" y="686"/>
                    <a:pt x="12002" y="525"/>
                    <a:pt x="11575" y="396"/>
                  </a:cubicBezTo>
                  <a:cubicBezTo>
                    <a:pt x="11148" y="267"/>
                    <a:pt x="10703" y="159"/>
                    <a:pt x="10243" y="95"/>
                  </a:cubicBezTo>
                  <a:cubicBezTo>
                    <a:pt x="9825" y="36"/>
                    <a:pt x="9395" y="0"/>
                    <a:pt x="8959"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39;p29">
              <a:extLst>
                <a:ext uri="{FF2B5EF4-FFF2-40B4-BE49-F238E27FC236}">
                  <a16:creationId xmlns:a16="http://schemas.microsoft.com/office/drawing/2014/main" xmlns="" id="{ED568262-1E55-36B8-8353-B41F5BFB4659}"/>
                </a:ext>
              </a:extLst>
            </p:cNvPr>
            <p:cNvSpPr/>
            <p:nvPr/>
          </p:nvSpPr>
          <p:spPr>
            <a:xfrm>
              <a:off x="5058586" y="2488083"/>
              <a:ext cx="386747" cy="570799"/>
            </a:xfrm>
            <a:custGeom>
              <a:avLst/>
              <a:gdLst/>
              <a:ahLst/>
              <a:cxnLst/>
              <a:rect l="l" t="t" r="r" b="b"/>
              <a:pathLst>
                <a:path w="8712" h="12858" extrusionOk="0">
                  <a:moveTo>
                    <a:pt x="3209" y="3500"/>
                  </a:moveTo>
                  <a:lnTo>
                    <a:pt x="3518" y="5409"/>
                  </a:lnTo>
                  <a:cubicBezTo>
                    <a:pt x="2894" y="5316"/>
                    <a:pt x="2452" y="5122"/>
                    <a:pt x="2377" y="4652"/>
                  </a:cubicBezTo>
                  <a:cubicBezTo>
                    <a:pt x="2304" y="4211"/>
                    <a:pt x="2524" y="3772"/>
                    <a:pt x="3209" y="3500"/>
                  </a:cubicBezTo>
                  <a:close/>
                  <a:moveTo>
                    <a:pt x="5233" y="7506"/>
                  </a:moveTo>
                  <a:cubicBezTo>
                    <a:pt x="5844" y="7617"/>
                    <a:pt x="6275" y="7807"/>
                    <a:pt x="6350" y="8277"/>
                  </a:cubicBezTo>
                  <a:cubicBezTo>
                    <a:pt x="6418" y="8708"/>
                    <a:pt x="6177" y="9106"/>
                    <a:pt x="5528" y="9361"/>
                  </a:cubicBezTo>
                  <a:lnTo>
                    <a:pt x="5233" y="7506"/>
                  </a:lnTo>
                  <a:close/>
                  <a:moveTo>
                    <a:pt x="4032" y="0"/>
                  </a:moveTo>
                  <a:lnTo>
                    <a:pt x="2685" y="216"/>
                  </a:lnTo>
                  <a:lnTo>
                    <a:pt x="2925" y="1708"/>
                  </a:lnTo>
                  <a:cubicBezTo>
                    <a:pt x="840" y="2290"/>
                    <a:pt x="0" y="3683"/>
                    <a:pt x="227" y="5108"/>
                  </a:cubicBezTo>
                  <a:cubicBezTo>
                    <a:pt x="535" y="7032"/>
                    <a:pt x="2283" y="7261"/>
                    <a:pt x="3833" y="7384"/>
                  </a:cubicBezTo>
                  <a:lnTo>
                    <a:pt x="4193" y="9630"/>
                  </a:lnTo>
                  <a:cubicBezTo>
                    <a:pt x="4079" y="9637"/>
                    <a:pt x="3965" y="9641"/>
                    <a:pt x="3850" y="9641"/>
                  </a:cubicBezTo>
                  <a:cubicBezTo>
                    <a:pt x="2975" y="9641"/>
                    <a:pt x="2096" y="9438"/>
                    <a:pt x="1433" y="9092"/>
                  </a:cubicBezTo>
                  <a:lnTo>
                    <a:pt x="955" y="10854"/>
                  </a:lnTo>
                  <a:cubicBezTo>
                    <a:pt x="1623" y="11223"/>
                    <a:pt x="2619" y="11432"/>
                    <a:pt x="3681" y="11432"/>
                  </a:cubicBezTo>
                  <a:cubicBezTo>
                    <a:pt x="3943" y="11432"/>
                    <a:pt x="4210" y="11419"/>
                    <a:pt x="4476" y="11393"/>
                  </a:cubicBezTo>
                  <a:lnTo>
                    <a:pt x="4709" y="12857"/>
                  </a:lnTo>
                  <a:lnTo>
                    <a:pt x="6056" y="12642"/>
                  </a:lnTo>
                  <a:lnTo>
                    <a:pt x="5815" y="11138"/>
                  </a:lnTo>
                  <a:cubicBezTo>
                    <a:pt x="7882" y="10542"/>
                    <a:pt x="8712" y="9171"/>
                    <a:pt x="8489" y="7771"/>
                  </a:cubicBezTo>
                  <a:cubicBezTo>
                    <a:pt x="8184" y="5876"/>
                    <a:pt x="6465" y="5639"/>
                    <a:pt x="4915" y="5528"/>
                  </a:cubicBezTo>
                  <a:lnTo>
                    <a:pt x="4548" y="3242"/>
                  </a:lnTo>
                  <a:cubicBezTo>
                    <a:pt x="4611" y="3239"/>
                    <a:pt x="4673" y="3238"/>
                    <a:pt x="4736" y="3238"/>
                  </a:cubicBezTo>
                  <a:cubicBezTo>
                    <a:pt x="5367" y="3238"/>
                    <a:pt x="6038" y="3357"/>
                    <a:pt x="6719" y="3611"/>
                  </a:cubicBezTo>
                  <a:lnTo>
                    <a:pt x="7125" y="1849"/>
                  </a:lnTo>
                  <a:cubicBezTo>
                    <a:pt x="6479" y="1570"/>
                    <a:pt x="5703" y="1442"/>
                    <a:pt x="4899" y="1442"/>
                  </a:cubicBezTo>
                  <a:cubicBezTo>
                    <a:pt x="4689" y="1442"/>
                    <a:pt x="4476" y="1451"/>
                    <a:pt x="4264" y="1468"/>
                  </a:cubicBezTo>
                  <a:lnTo>
                    <a:pt x="4032"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roup 19">
            <a:extLst>
              <a:ext uri="{FF2B5EF4-FFF2-40B4-BE49-F238E27FC236}">
                <a16:creationId xmlns:a16="http://schemas.microsoft.com/office/drawing/2014/main" xmlns="" id="{73DF78D3-4F75-DFC9-F10C-32C9BA8195B6}"/>
              </a:ext>
            </a:extLst>
          </p:cNvPr>
          <p:cNvGrpSpPr/>
          <p:nvPr/>
        </p:nvGrpSpPr>
        <p:grpSpPr>
          <a:xfrm>
            <a:off x="876300" y="-11430"/>
            <a:ext cx="7315200" cy="938648"/>
            <a:chOff x="863600" y="0"/>
            <a:chExt cx="7315200" cy="1027176"/>
          </a:xfrm>
        </p:grpSpPr>
        <p:cxnSp>
          <p:nvCxnSpPr>
            <p:cNvPr id="21" name="Straight Connector 20">
              <a:extLst>
                <a:ext uri="{FF2B5EF4-FFF2-40B4-BE49-F238E27FC236}">
                  <a16:creationId xmlns:a16="http://schemas.microsoft.com/office/drawing/2014/main" xmlns="" id="{ABAE167F-B987-9F14-D860-DBFBE422AE30}"/>
                </a:ext>
              </a:extLst>
            </p:cNvPr>
            <p:cNvCxnSpPr/>
            <p:nvPr/>
          </p:nvCxnSpPr>
          <p:spPr>
            <a:xfrm flipV="1">
              <a:off x="3533141" y="0"/>
              <a:ext cx="0" cy="381000"/>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AA2A351D-8A4E-A274-9DEE-6EF7C0600D7F}"/>
                </a:ext>
              </a:extLst>
            </p:cNvPr>
            <p:cNvCxnSpPr/>
            <p:nvPr/>
          </p:nvCxnSpPr>
          <p:spPr>
            <a:xfrm flipV="1">
              <a:off x="5628006" y="0"/>
              <a:ext cx="0" cy="381000"/>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3" name="Rounded Rectangle 12">
              <a:extLst>
                <a:ext uri="{FF2B5EF4-FFF2-40B4-BE49-F238E27FC236}">
                  <a16:creationId xmlns:a16="http://schemas.microsoft.com/office/drawing/2014/main" xmlns="" id="{131084A0-B28D-43AA-F6A4-D07C1C3B0836}"/>
                </a:ext>
              </a:extLst>
            </p:cNvPr>
            <p:cNvSpPr/>
            <p:nvPr/>
          </p:nvSpPr>
          <p:spPr>
            <a:xfrm>
              <a:off x="863600" y="362189"/>
              <a:ext cx="7315200" cy="664987"/>
            </a:xfrm>
            <a:prstGeom prst="roundRect">
              <a:avLst>
                <a:gd name="adj" fmla="val 18641"/>
              </a:avLst>
            </a:prstGeom>
            <a:solidFill>
              <a:schemeClr val="accent2">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defRPr/>
              </a:pPr>
              <a:r>
                <a:rPr lang="en-US" sz="2000" b="1" kern="1200">
                  <a:solidFill>
                    <a:srgbClr val="FFFFF3"/>
                  </a:solidFill>
                  <a:latin typeface="Arial" panose="020B0604020202020204" pitchFamily="34" charset="0"/>
                  <a:cs typeface="Arial" panose="020B0604020202020204" pitchFamily="34" charset="0"/>
                </a:rPr>
                <a:t>Trả lời câu hỏi Thông tin (SGK – tr.17)</a:t>
              </a:r>
              <a:endParaRPr lang="en-US" sz="2000" b="1" kern="1200" dirty="0">
                <a:solidFill>
                  <a:srgbClr val="FFFFF3"/>
                </a:solidFill>
                <a:latin typeface="Arial" panose="020B0604020202020204" pitchFamily="34" charset="0"/>
                <a:cs typeface="Arial" panose="020B0604020202020204" pitchFamily="34" charset="0"/>
              </a:endParaRPr>
            </a:p>
          </p:txBody>
        </p:sp>
      </p:grpSp>
      <p:sp>
        <p:nvSpPr>
          <p:cNvPr id="54" name="TextBox 53">
            <a:extLst>
              <a:ext uri="{FF2B5EF4-FFF2-40B4-BE49-F238E27FC236}">
                <a16:creationId xmlns:a16="http://schemas.microsoft.com/office/drawing/2014/main" xmlns="" id="{51BC19C2-357F-C5BF-CD39-C269A685ED29}"/>
              </a:ext>
            </a:extLst>
          </p:cNvPr>
          <p:cNvSpPr txBox="1"/>
          <p:nvPr/>
        </p:nvSpPr>
        <p:spPr>
          <a:xfrm>
            <a:off x="233790" y="1002593"/>
            <a:ext cx="8676420" cy="1703030"/>
          </a:xfrm>
          <a:prstGeom prst="rect">
            <a:avLst/>
          </a:prstGeom>
          <a:noFill/>
        </p:spPr>
        <p:txBody>
          <a:bodyPr wrap="square">
            <a:spAutoFit/>
          </a:bodyPr>
          <a:lstStyle/>
          <a:p>
            <a:pPr marL="285750" lvl="0" indent="-285750" algn="just">
              <a:lnSpc>
                <a:spcPct val="150000"/>
              </a:lnSpc>
              <a:buClrTx/>
              <a:buFont typeface="Wingdings" panose="05000000000000000000" pitchFamily="2" charset="2"/>
              <a:buChar char="v"/>
              <a:defRPr/>
            </a:pPr>
            <a:r>
              <a:rPr lang="vi-VN" sz="1800">
                <a:solidFill>
                  <a:srgbClr val="FF0000"/>
                </a:solidFill>
              </a:rPr>
              <a:t>Để thành lập và tham gia Hiệp định Đối tác Toàn diện và Tiến bộ Xuyên Thái Bình Dương (CPTPP), các quốc gia phải cam kết thực hiện các điều khoản như:</a:t>
            </a:r>
          </a:p>
          <a:p>
            <a:pPr marL="285750" lvl="0" indent="-285750" algn="just">
              <a:lnSpc>
                <a:spcPct val="150000"/>
              </a:lnSpc>
              <a:buClrTx/>
              <a:buFont typeface="Courier New" panose="02070309020205020404" pitchFamily="49" charset="0"/>
              <a:buChar char="o"/>
              <a:defRPr/>
            </a:pPr>
            <a:r>
              <a:rPr lang="vi-VN" sz="1800">
                <a:solidFill>
                  <a:sysClr val="windowText" lastClr="000000"/>
                </a:solidFill>
              </a:rPr>
              <a:t>Tuân thủ toàn bộ các quy định toàn diện của CPTPP về tự do thương mại hàng hoá và dịch vụ, tuân thủ cơ chế thực thi chặt chẽ.</a:t>
            </a:r>
          </a:p>
        </p:txBody>
      </p:sp>
      <p:pic>
        <p:nvPicPr>
          <p:cNvPr id="56" name="Picture 2" descr="Hiệp định Đối tác toàn diện và Tiến bộ xuyên Thái Bình Dương (CPTPP)">
            <a:extLst>
              <a:ext uri="{FF2B5EF4-FFF2-40B4-BE49-F238E27FC236}">
                <a16:creationId xmlns:a16="http://schemas.microsoft.com/office/drawing/2014/main" xmlns="" id="{BD06C19A-42CA-18F8-768A-C858B3002C45}"/>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53550" y="2881992"/>
            <a:ext cx="3279551" cy="21082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7" name="Picture 4" descr="Hiệp định đối tác toàn diện và tiến bộ xuyên thái bình dương (CPTPP) mở ra  nhiều cơ hội cho Việt Nam">
            <a:extLst>
              <a:ext uri="{FF2B5EF4-FFF2-40B4-BE49-F238E27FC236}">
                <a16:creationId xmlns:a16="http://schemas.microsoft.com/office/drawing/2014/main" xmlns="" id="{951E1AA4-AA26-54DD-4B19-E3B126BA32C9}"/>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812876" y="2881993"/>
            <a:ext cx="3577574" cy="21082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4">
                                            <p:txEl>
                                              <p:pRg st="0" end="0"/>
                                            </p:txEl>
                                          </p:spTgt>
                                        </p:tgtEl>
                                        <p:attrNameLst>
                                          <p:attrName>style.visibility</p:attrName>
                                        </p:attrNameLst>
                                      </p:cBhvr>
                                      <p:to>
                                        <p:strVal val="visible"/>
                                      </p:to>
                                    </p:set>
                                    <p:animEffect transition="in" filter="wipe(left)">
                                      <p:cBhvr>
                                        <p:cTn id="12" dur="500"/>
                                        <p:tgtEl>
                                          <p:spTgt spid="54">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wipe(down)">
                                      <p:cBhvr>
                                        <p:cTn id="15" dur="500"/>
                                        <p:tgtEl>
                                          <p:spTgt spid="56"/>
                                        </p:tgtEl>
                                      </p:cBhvr>
                                    </p:animEffect>
                                  </p:childTnLst>
                                </p:cTn>
                              </p:par>
                              <p:par>
                                <p:cTn id="16" presetID="22" presetClass="entr" presetSubtype="4" fill="hold"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4">
                                            <p:txEl>
                                              <p:pRg st="1" end="1"/>
                                            </p:txEl>
                                          </p:spTgt>
                                        </p:tgtEl>
                                        <p:attrNameLst>
                                          <p:attrName>style.visibility</p:attrName>
                                        </p:attrNameLst>
                                      </p:cBhvr>
                                      <p:to>
                                        <p:strVal val="visible"/>
                                      </p:to>
                                    </p:set>
                                    <p:animEffect transition="in" filter="wipe(left)">
                                      <p:cBhvr>
                                        <p:cTn id="23" dur="500"/>
                                        <p:tgtEl>
                                          <p:spTgt spid="5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426"/>
        <p:cNvGrpSpPr/>
        <p:nvPr/>
      </p:nvGrpSpPr>
      <p:grpSpPr>
        <a:xfrm>
          <a:off x="0" y="0"/>
          <a:ext cx="0" cy="0"/>
          <a:chOff x="0" y="0"/>
          <a:chExt cx="0" cy="0"/>
        </a:xfrm>
      </p:grpSpPr>
      <p:grpSp>
        <p:nvGrpSpPr>
          <p:cNvPr id="30" name="Google Shape;635;p29">
            <a:extLst>
              <a:ext uri="{FF2B5EF4-FFF2-40B4-BE49-F238E27FC236}">
                <a16:creationId xmlns:a16="http://schemas.microsoft.com/office/drawing/2014/main" xmlns="" id="{37C7EB66-E8C6-45FF-AE82-EA6282C16F7D}"/>
              </a:ext>
            </a:extLst>
          </p:cNvPr>
          <p:cNvGrpSpPr/>
          <p:nvPr/>
        </p:nvGrpSpPr>
        <p:grpSpPr>
          <a:xfrm>
            <a:off x="8696871" y="-92448"/>
            <a:ext cx="519733" cy="485268"/>
            <a:chOff x="4694531" y="2250235"/>
            <a:chExt cx="1090502" cy="1018186"/>
          </a:xfrm>
        </p:grpSpPr>
        <p:sp>
          <p:nvSpPr>
            <p:cNvPr id="31" name="Google Shape;636;p29">
              <a:extLst>
                <a:ext uri="{FF2B5EF4-FFF2-40B4-BE49-F238E27FC236}">
                  <a16:creationId xmlns:a16="http://schemas.microsoft.com/office/drawing/2014/main" xmlns="" id="{84416B0C-2833-2A91-AD39-16BF54DB3BF3}"/>
                </a:ext>
              </a:extLst>
            </p:cNvPr>
            <p:cNvSpPr/>
            <p:nvPr/>
          </p:nvSpPr>
          <p:spPr>
            <a:xfrm>
              <a:off x="4694531" y="2250235"/>
              <a:ext cx="1090502" cy="1018186"/>
            </a:xfrm>
            <a:custGeom>
              <a:avLst/>
              <a:gdLst/>
              <a:ahLst/>
              <a:cxnLst/>
              <a:rect l="l" t="t" r="r" b="b"/>
              <a:pathLst>
                <a:path w="24565" h="22936" extrusionOk="0">
                  <a:moveTo>
                    <a:pt x="12304" y="1"/>
                  </a:moveTo>
                  <a:cubicBezTo>
                    <a:pt x="11753" y="1"/>
                    <a:pt x="11196" y="40"/>
                    <a:pt x="10635" y="122"/>
                  </a:cubicBezTo>
                  <a:cubicBezTo>
                    <a:pt x="4354" y="1033"/>
                    <a:pt x="0" y="6855"/>
                    <a:pt x="912" y="13122"/>
                  </a:cubicBezTo>
                  <a:cubicBezTo>
                    <a:pt x="1738" y="18828"/>
                    <a:pt x="6647" y="22935"/>
                    <a:pt x="12259" y="22935"/>
                  </a:cubicBezTo>
                  <a:cubicBezTo>
                    <a:pt x="12812" y="22935"/>
                    <a:pt x="13371" y="22895"/>
                    <a:pt x="13934" y="22813"/>
                  </a:cubicBezTo>
                  <a:cubicBezTo>
                    <a:pt x="20211" y="21901"/>
                    <a:pt x="24565" y="16083"/>
                    <a:pt x="23657" y="9816"/>
                  </a:cubicBezTo>
                  <a:cubicBezTo>
                    <a:pt x="22827" y="4109"/>
                    <a:pt x="17918" y="1"/>
                    <a:pt x="12304" y="1"/>
                  </a:cubicBez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37;p29">
              <a:extLst>
                <a:ext uri="{FF2B5EF4-FFF2-40B4-BE49-F238E27FC236}">
                  <a16:creationId xmlns:a16="http://schemas.microsoft.com/office/drawing/2014/main" xmlns="" id="{42B7E347-4771-1630-B482-C34FAB712D8B}"/>
                </a:ext>
              </a:extLst>
            </p:cNvPr>
            <p:cNvSpPr/>
            <p:nvPr/>
          </p:nvSpPr>
          <p:spPr>
            <a:xfrm>
              <a:off x="4824199" y="2371334"/>
              <a:ext cx="831161" cy="775937"/>
            </a:xfrm>
            <a:custGeom>
              <a:avLst/>
              <a:gdLst/>
              <a:ahLst/>
              <a:cxnLst/>
              <a:rect l="l" t="t" r="r" b="b"/>
              <a:pathLst>
                <a:path w="18723" h="17479" extrusionOk="0">
                  <a:moveTo>
                    <a:pt x="9375" y="1"/>
                  </a:moveTo>
                  <a:cubicBezTo>
                    <a:pt x="8956" y="1"/>
                    <a:pt x="8532" y="31"/>
                    <a:pt x="8106" y="92"/>
                  </a:cubicBezTo>
                  <a:cubicBezTo>
                    <a:pt x="3320" y="789"/>
                    <a:pt x="0" y="5226"/>
                    <a:pt x="697" y="9999"/>
                  </a:cubicBezTo>
                  <a:cubicBezTo>
                    <a:pt x="1328" y="14348"/>
                    <a:pt x="5067" y="17478"/>
                    <a:pt x="9342" y="17478"/>
                  </a:cubicBezTo>
                  <a:cubicBezTo>
                    <a:pt x="9763" y="17478"/>
                    <a:pt x="10189" y="17448"/>
                    <a:pt x="10617" y="17386"/>
                  </a:cubicBezTo>
                  <a:cubicBezTo>
                    <a:pt x="15406" y="16690"/>
                    <a:pt x="18723" y="12257"/>
                    <a:pt x="18029" y="7479"/>
                  </a:cubicBezTo>
                  <a:cubicBezTo>
                    <a:pt x="17395" y="3131"/>
                    <a:pt x="13655" y="1"/>
                    <a:pt x="9375" y="1"/>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38;p29">
              <a:extLst>
                <a:ext uri="{FF2B5EF4-FFF2-40B4-BE49-F238E27FC236}">
                  <a16:creationId xmlns:a16="http://schemas.microsoft.com/office/drawing/2014/main" xmlns="" id="{B12181D5-4380-7104-8D26-461CED14A1F4}"/>
                </a:ext>
              </a:extLst>
            </p:cNvPr>
            <p:cNvSpPr/>
            <p:nvPr/>
          </p:nvSpPr>
          <p:spPr>
            <a:xfrm>
              <a:off x="4841911" y="2356596"/>
              <a:ext cx="782507" cy="470782"/>
            </a:xfrm>
            <a:custGeom>
              <a:avLst/>
              <a:gdLst/>
              <a:ahLst/>
              <a:cxnLst/>
              <a:rect l="l" t="t" r="r" b="b"/>
              <a:pathLst>
                <a:path w="17627" h="10605" extrusionOk="0">
                  <a:moveTo>
                    <a:pt x="8959" y="0"/>
                  </a:moveTo>
                  <a:cubicBezTo>
                    <a:pt x="8916" y="0"/>
                    <a:pt x="8873" y="1"/>
                    <a:pt x="8830" y="1"/>
                  </a:cubicBezTo>
                  <a:cubicBezTo>
                    <a:pt x="8348" y="12"/>
                    <a:pt x="7864" y="55"/>
                    <a:pt x="7379" y="141"/>
                  </a:cubicBezTo>
                  <a:cubicBezTo>
                    <a:pt x="6895" y="227"/>
                    <a:pt x="6421" y="353"/>
                    <a:pt x="5969" y="511"/>
                  </a:cubicBezTo>
                  <a:cubicBezTo>
                    <a:pt x="5513" y="665"/>
                    <a:pt x="5083" y="866"/>
                    <a:pt x="4673" y="1085"/>
                  </a:cubicBezTo>
                  <a:cubicBezTo>
                    <a:pt x="4264" y="1301"/>
                    <a:pt x="3880" y="1556"/>
                    <a:pt x="3524" y="1824"/>
                  </a:cubicBezTo>
                  <a:cubicBezTo>
                    <a:pt x="3169" y="2094"/>
                    <a:pt x="2843" y="2384"/>
                    <a:pt x="2545" y="2689"/>
                  </a:cubicBezTo>
                  <a:cubicBezTo>
                    <a:pt x="1949" y="3296"/>
                    <a:pt x="1478" y="3964"/>
                    <a:pt x="1112" y="4620"/>
                  </a:cubicBezTo>
                  <a:cubicBezTo>
                    <a:pt x="750" y="5281"/>
                    <a:pt x="499" y="5941"/>
                    <a:pt x="334" y="6559"/>
                  </a:cubicBezTo>
                  <a:cubicBezTo>
                    <a:pt x="0" y="7793"/>
                    <a:pt x="14" y="8842"/>
                    <a:pt x="90" y="9538"/>
                  </a:cubicBezTo>
                  <a:cubicBezTo>
                    <a:pt x="172" y="10235"/>
                    <a:pt x="303" y="10604"/>
                    <a:pt x="340" y="10604"/>
                  </a:cubicBezTo>
                  <a:cubicBezTo>
                    <a:pt x="341" y="10604"/>
                    <a:pt x="341" y="10604"/>
                    <a:pt x="341" y="10604"/>
                  </a:cubicBezTo>
                  <a:cubicBezTo>
                    <a:pt x="395" y="10593"/>
                    <a:pt x="352" y="10209"/>
                    <a:pt x="352" y="9524"/>
                  </a:cubicBezTo>
                  <a:cubicBezTo>
                    <a:pt x="355" y="8842"/>
                    <a:pt x="416" y="7844"/>
                    <a:pt x="786" y="6691"/>
                  </a:cubicBezTo>
                  <a:cubicBezTo>
                    <a:pt x="973" y="6118"/>
                    <a:pt x="1235" y="5503"/>
                    <a:pt x="1594" y="4894"/>
                  </a:cubicBezTo>
                  <a:cubicBezTo>
                    <a:pt x="1960" y="4291"/>
                    <a:pt x="2416" y="3680"/>
                    <a:pt x="2982" y="3124"/>
                  </a:cubicBezTo>
                  <a:cubicBezTo>
                    <a:pt x="3266" y="2848"/>
                    <a:pt x="3575" y="2578"/>
                    <a:pt x="3908" y="2338"/>
                  </a:cubicBezTo>
                  <a:cubicBezTo>
                    <a:pt x="4246" y="2090"/>
                    <a:pt x="4601" y="1860"/>
                    <a:pt x="4985" y="1663"/>
                  </a:cubicBezTo>
                  <a:cubicBezTo>
                    <a:pt x="5366" y="1462"/>
                    <a:pt x="5764" y="1282"/>
                    <a:pt x="6188" y="1139"/>
                  </a:cubicBezTo>
                  <a:cubicBezTo>
                    <a:pt x="6608" y="996"/>
                    <a:pt x="7046" y="880"/>
                    <a:pt x="7495" y="798"/>
                  </a:cubicBezTo>
                  <a:cubicBezTo>
                    <a:pt x="7947" y="722"/>
                    <a:pt x="8396" y="679"/>
                    <a:pt x="8840" y="669"/>
                  </a:cubicBezTo>
                  <a:cubicBezTo>
                    <a:pt x="8899" y="668"/>
                    <a:pt x="8958" y="667"/>
                    <a:pt x="9016" y="667"/>
                  </a:cubicBezTo>
                  <a:cubicBezTo>
                    <a:pt x="9401" y="667"/>
                    <a:pt x="9780" y="698"/>
                    <a:pt x="10150" y="744"/>
                  </a:cubicBezTo>
                  <a:cubicBezTo>
                    <a:pt x="10578" y="798"/>
                    <a:pt x="10994" y="895"/>
                    <a:pt x="11393" y="1009"/>
                  </a:cubicBezTo>
                  <a:cubicBezTo>
                    <a:pt x="11791" y="1121"/>
                    <a:pt x="12171" y="1268"/>
                    <a:pt x="12531" y="1430"/>
                  </a:cubicBezTo>
                  <a:cubicBezTo>
                    <a:pt x="13255" y="1753"/>
                    <a:pt x="13894" y="2169"/>
                    <a:pt x="14447" y="2614"/>
                  </a:cubicBezTo>
                  <a:cubicBezTo>
                    <a:pt x="14993" y="3063"/>
                    <a:pt x="15448" y="3547"/>
                    <a:pt x="15821" y="4021"/>
                  </a:cubicBezTo>
                  <a:cubicBezTo>
                    <a:pt x="16568" y="4976"/>
                    <a:pt x="16970" y="5895"/>
                    <a:pt x="17207" y="6534"/>
                  </a:cubicBezTo>
                  <a:cubicBezTo>
                    <a:pt x="17442" y="7171"/>
                    <a:pt x="17536" y="7543"/>
                    <a:pt x="17586" y="7543"/>
                  </a:cubicBezTo>
                  <a:cubicBezTo>
                    <a:pt x="17586" y="7543"/>
                    <a:pt x="17587" y="7543"/>
                    <a:pt x="17587" y="7542"/>
                  </a:cubicBezTo>
                  <a:cubicBezTo>
                    <a:pt x="17627" y="7535"/>
                    <a:pt x="17623" y="7144"/>
                    <a:pt x="17458" y="6454"/>
                  </a:cubicBezTo>
                  <a:cubicBezTo>
                    <a:pt x="17290" y="5773"/>
                    <a:pt x="16941" y="4786"/>
                    <a:pt x="16205" y="3741"/>
                  </a:cubicBezTo>
                  <a:cubicBezTo>
                    <a:pt x="15836" y="3221"/>
                    <a:pt x="15373" y="2686"/>
                    <a:pt x="14806" y="2190"/>
                  </a:cubicBezTo>
                  <a:cubicBezTo>
                    <a:pt x="14235" y="1699"/>
                    <a:pt x="13564" y="1236"/>
                    <a:pt x="12792" y="870"/>
                  </a:cubicBezTo>
                  <a:cubicBezTo>
                    <a:pt x="12408" y="686"/>
                    <a:pt x="12002" y="525"/>
                    <a:pt x="11575" y="396"/>
                  </a:cubicBezTo>
                  <a:cubicBezTo>
                    <a:pt x="11148" y="267"/>
                    <a:pt x="10703" y="159"/>
                    <a:pt x="10243" y="95"/>
                  </a:cubicBezTo>
                  <a:cubicBezTo>
                    <a:pt x="9825" y="36"/>
                    <a:pt x="9395" y="0"/>
                    <a:pt x="8959"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39;p29">
              <a:extLst>
                <a:ext uri="{FF2B5EF4-FFF2-40B4-BE49-F238E27FC236}">
                  <a16:creationId xmlns:a16="http://schemas.microsoft.com/office/drawing/2014/main" xmlns="" id="{ED568262-1E55-36B8-8353-B41F5BFB4659}"/>
                </a:ext>
              </a:extLst>
            </p:cNvPr>
            <p:cNvSpPr/>
            <p:nvPr/>
          </p:nvSpPr>
          <p:spPr>
            <a:xfrm>
              <a:off x="5058586" y="2488083"/>
              <a:ext cx="386747" cy="570799"/>
            </a:xfrm>
            <a:custGeom>
              <a:avLst/>
              <a:gdLst/>
              <a:ahLst/>
              <a:cxnLst/>
              <a:rect l="l" t="t" r="r" b="b"/>
              <a:pathLst>
                <a:path w="8712" h="12858" extrusionOk="0">
                  <a:moveTo>
                    <a:pt x="3209" y="3500"/>
                  </a:moveTo>
                  <a:lnTo>
                    <a:pt x="3518" y="5409"/>
                  </a:lnTo>
                  <a:cubicBezTo>
                    <a:pt x="2894" y="5316"/>
                    <a:pt x="2452" y="5122"/>
                    <a:pt x="2377" y="4652"/>
                  </a:cubicBezTo>
                  <a:cubicBezTo>
                    <a:pt x="2304" y="4211"/>
                    <a:pt x="2524" y="3772"/>
                    <a:pt x="3209" y="3500"/>
                  </a:cubicBezTo>
                  <a:close/>
                  <a:moveTo>
                    <a:pt x="5233" y="7506"/>
                  </a:moveTo>
                  <a:cubicBezTo>
                    <a:pt x="5844" y="7617"/>
                    <a:pt x="6275" y="7807"/>
                    <a:pt x="6350" y="8277"/>
                  </a:cubicBezTo>
                  <a:cubicBezTo>
                    <a:pt x="6418" y="8708"/>
                    <a:pt x="6177" y="9106"/>
                    <a:pt x="5528" y="9361"/>
                  </a:cubicBezTo>
                  <a:lnTo>
                    <a:pt x="5233" y="7506"/>
                  </a:lnTo>
                  <a:close/>
                  <a:moveTo>
                    <a:pt x="4032" y="0"/>
                  </a:moveTo>
                  <a:lnTo>
                    <a:pt x="2685" y="216"/>
                  </a:lnTo>
                  <a:lnTo>
                    <a:pt x="2925" y="1708"/>
                  </a:lnTo>
                  <a:cubicBezTo>
                    <a:pt x="840" y="2290"/>
                    <a:pt x="0" y="3683"/>
                    <a:pt x="227" y="5108"/>
                  </a:cubicBezTo>
                  <a:cubicBezTo>
                    <a:pt x="535" y="7032"/>
                    <a:pt x="2283" y="7261"/>
                    <a:pt x="3833" y="7384"/>
                  </a:cubicBezTo>
                  <a:lnTo>
                    <a:pt x="4193" y="9630"/>
                  </a:lnTo>
                  <a:cubicBezTo>
                    <a:pt x="4079" y="9637"/>
                    <a:pt x="3965" y="9641"/>
                    <a:pt x="3850" y="9641"/>
                  </a:cubicBezTo>
                  <a:cubicBezTo>
                    <a:pt x="2975" y="9641"/>
                    <a:pt x="2096" y="9438"/>
                    <a:pt x="1433" y="9092"/>
                  </a:cubicBezTo>
                  <a:lnTo>
                    <a:pt x="955" y="10854"/>
                  </a:lnTo>
                  <a:cubicBezTo>
                    <a:pt x="1623" y="11223"/>
                    <a:pt x="2619" y="11432"/>
                    <a:pt x="3681" y="11432"/>
                  </a:cubicBezTo>
                  <a:cubicBezTo>
                    <a:pt x="3943" y="11432"/>
                    <a:pt x="4210" y="11419"/>
                    <a:pt x="4476" y="11393"/>
                  </a:cubicBezTo>
                  <a:lnTo>
                    <a:pt x="4709" y="12857"/>
                  </a:lnTo>
                  <a:lnTo>
                    <a:pt x="6056" y="12642"/>
                  </a:lnTo>
                  <a:lnTo>
                    <a:pt x="5815" y="11138"/>
                  </a:lnTo>
                  <a:cubicBezTo>
                    <a:pt x="7882" y="10542"/>
                    <a:pt x="8712" y="9171"/>
                    <a:pt x="8489" y="7771"/>
                  </a:cubicBezTo>
                  <a:cubicBezTo>
                    <a:pt x="8184" y="5876"/>
                    <a:pt x="6465" y="5639"/>
                    <a:pt x="4915" y="5528"/>
                  </a:cubicBezTo>
                  <a:lnTo>
                    <a:pt x="4548" y="3242"/>
                  </a:lnTo>
                  <a:cubicBezTo>
                    <a:pt x="4611" y="3239"/>
                    <a:pt x="4673" y="3238"/>
                    <a:pt x="4736" y="3238"/>
                  </a:cubicBezTo>
                  <a:cubicBezTo>
                    <a:pt x="5367" y="3238"/>
                    <a:pt x="6038" y="3357"/>
                    <a:pt x="6719" y="3611"/>
                  </a:cubicBezTo>
                  <a:lnTo>
                    <a:pt x="7125" y="1849"/>
                  </a:lnTo>
                  <a:cubicBezTo>
                    <a:pt x="6479" y="1570"/>
                    <a:pt x="5703" y="1442"/>
                    <a:pt x="4899" y="1442"/>
                  </a:cubicBezTo>
                  <a:cubicBezTo>
                    <a:pt x="4689" y="1442"/>
                    <a:pt x="4476" y="1451"/>
                    <a:pt x="4264" y="1468"/>
                  </a:cubicBezTo>
                  <a:lnTo>
                    <a:pt x="4032"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roup 19">
            <a:extLst>
              <a:ext uri="{FF2B5EF4-FFF2-40B4-BE49-F238E27FC236}">
                <a16:creationId xmlns:a16="http://schemas.microsoft.com/office/drawing/2014/main" xmlns="" id="{73DF78D3-4F75-DFC9-F10C-32C9BA8195B6}"/>
              </a:ext>
            </a:extLst>
          </p:cNvPr>
          <p:cNvGrpSpPr/>
          <p:nvPr/>
        </p:nvGrpSpPr>
        <p:grpSpPr>
          <a:xfrm>
            <a:off x="876300" y="-11430"/>
            <a:ext cx="7315200" cy="938648"/>
            <a:chOff x="863600" y="0"/>
            <a:chExt cx="7315200" cy="1027176"/>
          </a:xfrm>
        </p:grpSpPr>
        <p:cxnSp>
          <p:nvCxnSpPr>
            <p:cNvPr id="21" name="Straight Connector 20">
              <a:extLst>
                <a:ext uri="{FF2B5EF4-FFF2-40B4-BE49-F238E27FC236}">
                  <a16:creationId xmlns:a16="http://schemas.microsoft.com/office/drawing/2014/main" xmlns="" id="{ABAE167F-B987-9F14-D860-DBFBE422AE30}"/>
                </a:ext>
              </a:extLst>
            </p:cNvPr>
            <p:cNvCxnSpPr/>
            <p:nvPr/>
          </p:nvCxnSpPr>
          <p:spPr>
            <a:xfrm flipV="1">
              <a:off x="3533141" y="0"/>
              <a:ext cx="0" cy="381000"/>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AA2A351D-8A4E-A274-9DEE-6EF7C0600D7F}"/>
                </a:ext>
              </a:extLst>
            </p:cNvPr>
            <p:cNvCxnSpPr/>
            <p:nvPr/>
          </p:nvCxnSpPr>
          <p:spPr>
            <a:xfrm flipV="1">
              <a:off x="5628006" y="0"/>
              <a:ext cx="0" cy="381000"/>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3" name="Rounded Rectangle 12">
              <a:extLst>
                <a:ext uri="{FF2B5EF4-FFF2-40B4-BE49-F238E27FC236}">
                  <a16:creationId xmlns:a16="http://schemas.microsoft.com/office/drawing/2014/main" xmlns="" id="{131084A0-B28D-43AA-F6A4-D07C1C3B0836}"/>
                </a:ext>
              </a:extLst>
            </p:cNvPr>
            <p:cNvSpPr/>
            <p:nvPr/>
          </p:nvSpPr>
          <p:spPr>
            <a:xfrm>
              <a:off x="863600" y="362189"/>
              <a:ext cx="7315200" cy="664987"/>
            </a:xfrm>
            <a:prstGeom prst="roundRect">
              <a:avLst>
                <a:gd name="adj" fmla="val 18641"/>
              </a:avLst>
            </a:prstGeom>
            <a:solidFill>
              <a:schemeClr val="accent2">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defRPr/>
              </a:pPr>
              <a:r>
                <a:rPr lang="en-US" sz="2000" b="1" kern="1200">
                  <a:solidFill>
                    <a:srgbClr val="FFFFF3"/>
                  </a:solidFill>
                  <a:latin typeface="Arial" panose="020B0604020202020204" pitchFamily="34" charset="0"/>
                  <a:cs typeface="Arial" panose="020B0604020202020204" pitchFamily="34" charset="0"/>
                </a:rPr>
                <a:t>Trả lời câu hỏi Thông tin (SGK – tr.17)</a:t>
              </a:r>
              <a:endParaRPr lang="en-US" sz="2000" b="1" kern="1200" dirty="0">
                <a:solidFill>
                  <a:srgbClr val="FFFFF3"/>
                </a:solidFill>
                <a:latin typeface="Arial" panose="020B0604020202020204" pitchFamily="34" charset="0"/>
                <a:cs typeface="Arial" panose="020B0604020202020204" pitchFamily="34" charset="0"/>
              </a:endParaRPr>
            </a:p>
          </p:txBody>
        </p:sp>
      </p:grpSp>
      <p:sp>
        <p:nvSpPr>
          <p:cNvPr id="54" name="TextBox 53">
            <a:extLst>
              <a:ext uri="{FF2B5EF4-FFF2-40B4-BE49-F238E27FC236}">
                <a16:creationId xmlns:a16="http://schemas.microsoft.com/office/drawing/2014/main" xmlns="" id="{51BC19C2-357F-C5BF-CD39-C269A685ED29}"/>
              </a:ext>
            </a:extLst>
          </p:cNvPr>
          <p:cNvSpPr txBox="1"/>
          <p:nvPr/>
        </p:nvSpPr>
        <p:spPr>
          <a:xfrm>
            <a:off x="233790" y="1002593"/>
            <a:ext cx="8676420" cy="1703030"/>
          </a:xfrm>
          <a:prstGeom prst="rect">
            <a:avLst/>
          </a:prstGeom>
          <a:noFill/>
        </p:spPr>
        <p:txBody>
          <a:bodyPr wrap="square">
            <a:spAutoFit/>
          </a:bodyPr>
          <a:lstStyle/>
          <a:p>
            <a:pPr marL="285750" lvl="0" indent="-285750" algn="just">
              <a:lnSpc>
                <a:spcPct val="150000"/>
              </a:lnSpc>
              <a:buClrTx/>
              <a:buFont typeface="Courier New" panose="02070309020205020404" pitchFamily="49" charset="0"/>
              <a:buChar char="o"/>
              <a:defRPr/>
            </a:pPr>
            <a:r>
              <a:rPr lang="vi-VN" sz="1800">
                <a:solidFill>
                  <a:sysClr val="windowText" lastClr="000000"/>
                </a:solidFill>
              </a:rPr>
              <a:t>Tuân thủ các quy định về tự do trên các lĩnh vực mới như: </a:t>
            </a:r>
            <a:endParaRPr lang="en-US" sz="1800">
              <a:solidFill>
                <a:sysClr val="windowText" lastClr="000000"/>
              </a:solidFill>
            </a:endParaRPr>
          </a:p>
          <a:p>
            <a:pPr marL="285750" lvl="0" indent="-285750" algn="just">
              <a:lnSpc>
                <a:spcPct val="150000"/>
              </a:lnSpc>
              <a:buClrTx/>
              <a:buFont typeface="Arial" panose="020B0604020202020204" pitchFamily="34" charset="0"/>
              <a:buChar char="•"/>
              <a:defRPr/>
            </a:pPr>
            <a:r>
              <a:rPr lang="vi-VN" sz="1800">
                <a:solidFill>
                  <a:sysClr val="windowText" lastClr="000000"/>
                </a:solidFill>
              </a:rPr>
              <a:t>lao động, môi trường</a:t>
            </a:r>
            <a:endParaRPr lang="en-US" sz="1800">
              <a:solidFill>
                <a:sysClr val="windowText" lastClr="000000"/>
              </a:solidFill>
            </a:endParaRPr>
          </a:p>
          <a:p>
            <a:pPr marL="285750" lvl="0" indent="-285750" algn="just">
              <a:lnSpc>
                <a:spcPct val="150000"/>
              </a:lnSpc>
              <a:buClrTx/>
              <a:buFont typeface="Arial" panose="020B0604020202020204" pitchFamily="34" charset="0"/>
              <a:buChar char="•"/>
              <a:defRPr/>
            </a:pPr>
            <a:r>
              <a:rPr lang="vi-VN" sz="1800">
                <a:solidFill>
                  <a:sysClr val="windowText" lastClr="000000"/>
                </a:solidFill>
              </a:rPr>
              <a:t>doanh nghiệp nhà nước, mua sắm chính phủ</a:t>
            </a:r>
            <a:endParaRPr lang="en-US" sz="1800">
              <a:solidFill>
                <a:sysClr val="windowText" lastClr="000000"/>
              </a:solidFill>
            </a:endParaRPr>
          </a:p>
          <a:p>
            <a:pPr marL="285750" lvl="0" indent="-285750" algn="just">
              <a:lnSpc>
                <a:spcPct val="150000"/>
              </a:lnSpc>
              <a:buClrTx/>
              <a:buFont typeface="Arial" panose="020B0604020202020204" pitchFamily="34" charset="0"/>
              <a:buChar char="•"/>
              <a:defRPr/>
            </a:pPr>
            <a:r>
              <a:rPr lang="vi-VN" sz="1800">
                <a:solidFill>
                  <a:sysClr val="windowText" lastClr="000000"/>
                </a:solidFill>
              </a:rPr>
              <a:t>minh bạch hoá, cơ chế giải quyết tranh chấp về đầu tư,...</a:t>
            </a:r>
          </a:p>
        </p:txBody>
      </p:sp>
      <p:pic>
        <p:nvPicPr>
          <p:cNvPr id="56" name="Picture 2" descr="Hiệp định Đối tác toàn diện và Tiến bộ xuyên Thái Bình Dương (CPTPP)">
            <a:extLst>
              <a:ext uri="{FF2B5EF4-FFF2-40B4-BE49-F238E27FC236}">
                <a16:creationId xmlns:a16="http://schemas.microsoft.com/office/drawing/2014/main" xmlns="" id="{BD06C19A-42CA-18F8-768A-C858B3002C45}"/>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53550" y="2881992"/>
            <a:ext cx="3279551" cy="21082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7" name="Picture 4" descr="Hiệp định đối tác toàn diện và tiến bộ xuyên thái bình dương (CPTPP) mở ra  nhiều cơ hội cho Việt Nam">
            <a:extLst>
              <a:ext uri="{FF2B5EF4-FFF2-40B4-BE49-F238E27FC236}">
                <a16:creationId xmlns:a16="http://schemas.microsoft.com/office/drawing/2014/main" xmlns="" id="{951E1AA4-AA26-54DD-4B19-E3B126BA32C9}"/>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812876" y="2881993"/>
            <a:ext cx="3577574" cy="21082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98206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theme/theme1.xml><?xml version="1.0" encoding="utf-8"?>
<a:theme xmlns:a="http://schemas.openxmlformats.org/drawingml/2006/main" name="Economy Thesis by Slidesgo">
  <a:themeElements>
    <a:clrScheme name="Simple Light">
      <a:dk1>
        <a:srgbClr val="EFEFEF"/>
      </a:dk1>
      <a:lt1>
        <a:srgbClr val="FFF2CC"/>
      </a:lt1>
      <a:dk2>
        <a:srgbClr val="FFE599"/>
      </a:dk2>
      <a:lt2>
        <a:srgbClr val="FFD966"/>
      </a:lt2>
      <a:accent1>
        <a:srgbClr val="F1C232"/>
      </a:accent1>
      <a:accent2>
        <a:srgbClr val="BF9000"/>
      </a:accent2>
      <a:accent3>
        <a:srgbClr val="434343"/>
      </a:accent3>
      <a:accent4>
        <a:srgbClr val="666666"/>
      </a:accent4>
      <a:accent5>
        <a:srgbClr val="999999"/>
      </a:accent5>
      <a:accent6>
        <a:srgbClr val="CCCCCC"/>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1529</TotalTime>
  <Words>2079</Words>
  <Application>Microsoft Office PowerPoint</Application>
  <PresentationFormat>On-screen Show (16:9)</PresentationFormat>
  <Paragraphs>150</Paragraphs>
  <Slides>30</Slides>
  <Notes>30</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30</vt:i4>
      </vt:variant>
    </vt:vector>
  </HeadingPairs>
  <TitlesOfParts>
    <vt:vector size="46" baseType="lpstr">
      <vt:lpstr>Arial</vt:lpstr>
      <vt:lpstr>Times New Roman</vt:lpstr>
      <vt:lpstr>Calibri</vt:lpstr>
      <vt:lpstr>Wingdings</vt:lpstr>
      <vt:lpstr>Courier New</vt:lpstr>
      <vt:lpstr>Archivo Black</vt:lpstr>
      <vt:lpstr>Karla</vt:lpstr>
      <vt:lpstr>Staatliches</vt:lpstr>
      <vt:lpstr>Anaheim</vt:lpstr>
      <vt:lpstr>Josefin Sans</vt:lpstr>
      <vt:lpstr>Josefin Slab</vt:lpstr>
      <vt:lpstr>Josefin Slab SemiBold</vt:lpstr>
      <vt:lpstr>Anton</vt:lpstr>
      <vt:lpstr>Abel</vt:lpstr>
      <vt:lpstr>Work Sans ExtraBold</vt:lpstr>
      <vt:lpstr>Economy Thesis by Slidesgo</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DellPC</cp:lastModifiedBy>
  <cp:revision>14</cp:revision>
  <dcterms:modified xsi:type="dcterms:W3CDTF">2025-01-25T15:19:58Z</dcterms:modified>
</cp:coreProperties>
</file>